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67BA-854C-0511-8905-F652D861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B3716-0BD5-4678-CFCC-0A8EF4086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187C-5C59-A837-6302-3A5B15EE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D051-119A-E91C-C483-9B2562EC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AB14-4289-3522-4921-63F442F7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2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1964-4D1A-D1ED-7245-84FF7CA0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F22B8-6512-3D48-67EE-00EDE5386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6DE3-5183-08A9-A734-D255F380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66C5-AD30-DF70-65DC-4EC05584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770F8-C1B1-3A2D-4B6F-FE9F0EB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73A0F-BC0B-80AC-DDDD-A5B4E9269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9DCD3-783F-5244-C84D-DDF2072D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1D56-4E08-7C39-F03D-4EAFA9E5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FCB06-9630-FA6D-91BF-825AA6FE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FFA0-3425-A117-66D0-6CC74C76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A2EE-F3B9-707D-7086-3F010ED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2418-E0FF-C2E7-D26B-9C22BBA6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ABC8-3949-14A6-8857-16FF28EF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631B-2E32-AFEA-0793-D5B06CA5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D7A3F-E879-DF64-1524-88C545EA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5B8B-59AA-648C-C73C-4C888C75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11A46-1E88-AAD9-EB81-AD2567C2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74127-2CBD-8E30-E880-A4A8FECF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43DDE-0B56-E736-5908-7AFCC8CB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8C6F-D412-ED59-7F12-A2EE7638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3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1D83-DCF9-D68C-50B1-13EE6FDC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0261-70BA-40B6-E520-3EF35F933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7967F-776B-7BFB-1604-0BD2E0D0A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FB5B8-8517-B801-17D0-0935580F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2A04-12F2-E256-318D-865ADD48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E1B40-EC4D-6B9C-EDE4-E73AD153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7C9D-8C08-79F0-FFBF-3C44F85B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F89E8-DC35-392A-EFAF-A13D3DFD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2570-80B6-CCB8-2D28-43CA7428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4B7A8-5592-B663-0AE1-37F9126C0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76D41-08B5-F549-F022-AD72AF8C0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15279-2A54-874D-FC21-46582DE3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CA524-70FB-F73E-809D-0A5BC36D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18E60-B76F-72EF-AFEE-A02B5620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3C6F-1EEE-A7AD-255E-66105A9F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CBD4C-15FB-3DCB-D817-DECE3946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3E97B-FAFF-5565-590D-121E0904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1FCF0-4ACF-10B3-1167-1685AB8A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523CE-0F55-0344-442A-EFCA4DED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88934-B8B2-B01D-73BD-3A0A6CFE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2551A-2EBC-E422-AF72-E6F4E1D8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5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92CB-B855-E28D-0548-57D35CD0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4B97-4EC4-6D5A-8CDC-0D963517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5466-0CDA-C9FA-40DA-17E65AC5F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40DE-1C48-3293-3179-C12B0BAA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40036-7AF9-DC0B-5CE5-7E91F881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5D6F9-C734-58B4-2ADC-6DAEC804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B96C-47D6-05BD-8134-D200986A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6458F-ACD6-6C72-D9E7-D76E4A08D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F1706-D307-CC70-6E4A-CF2A61C6D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4174A-4B33-7049-7309-F0DB13B1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E9B4-22D0-59C3-9A8E-BD65EDF7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65CA-2D5E-1364-66BC-337BFD31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9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2E3AF-B5E9-2742-C6A9-D5C16458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83FC-3D84-595E-7299-D500776F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ABDF-5CEF-066B-DB71-D602261C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B986E-83EA-48DE-B9EA-1EC429AE42C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F12A-DE7A-C6A9-732E-9FA7D7E64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637C-9CF8-009C-DCFD-57FA9AFB2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8418-010E-468A-A892-A8750AAF3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5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niarroba/noshowappointment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FFD6-BA44-C5F4-2534-12772E2D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5353"/>
            <a:ext cx="9144000" cy="1194847"/>
          </a:xfrm>
        </p:spPr>
        <p:txBody>
          <a:bodyPr>
            <a:normAutofit/>
          </a:bodyPr>
          <a:lstStyle/>
          <a:p>
            <a:r>
              <a:rPr lang="en-US" sz="4000" b="1" dirty="0"/>
              <a:t>Medical Appointment No Shows – Data Cleaning Task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E70CF3-E481-53BD-8574-C29F568C52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1786754"/>
            <a:ext cx="105705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preprocess the raw dataset to make it ready for analysis.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Medical Appointment No Shows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Kaggle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Taken for Data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the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Pandas and inspected the first few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for null/missing values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rows with missing data (if any).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 rows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drop_duplicates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no repeated records.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text columns: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converted to uppercase (M / F).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Neighbourhood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capitalized each word.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No-show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converted to uppercase (YES / NO).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date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AppointmentDay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a consistent format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dd-mm-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yyyy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using Pandas datetime functions.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9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E85B-F9D8-93BE-E03A-B9EDC5EB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5588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altLang="en-US" sz="1800" b="1" dirty="0">
                <a:latin typeface="Arial" panose="020B0604020202020204" pitchFamily="34" charset="0"/>
              </a:rPr>
            </a:br>
            <a:r>
              <a:rPr lang="en-US" altLang="en-US" sz="1800" b="1" dirty="0">
                <a:latin typeface="Arial" panose="020B0604020202020204" pitchFamily="34" charset="0"/>
              </a:rPr>
              <a:t>6. Renamed columns to a clean, uniform format: lowercase letters with underscores instead of spaces.</a:t>
            </a:r>
            <a:br>
              <a:rPr lang="en-US" altLang="en-US" sz="1800" b="1" dirty="0">
                <a:latin typeface="Arial" panose="020B0604020202020204" pitchFamily="34" charset="0"/>
              </a:rPr>
            </a:br>
            <a:r>
              <a:rPr lang="en-US" altLang="en-US" sz="1800" b="1" dirty="0">
                <a:latin typeface="Arial" panose="020B0604020202020204" pitchFamily="34" charset="0"/>
              </a:rPr>
              <a:t>7. Fixed data types:</a:t>
            </a:r>
            <a:br>
              <a:rPr lang="en-US" altLang="en-US" sz="1800" b="1" dirty="0">
                <a:latin typeface="Arial" panose="020B0604020202020204" pitchFamily="34" charset="0"/>
              </a:rPr>
            </a:br>
            <a:r>
              <a:rPr lang="en-US" altLang="en-US" sz="1800" b="1" dirty="0">
                <a:latin typeface="Arial" panose="020B0604020202020204" pitchFamily="34" charset="0"/>
              </a:rPr>
              <a:t>Numeric columns </a:t>
            </a:r>
            <a:r>
              <a:rPr lang="en-US" altLang="en-US" sz="1800" dirty="0"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scholarship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hipertension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diabetes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alcoholism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handcap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sms_received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converted to integers.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8.  </a:t>
            </a:r>
            <a:r>
              <a:rPr lang="en-US" altLang="en-US" sz="1800" b="1" dirty="0">
                <a:latin typeface="Arial" panose="020B0604020202020204" pitchFamily="34" charset="0"/>
              </a:rPr>
              <a:t>Saved the cleaned dataset</a:t>
            </a:r>
            <a:r>
              <a:rPr lang="en-US" altLang="en-US" sz="1800" dirty="0">
                <a:latin typeface="Arial" panose="020B0604020202020204" pitchFamily="34" charset="0"/>
              </a:rPr>
              <a:t>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Medical_Appointment_No_Shows_Cleaned.csv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further analysis.</a:t>
            </a: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A19B-1F24-2A02-C4CA-465C59DCA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713"/>
            <a:ext cx="10515600" cy="3886249"/>
          </a:xfrm>
        </p:spPr>
        <p:txBody>
          <a:bodyPr/>
          <a:lstStyle/>
          <a:p>
            <a:r>
              <a:rPr lang="en-US" sz="2000" b="1" dirty="0"/>
              <a:t>Outcome</a:t>
            </a:r>
          </a:p>
          <a:p>
            <a:r>
              <a:rPr lang="en-US" sz="2000" dirty="0"/>
              <a:t>Dataset is now </a:t>
            </a:r>
            <a:r>
              <a:rPr lang="en-US" sz="2000" b="1" dirty="0"/>
              <a:t>clean, structured, and consistent</a:t>
            </a:r>
            <a:r>
              <a:rPr lang="en-US" sz="2000" dirty="0"/>
              <a:t>.</a:t>
            </a:r>
          </a:p>
          <a:p>
            <a:r>
              <a:rPr lang="en-US" sz="2000" dirty="0"/>
              <a:t>Ready for </a:t>
            </a:r>
            <a:r>
              <a:rPr lang="en-US" sz="2000" b="1" dirty="0"/>
              <a:t>data analysis, visualization, or modeling</a:t>
            </a:r>
            <a:r>
              <a:rPr lang="en-US" sz="2000" dirty="0"/>
              <a:t>.</a:t>
            </a:r>
          </a:p>
          <a:p>
            <a:r>
              <a:rPr lang="en-US" sz="2000" dirty="0"/>
              <a:t>All numeric columns and date columns are in correct format.</a:t>
            </a:r>
          </a:p>
          <a:p>
            <a:r>
              <a:rPr lang="en-US" sz="2000" dirty="0"/>
              <a:t>No duplicates or missing values remain.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Office Theme</vt:lpstr>
      <vt:lpstr>Medical Appointment No Shows – Data Cleaning Task</vt:lpstr>
      <vt:lpstr> 6. Renamed columns to a clean, uniform format: lowercase letters with underscores instead of spaces. 7. Fixed data types: Numeric columns (age, scholarship, hipertension, diabetes, alcoholism, handcap, sms_received) converted to integers. 8.  Saved the cleaned dataset as Medical_Appointment_No_Shows_Cleaned.csv for further analysis.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Ranjana Chaurasiya</dc:creator>
  <cp:lastModifiedBy>Ranjana Chaurasiya</cp:lastModifiedBy>
  <cp:revision>1</cp:revision>
  <dcterms:created xsi:type="dcterms:W3CDTF">2025-08-13T12:11:18Z</dcterms:created>
  <dcterms:modified xsi:type="dcterms:W3CDTF">2025-08-13T12:14:13Z</dcterms:modified>
</cp:coreProperties>
</file>