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7" r:id="rId4"/>
    <p:sldId id="264" r:id="rId5"/>
    <p:sldId id="260" r:id="rId6"/>
    <p:sldId id="265" r:id="rId7"/>
    <p:sldId id="266" r:id="rId8"/>
    <p:sldId id="259" r:id="rId9"/>
    <p:sldId id="267" r:id="rId10"/>
    <p:sldId id="262"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97" autoAdjust="0"/>
    <p:restoredTop sz="94660"/>
  </p:normalViewPr>
  <p:slideViewPr>
    <p:cSldViewPr snapToGrid="0">
      <p:cViewPr varScale="1">
        <p:scale>
          <a:sx n="87" d="100"/>
          <a:sy n="87" d="100"/>
        </p:scale>
        <p:origin x="3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9/8/2018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9/8/2018</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9/8/2018</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9/8/2018</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7E3C-1236-4725-A252-405E9C7A6FBA}"/>
              </a:ext>
            </a:extLst>
          </p:cNvPr>
          <p:cNvSpPr>
            <a:spLocks noGrp="1"/>
          </p:cNvSpPr>
          <p:nvPr>
            <p:ph type="ctrTitle"/>
          </p:nvPr>
        </p:nvSpPr>
        <p:spPr/>
        <p:txBody>
          <a:bodyPr/>
          <a:lstStyle/>
          <a:p>
            <a:r>
              <a:rPr lang="en-IN" dirty="0"/>
              <a:t>Trash-go waste</a:t>
            </a:r>
          </a:p>
        </p:txBody>
      </p:sp>
      <p:sp>
        <p:nvSpPr>
          <p:cNvPr id="3" name="Subtitle 2">
            <a:extLst>
              <a:ext uri="{FF2B5EF4-FFF2-40B4-BE49-F238E27FC236}">
                <a16:creationId xmlns:a16="http://schemas.microsoft.com/office/drawing/2014/main" id="{34318DE5-AF38-45DE-921D-ED389B3A45A6}"/>
              </a:ext>
            </a:extLst>
          </p:cNvPr>
          <p:cNvSpPr>
            <a:spLocks noGrp="1"/>
          </p:cNvSpPr>
          <p:nvPr>
            <p:ph type="subTitle" idx="1"/>
          </p:nvPr>
        </p:nvSpPr>
        <p:spPr>
          <a:xfrm>
            <a:off x="1069848" y="4389120"/>
            <a:ext cx="7891272" cy="411480"/>
          </a:xfrm>
        </p:spPr>
        <p:txBody>
          <a:bodyPr/>
          <a:lstStyle/>
          <a:p>
            <a:r>
              <a:rPr lang="en-IN" dirty="0">
                <a:solidFill>
                  <a:srgbClr val="00CC00"/>
                </a:solidFill>
              </a:rPr>
              <a:t>MAKE INDIA  A WASTE FREE COUNTRY</a:t>
            </a:r>
          </a:p>
        </p:txBody>
      </p:sp>
    </p:spTree>
    <p:extLst>
      <p:ext uri="{BB962C8B-B14F-4D97-AF65-F5344CB8AC3E}">
        <p14:creationId xmlns:p14="http://schemas.microsoft.com/office/powerpoint/2010/main" val="222413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BE6B-7E18-4091-8245-9F9EC13B9B9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AE2B26D-241A-4D0B-A645-BCFD7229E832}"/>
              </a:ext>
            </a:extLst>
          </p:cNvPr>
          <p:cNvSpPr>
            <a:spLocks noGrp="1"/>
          </p:cNvSpPr>
          <p:nvPr>
            <p:ph idx="1"/>
          </p:nvPr>
        </p:nvSpPr>
        <p:spPr/>
        <p:txBody>
          <a:bodyPr>
            <a:normAutofit lnSpcReduction="10000"/>
          </a:bodyPr>
          <a:lstStyle/>
          <a:p>
            <a:r>
              <a:rPr lang="en-US" dirty="0"/>
              <a:t>Proper disposal of waste or waste management relocates waste to places where they can be left, incinerated or disposed of in a safe manner.</a:t>
            </a:r>
          </a:p>
          <a:p>
            <a:endParaRPr lang="en-US" dirty="0"/>
          </a:p>
          <a:p>
            <a:r>
              <a:rPr lang="en-US" dirty="0"/>
              <a:t> Removing waste from public areas assists in easing risks to all around health, decreases exposure to biohazards and reduces infestation of pest.</a:t>
            </a:r>
          </a:p>
          <a:p>
            <a:endParaRPr lang="en-US" dirty="0"/>
          </a:p>
          <a:p>
            <a:r>
              <a:rPr lang="en-US" dirty="0"/>
              <a:t>The easier solution is to collect and dump. Or to believe that unsegregated waste can be sorted out mechanically at the processing plant itself and burnt.</a:t>
            </a:r>
          </a:p>
          <a:p>
            <a:endParaRPr lang="en-US" dirty="0"/>
          </a:p>
          <a:p>
            <a:r>
              <a:rPr lang="en-US" dirty="0"/>
              <a:t>This app will be implemented with a system where the users are reward for the waste they have handed over to be dumped or according to the quantity of the waste.</a:t>
            </a:r>
            <a:endParaRPr lang="en-IN" dirty="0"/>
          </a:p>
          <a:p>
            <a:endParaRPr lang="en-US" dirty="0"/>
          </a:p>
          <a:p>
            <a:endParaRPr lang="en-IN" dirty="0"/>
          </a:p>
        </p:txBody>
      </p:sp>
    </p:spTree>
    <p:extLst>
      <p:ext uri="{BB962C8B-B14F-4D97-AF65-F5344CB8AC3E}">
        <p14:creationId xmlns:p14="http://schemas.microsoft.com/office/powerpoint/2010/main" val="89099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F89D-183E-4597-BE49-B2DC5E291D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8309024-DEBF-4926-A69D-AF0625C0EDE3}"/>
              </a:ext>
            </a:extLst>
          </p:cNvPr>
          <p:cNvPicPr>
            <a:picLocks noGrp="1" noChangeAspect="1"/>
          </p:cNvPicPr>
          <p:nvPr>
            <p:ph idx="1"/>
          </p:nvPr>
        </p:nvPicPr>
        <p:blipFill>
          <a:blip r:embed="rId2"/>
          <a:stretch>
            <a:fillRect/>
          </a:stretch>
        </p:blipFill>
        <p:spPr>
          <a:xfrm>
            <a:off x="1981200" y="1763839"/>
            <a:ext cx="8087360" cy="4120071"/>
          </a:xfrm>
          <a:prstGeom prst="rect">
            <a:avLst/>
          </a:prstGeom>
          <a:ln>
            <a:noFill/>
          </a:ln>
          <a:effectLst>
            <a:softEdge rad="112500"/>
          </a:effectLst>
        </p:spPr>
      </p:pic>
    </p:spTree>
    <p:extLst>
      <p:ext uri="{BB962C8B-B14F-4D97-AF65-F5344CB8AC3E}">
        <p14:creationId xmlns:p14="http://schemas.microsoft.com/office/powerpoint/2010/main" val="304213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C4CC-1878-42A4-BE50-7643FF822F36}"/>
              </a:ext>
            </a:extLst>
          </p:cNvPr>
          <p:cNvSpPr>
            <a:spLocks noGrp="1"/>
          </p:cNvSpPr>
          <p:nvPr>
            <p:ph type="title"/>
          </p:nvPr>
        </p:nvSpPr>
        <p:spPr/>
        <p:txBody>
          <a:bodyPr/>
          <a:lstStyle/>
          <a:p>
            <a:r>
              <a:rPr lang="en-IN" dirty="0"/>
              <a:t>Group members</a:t>
            </a:r>
          </a:p>
        </p:txBody>
      </p:sp>
      <p:sp>
        <p:nvSpPr>
          <p:cNvPr id="3" name="Content Placeholder 2">
            <a:extLst>
              <a:ext uri="{FF2B5EF4-FFF2-40B4-BE49-F238E27FC236}">
                <a16:creationId xmlns:a16="http://schemas.microsoft.com/office/drawing/2014/main" id="{ECB69E6B-B519-4C3B-A04E-54C669AA7197}"/>
              </a:ext>
            </a:extLst>
          </p:cNvPr>
          <p:cNvSpPr>
            <a:spLocks noGrp="1"/>
          </p:cNvSpPr>
          <p:nvPr>
            <p:ph idx="1"/>
          </p:nvPr>
        </p:nvSpPr>
        <p:spPr/>
        <p:txBody>
          <a:bodyPr/>
          <a:lstStyle/>
          <a:p>
            <a:r>
              <a:rPr lang="en-IN" dirty="0"/>
              <a:t>Rahul Jayan </a:t>
            </a:r>
          </a:p>
          <a:p>
            <a:r>
              <a:rPr lang="en-IN" dirty="0"/>
              <a:t>Ranjana A</a:t>
            </a:r>
          </a:p>
          <a:p>
            <a:r>
              <a:rPr lang="en-IN" dirty="0"/>
              <a:t>Reena Thomas</a:t>
            </a:r>
          </a:p>
          <a:p>
            <a:r>
              <a:rPr lang="en-IN" dirty="0"/>
              <a:t>Renin Joy</a:t>
            </a:r>
          </a:p>
        </p:txBody>
      </p:sp>
    </p:spTree>
    <p:extLst>
      <p:ext uri="{BB962C8B-B14F-4D97-AF65-F5344CB8AC3E}">
        <p14:creationId xmlns:p14="http://schemas.microsoft.com/office/powerpoint/2010/main" val="407550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E9C4-E43D-4681-A167-5175DADC652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B62990A-3F34-418E-AB10-C0FAD46406E2}"/>
              </a:ext>
            </a:extLst>
          </p:cNvPr>
          <p:cNvSpPr>
            <a:spLocks noGrp="1"/>
          </p:cNvSpPr>
          <p:nvPr>
            <p:ph idx="1"/>
          </p:nvPr>
        </p:nvSpPr>
        <p:spPr/>
        <p:txBody>
          <a:bodyPr/>
          <a:lstStyle/>
          <a:p>
            <a:r>
              <a:rPr lang="en-US" dirty="0"/>
              <a:t>This is an app intended for the people who have difficulty in disposing of waste and to protect the environment in general.</a:t>
            </a:r>
          </a:p>
          <a:p>
            <a:pPr marL="0" indent="0">
              <a:buNone/>
            </a:pPr>
            <a:endParaRPr lang="en-US" dirty="0"/>
          </a:p>
          <a:p>
            <a:r>
              <a:rPr lang="en-US" dirty="0"/>
              <a:t>This app when released to the public would be a great help and would be are evolutionary idea in our society .</a:t>
            </a:r>
            <a:endParaRPr lang="en-IN" dirty="0"/>
          </a:p>
        </p:txBody>
      </p:sp>
      <p:pic>
        <p:nvPicPr>
          <p:cNvPr id="7" name="Picture 6">
            <a:extLst>
              <a:ext uri="{FF2B5EF4-FFF2-40B4-BE49-F238E27FC236}">
                <a16:creationId xmlns:a16="http://schemas.microsoft.com/office/drawing/2014/main" id="{4BDB8B11-A508-437A-80BA-7C38C3240F6D}"/>
              </a:ext>
            </a:extLst>
          </p:cNvPr>
          <p:cNvPicPr>
            <a:picLocks noChangeAspect="1"/>
          </p:cNvPicPr>
          <p:nvPr/>
        </p:nvPicPr>
        <p:blipFill>
          <a:blip r:embed="rId2"/>
          <a:stretch>
            <a:fillRect/>
          </a:stretch>
        </p:blipFill>
        <p:spPr>
          <a:xfrm>
            <a:off x="1232604" y="4360985"/>
            <a:ext cx="2564371" cy="2330459"/>
          </a:xfrm>
          <a:prstGeom prst="rect">
            <a:avLst/>
          </a:prstGeom>
        </p:spPr>
      </p:pic>
    </p:spTree>
    <p:extLst>
      <p:ext uri="{BB962C8B-B14F-4D97-AF65-F5344CB8AC3E}">
        <p14:creationId xmlns:p14="http://schemas.microsoft.com/office/powerpoint/2010/main" val="238349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2C00-2101-4C10-A25F-D4A14148A3E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5A4E11ED-8E82-4D1B-8463-D1307AF8D7AE}"/>
              </a:ext>
            </a:extLst>
          </p:cNvPr>
          <p:cNvSpPr>
            <a:spLocks noGrp="1"/>
          </p:cNvSpPr>
          <p:nvPr>
            <p:ph idx="1"/>
          </p:nvPr>
        </p:nvSpPr>
        <p:spPr/>
        <p:txBody>
          <a:bodyPr/>
          <a:lstStyle/>
          <a:p>
            <a:r>
              <a:rPr lang="en-US" dirty="0"/>
              <a:t>Nowadays there are municipality workers who come and take away the waste from our houses and surroundings.</a:t>
            </a:r>
          </a:p>
          <a:p>
            <a:endParaRPr lang="en-US" dirty="0"/>
          </a:p>
          <a:p>
            <a:r>
              <a:rPr lang="en-US" dirty="0"/>
              <a:t>But the main problem is that the workers only come once a month and that is not something that is sufficient in a normal Indian household. </a:t>
            </a:r>
          </a:p>
          <a:p>
            <a:endParaRPr lang="en-US" dirty="0"/>
          </a:p>
          <a:p>
            <a:r>
              <a:rPr lang="en-US" dirty="0"/>
              <a:t>Also there are dustbins , but only in some corners of the cities.</a:t>
            </a:r>
          </a:p>
          <a:p>
            <a:endParaRPr lang="en-US" dirty="0"/>
          </a:p>
          <a:p>
            <a:r>
              <a:rPr lang="en-US" dirty="0"/>
              <a:t>This situation needs to change especially in a developing country like India . We need more technologies to counter this problem .</a:t>
            </a:r>
            <a:endParaRPr lang="en-IN" dirty="0"/>
          </a:p>
        </p:txBody>
      </p:sp>
    </p:spTree>
    <p:extLst>
      <p:ext uri="{BB962C8B-B14F-4D97-AF65-F5344CB8AC3E}">
        <p14:creationId xmlns:p14="http://schemas.microsoft.com/office/powerpoint/2010/main" val="285999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E09-6052-443D-BDE4-AD7BC15493B6}"/>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48A1E44D-2371-4FC5-81A2-672D47C1CFA1}"/>
              </a:ext>
            </a:extLst>
          </p:cNvPr>
          <p:cNvSpPr>
            <a:spLocks noGrp="1"/>
          </p:cNvSpPr>
          <p:nvPr>
            <p:ph idx="1"/>
          </p:nvPr>
        </p:nvSpPr>
        <p:spPr/>
        <p:txBody>
          <a:bodyPr/>
          <a:lstStyle/>
          <a:p>
            <a:r>
              <a:rPr lang="en-US" dirty="0"/>
              <a:t>Helps to maintain the environment neat and clean .</a:t>
            </a:r>
          </a:p>
          <a:p>
            <a:pPr marL="0" indent="0">
              <a:buNone/>
            </a:pPr>
            <a:endParaRPr lang="en-US" dirty="0"/>
          </a:p>
          <a:p>
            <a:r>
              <a:rPr lang="en-US" dirty="0"/>
              <a:t> Waste energy is basically a derivative of some techniques of waste management.</a:t>
            </a:r>
          </a:p>
          <a:p>
            <a:pPr marL="0" indent="0">
              <a:buNone/>
            </a:pPr>
            <a:endParaRPr lang="en-US" dirty="0"/>
          </a:p>
          <a:p>
            <a:r>
              <a:rPr lang="en-US" dirty="0"/>
              <a:t> Although incineration releases huge amounts of carbon dioxide as well as other pollutants, modern advances have been available to capture the power being produced in incineration and utilize it to generate electricity. </a:t>
            </a:r>
          </a:p>
          <a:p>
            <a:pPr marL="0" indent="0">
              <a:buNone/>
            </a:pPr>
            <a:endParaRPr lang="en-US" dirty="0"/>
          </a:p>
          <a:p>
            <a:r>
              <a:rPr lang="en-US" dirty="0"/>
              <a:t>The end outcome is an intricate approach to reusing items to lower the need of future waste. </a:t>
            </a:r>
            <a:endParaRPr lang="en-IN" dirty="0"/>
          </a:p>
        </p:txBody>
      </p:sp>
      <p:pic>
        <p:nvPicPr>
          <p:cNvPr id="5" name="Picture 4">
            <a:extLst>
              <a:ext uri="{FF2B5EF4-FFF2-40B4-BE49-F238E27FC236}">
                <a16:creationId xmlns:a16="http://schemas.microsoft.com/office/drawing/2014/main" id="{60138A70-BB86-4B1B-8B5C-69B0D612D081}"/>
              </a:ext>
            </a:extLst>
          </p:cNvPr>
          <p:cNvPicPr>
            <a:picLocks noChangeAspect="1"/>
          </p:cNvPicPr>
          <p:nvPr/>
        </p:nvPicPr>
        <p:blipFill>
          <a:blip r:embed="rId2"/>
          <a:stretch>
            <a:fillRect/>
          </a:stretch>
        </p:blipFill>
        <p:spPr>
          <a:xfrm>
            <a:off x="9357360" y="35557"/>
            <a:ext cx="2834640" cy="2989076"/>
          </a:xfrm>
          <a:prstGeom prst="rect">
            <a:avLst/>
          </a:prstGeom>
          <a:ln>
            <a:noFill/>
          </a:ln>
          <a:effectLst>
            <a:softEdge rad="112500"/>
          </a:effectLst>
        </p:spPr>
      </p:pic>
    </p:spTree>
    <p:extLst>
      <p:ext uri="{BB962C8B-B14F-4D97-AF65-F5344CB8AC3E}">
        <p14:creationId xmlns:p14="http://schemas.microsoft.com/office/powerpoint/2010/main" val="2205452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F5EB-C49C-446C-AA3D-83F085B4573A}"/>
              </a:ext>
            </a:extLst>
          </p:cNvPr>
          <p:cNvSpPr>
            <a:spLocks noGrp="1"/>
          </p:cNvSpPr>
          <p:nvPr>
            <p:ph type="title"/>
          </p:nvPr>
        </p:nvSpPr>
        <p:spPr/>
        <p:txBody>
          <a:bodyPr/>
          <a:lstStyle/>
          <a:p>
            <a:r>
              <a:rPr lang="en-IN" dirty="0"/>
              <a:t>DISADVANTAGES </a:t>
            </a:r>
          </a:p>
        </p:txBody>
      </p:sp>
      <p:sp>
        <p:nvSpPr>
          <p:cNvPr id="3" name="Content Placeholder 2">
            <a:extLst>
              <a:ext uri="{FF2B5EF4-FFF2-40B4-BE49-F238E27FC236}">
                <a16:creationId xmlns:a16="http://schemas.microsoft.com/office/drawing/2014/main" id="{29F738FE-7D5B-4225-8C5A-A2352987B57D}"/>
              </a:ext>
            </a:extLst>
          </p:cNvPr>
          <p:cNvSpPr>
            <a:spLocks noGrp="1"/>
          </p:cNvSpPr>
          <p:nvPr>
            <p:ph idx="1"/>
          </p:nvPr>
        </p:nvSpPr>
        <p:spPr/>
        <p:txBody>
          <a:bodyPr/>
          <a:lstStyle/>
          <a:p>
            <a:r>
              <a:rPr lang="en-IN" dirty="0"/>
              <a:t>The process is not always cost-effective.</a:t>
            </a:r>
          </a:p>
          <a:p>
            <a:endParaRPr lang="en-IN" dirty="0"/>
          </a:p>
          <a:p>
            <a:r>
              <a:rPr lang="en-IN" dirty="0"/>
              <a:t>Places to recycle and dispose waste material after segregation is less in India.</a:t>
            </a:r>
          </a:p>
          <a:p>
            <a:endParaRPr lang="en-IN" dirty="0"/>
          </a:p>
          <a:p>
            <a:r>
              <a:rPr lang="en-IN" dirty="0"/>
              <a:t>Waste management if not done properly can cause many diseases .</a:t>
            </a:r>
          </a:p>
          <a:p>
            <a:endParaRPr lang="en-IN" dirty="0"/>
          </a:p>
          <a:p>
            <a:r>
              <a:rPr lang="en-IN" dirty="0"/>
              <a:t>Without internet app cannot work properly .</a:t>
            </a:r>
          </a:p>
          <a:p>
            <a:endParaRPr lang="en-IN" dirty="0"/>
          </a:p>
          <a:p>
            <a:r>
              <a:rPr lang="en-IN" dirty="0"/>
              <a:t>Maintenance  cost is high.</a:t>
            </a:r>
          </a:p>
        </p:txBody>
      </p:sp>
    </p:spTree>
    <p:extLst>
      <p:ext uri="{BB962C8B-B14F-4D97-AF65-F5344CB8AC3E}">
        <p14:creationId xmlns:p14="http://schemas.microsoft.com/office/powerpoint/2010/main" val="4019978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D307-0163-433F-8B75-F191B277B7D4}"/>
              </a:ext>
            </a:extLst>
          </p:cNvPr>
          <p:cNvSpPr>
            <a:spLocks noGrp="1"/>
          </p:cNvSpPr>
          <p:nvPr>
            <p:ph type="title"/>
          </p:nvPr>
        </p:nvSpPr>
        <p:spPr/>
        <p:txBody>
          <a:bodyPr/>
          <a:lstStyle/>
          <a:p>
            <a:r>
              <a:rPr lang="en-IN" dirty="0"/>
              <a:t>Proposed system</a:t>
            </a:r>
          </a:p>
        </p:txBody>
      </p:sp>
      <p:pic>
        <p:nvPicPr>
          <p:cNvPr id="5" name="Content Placeholder 4">
            <a:extLst>
              <a:ext uri="{FF2B5EF4-FFF2-40B4-BE49-F238E27FC236}">
                <a16:creationId xmlns:a16="http://schemas.microsoft.com/office/drawing/2014/main" id="{278B041E-DBF3-4B97-B9AA-DE32F2DF28F9}"/>
              </a:ext>
            </a:extLst>
          </p:cNvPr>
          <p:cNvPicPr>
            <a:picLocks noGrp="1" noChangeAspect="1"/>
          </p:cNvPicPr>
          <p:nvPr>
            <p:ph idx="1"/>
          </p:nvPr>
        </p:nvPicPr>
        <p:blipFill>
          <a:blip r:embed="rId2"/>
          <a:stretch>
            <a:fillRect/>
          </a:stretch>
        </p:blipFill>
        <p:spPr>
          <a:xfrm>
            <a:off x="3042806" y="2120900"/>
            <a:ext cx="6112738" cy="4051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6945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B177-D838-4F2A-B266-5123EFA15D1B}"/>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1991BBB3-58AD-4B15-84AA-6C4D36ABEA89}"/>
              </a:ext>
            </a:extLst>
          </p:cNvPr>
          <p:cNvSpPr>
            <a:spLocks noGrp="1"/>
          </p:cNvSpPr>
          <p:nvPr>
            <p:ph idx="1"/>
          </p:nvPr>
        </p:nvSpPr>
        <p:spPr/>
        <p:txBody>
          <a:bodyPr/>
          <a:lstStyle/>
          <a:p>
            <a:r>
              <a:rPr lang="en-US" dirty="0"/>
              <a:t> This app aims at “WASTE FREE INDIA”</a:t>
            </a:r>
          </a:p>
          <a:p>
            <a:r>
              <a:rPr lang="en-US" dirty="0"/>
              <a:t> Keeps the environment clean and fresh.</a:t>
            </a:r>
          </a:p>
          <a:p>
            <a:r>
              <a:rPr lang="en-US" dirty="0"/>
              <a:t> Saves the Earth and conserves energy.</a:t>
            </a:r>
          </a:p>
          <a:p>
            <a:r>
              <a:rPr lang="en-US" dirty="0"/>
              <a:t> Reduces ecological contamination</a:t>
            </a:r>
          </a:p>
          <a:p>
            <a:r>
              <a:rPr lang="en-US" dirty="0"/>
              <a:t> Provides jobs to poor people.</a:t>
            </a:r>
          </a:p>
          <a:p>
            <a:r>
              <a:rPr lang="en-US" dirty="0"/>
              <a:t> Correct disposal of waste at correct places.</a:t>
            </a:r>
          </a:p>
          <a:p>
            <a:pPr marL="0" indent="0">
              <a:buNone/>
            </a:pPr>
            <a:endParaRPr lang="en-US" dirty="0"/>
          </a:p>
          <a:p>
            <a:endParaRPr lang="en-IN" dirty="0"/>
          </a:p>
        </p:txBody>
      </p:sp>
    </p:spTree>
    <p:extLst>
      <p:ext uri="{BB962C8B-B14F-4D97-AF65-F5344CB8AC3E}">
        <p14:creationId xmlns:p14="http://schemas.microsoft.com/office/powerpoint/2010/main" val="77412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3168-E547-47BA-9674-1AD1EA535AE0}"/>
              </a:ext>
            </a:extLst>
          </p:cNvPr>
          <p:cNvSpPr>
            <a:spLocks noGrp="1"/>
          </p:cNvSpPr>
          <p:nvPr>
            <p:ph type="title"/>
          </p:nvPr>
        </p:nvSpPr>
        <p:spPr/>
        <p:txBody>
          <a:bodyPr/>
          <a:lstStyle/>
          <a:p>
            <a:r>
              <a:rPr lang="en-IN" dirty="0"/>
              <a:t>Block diagram</a:t>
            </a:r>
          </a:p>
        </p:txBody>
      </p:sp>
      <p:pic>
        <p:nvPicPr>
          <p:cNvPr id="5" name="Content Placeholder 4">
            <a:extLst>
              <a:ext uri="{FF2B5EF4-FFF2-40B4-BE49-F238E27FC236}">
                <a16:creationId xmlns:a16="http://schemas.microsoft.com/office/drawing/2014/main" id="{0489F977-E09D-4B50-B75B-F5D5BFFBD119}"/>
              </a:ext>
            </a:extLst>
          </p:cNvPr>
          <p:cNvPicPr>
            <a:picLocks noGrp="1" noChangeAspect="1"/>
          </p:cNvPicPr>
          <p:nvPr>
            <p:ph idx="1"/>
          </p:nvPr>
        </p:nvPicPr>
        <p:blipFill>
          <a:blip r:embed="rId2"/>
          <a:stretch>
            <a:fillRect/>
          </a:stretch>
        </p:blipFill>
        <p:spPr>
          <a:xfrm>
            <a:off x="2306320" y="2485974"/>
            <a:ext cx="5856939" cy="3517717"/>
          </a:xfrm>
        </p:spPr>
      </p:pic>
    </p:spTree>
    <p:extLst>
      <p:ext uri="{BB962C8B-B14F-4D97-AF65-F5344CB8AC3E}">
        <p14:creationId xmlns:p14="http://schemas.microsoft.com/office/powerpoint/2010/main" val="1845362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320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Rockwell</vt:lpstr>
      <vt:lpstr>Rockwell Condensed</vt:lpstr>
      <vt:lpstr>Wingdings</vt:lpstr>
      <vt:lpstr>Wood Type</vt:lpstr>
      <vt:lpstr>Trash-go waste</vt:lpstr>
      <vt:lpstr>Group members</vt:lpstr>
      <vt:lpstr>introduction</vt:lpstr>
      <vt:lpstr>Existing system</vt:lpstr>
      <vt:lpstr>advantages</vt:lpstr>
      <vt:lpstr>DISADVANTAGES </vt:lpstr>
      <vt:lpstr>Proposed system</vt:lpstr>
      <vt:lpstr>Future scope</vt:lpstr>
      <vt:lpstr>Block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Trash-go waste</dc:title>
  <dc:creator>Ranjana A</dc:creator>
  <cp:lastModifiedBy>Ranjana A</cp:lastModifiedBy>
  <cp:revision>23</cp:revision>
  <dcterms:created xsi:type="dcterms:W3CDTF">2018-09-08T05:33:51Z</dcterms:created>
  <dcterms:modified xsi:type="dcterms:W3CDTF">2018-09-09T05:34:39Z</dcterms:modified>
</cp:coreProperties>
</file>