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7" r:id="rId13"/>
    <p:sldId id="265" r:id="rId14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52" y="-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394296"/>
            <a:ext cx="10693400" cy="2625504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693400" cy="33942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328140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21" y="4435012"/>
            <a:ext cx="6592170" cy="77430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116" y="2749455"/>
            <a:ext cx="8391174" cy="1574002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92" y="642111"/>
            <a:ext cx="7485380" cy="30500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256" y="330498"/>
            <a:ext cx="2406015" cy="4598098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7366" y="642112"/>
            <a:ext cx="5647583" cy="42964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36675" y="642112"/>
            <a:ext cx="7485380" cy="3050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4296"/>
            <a:ext cx="10693400" cy="262550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693400" cy="33942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328140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709" y="1907102"/>
            <a:ext cx="6977684" cy="2127159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5129" y="4044371"/>
            <a:ext cx="6982161" cy="733348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36674" y="642111"/>
            <a:ext cx="3913784" cy="3050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32247" y="642112"/>
            <a:ext cx="3913784" cy="3050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675" y="642112"/>
            <a:ext cx="3913784" cy="56156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2401" y="1229176"/>
            <a:ext cx="3913784" cy="24079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762" y="642112"/>
            <a:ext cx="3913784" cy="56156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228039"/>
            <a:ext cx="3913784" cy="24079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276" y="1939714"/>
            <a:ext cx="4252199" cy="1104677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1861" y="642112"/>
            <a:ext cx="4697758" cy="4296485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047" y="3070293"/>
            <a:ext cx="3962850" cy="1878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94296"/>
            <a:ext cx="10693400" cy="262550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693400" cy="33942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328140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3469" y="1003300"/>
            <a:ext cx="4812030" cy="274551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640" y="886982"/>
            <a:ext cx="4320061" cy="1898651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00" y="3918770"/>
            <a:ext cx="7465193" cy="10033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81407"/>
            <a:ext cx="10693400" cy="153839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693400" cy="44814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07734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7152" y="3837792"/>
            <a:ext cx="7616020" cy="10033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675" y="642762"/>
            <a:ext cx="7485380" cy="305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8045" y="5417820"/>
            <a:ext cx="2940685" cy="32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69" y="5417820"/>
            <a:ext cx="3920915" cy="32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83" y="5417820"/>
            <a:ext cx="2138680" cy="32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500" y="1409700"/>
            <a:ext cx="4170046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2250" spc="25" dirty="0">
                <a:solidFill>
                  <a:srgbClr val="808080"/>
                </a:solidFill>
              </a:rPr>
              <a:t>Batch </a:t>
            </a:r>
            <a:r>
              <a:rPr sz="2250" spc="10" dirty="0">
                <a:solidFill>
                  <a:srgbClr val="808080"/>
                </a:solidFill>
              </a:rPr>
              <a:t>Name:</a:t>
            </a:r>
            <a:r>
              <a:rPr sz="2250" spc="-340" dirty="0">
                <a:solidFill>
                  <a:srgbClr val="808080"/>
                </a:solidFill>
              </a:rPr>
              <a:t> </a:t>
            </a:r>
            <a:r>
              <a:rPr lang="en-US" sz="2250" spc="-340" dirty="0" smtClean="0">
                <a:solidFill>
                  <a:srgbClr val="808080"/>
                </a:solidFill>
              </a:rPr>
              <a:t>UST-GLOBAL BATCH-3</a:t>
            </a:r>
            <a:endParaRPr sz="2250" dirty="0"/>
          </a:p>
        </p:txBody>
      </p:sp>
      <p:sp>
        <p:nvSpPr>
          <p:cNvPr id="4" name="object 4"/>
          <p:cNvSpPr txBox="1"/>
          <p:nvPr/>
        </p:nvSpPr>
        <p:spPr>
          <a:xfrm>
            <a:off x="241300" y="2705100"/>
            <a:ext cx="9220200" cy="2577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2125" algn="ctr">
              <a:lnSpc>
                <a:spcPct val="100000"/>
              </a:lnSpc>
            </a:pPr>
            <a:r>
              <a:rPr lang="en-US" sz="3600" b="1" spc="-150" dirty="0" smtClean="0">
                <a:solidFill>
                  <a:srgbClr val="002060"/>
                </a:solidFill>
                <a:latin typeface="Bell MT" pitchFamily="18" charset="0"/>
                <a:cs typeface="Arial"/>
              </a:rPr>
              <a:t>LIBRARY</a:t>
            </a:r>
            <a:r>
              <a:rPr sz="3600" b="1" spc="-150" dirty="0" smtClean="0">
                <a:solidFill>
                  <a:srgbClr val="002060"/>
                </a:solidFill>
                <a:latin typeface="Bell MT" pitchFamily="18" charset="0"/>
                <a:cs typeface="Arial"/>
              </a:rPr>
              <a:t> </a:t>
            </a:r>
            <a:r>
              <a:rPr sz="3600" b="1" spc="-25" dirty="0" smtClean="0">
                <a:solidFill>
                  <a:srgbClr val="002060"/>
                </a:solidFill>
                <a:latin typeface="Bell MT" pitchFamily="18" charset="0"/>
                <a:cs typeface="Arial"/>
              </a:rPr>
              <a:t>MANAGEMENT</a:t>
            </a:r>
            <a:r>
              <a:rPr sz="3600" b="1" spc="-260" dirty="0" smtClean="0">
                <a:solidFill>
                  <a:srgbClr val="002060"/>
                </a:solidFill>
                <a:latin typeface="Bell MT" pitchFamily="18" charset="0"/>
                <a:cs typeface="Arial"/>
              </a:rPr>
              <a:t> </a:t>
            </a:r>
            <a:r>
              <a:rPr sz="3600" b="1" spc="-90" dirty="0" smtClean="0">
                <a:solidFill>
                  <a:srgbClr val="002060"/>
                </a:solidFill>
                <a:latin typeface="Bell MT" pitchFamily="18" charset="0"/>
                <a:cs typeface="Arial"/>
              </a:rPr>
              <a:t>SYSTEM</a:t>
            </a:r>
            <a:endParaRPr sz="3600" b="1" dirty="0">
              <a:solidFill>
                <a:srgbClr val="002060"/>
              </a:solidFill>
              <a:latin typeface="Bell MT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</a:t>
            </a:r>
            <a:r>
              <a:rPr sz="1900" spc="-60" dirty="0" smtClean="0">
                <a:solidFill>
                  <a:srgbClr val="808080"/>
                </a:solidFill>
                <a:latin typeface="Arial"/>
                <a:cs typeface="Arial"/>
              </a:rPr>
              <a:t>By:</a:t>
            </a:r>
            <a:endParaRPr lang="en-US" sz="19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</a:t>
            </a:r>
            <a:r>
              <a:rPr lang="en-US" sz="1900" spc="-60" dirty="0" err="1" smtClean="0">
                <a:solidFill>
                  <a:srgbClr val="808080"/>
                </a:solidFill>
                <a:latin typeface="Arial"/>
                <a:cs typeface="Arial"/>
              </a:rPr>
              <a:t>Ranjana.H.S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127001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79686" y="342900"/>
            <a:ext cx="1698561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10" dirty="0" smtClean="0">
                <a:latin typeface="Arial"/>
                <a:cs typeface="Arial"/>
              </a:rPr>
              <a:t>Add Book</a:t>
            </a:r>
            <a:r>
              <a:rPr sz="1550" spc="-140" dirty="0" smtClean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Page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1181100"/>
            <a:ext cx="8915401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757238"/>
            <a:ext cx="76200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3"/>
          <p:cNvSpPr txBox="1"/>
          <p:nvPr/>
        </p:nvSpPr>
        <p:spPr>
          <a:xfrm>
            <a:off x="4279900" y="342900"/>
            <a:ext cx="2033814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10" dirty="0" smtClean="0">
                <a:latin typeface="Arial"/>
                <a:cs typeface="Arial"/>
              </a:rPr>
              <a:t> Book Request</a:t>
            </a:r>
            <a:r>
              <a:rPr sz="1550" spc="-140" dirty="0" smtClean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Page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99" y="952500"/>
            <a:ext cx="8610601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4279900" y="342900"/>
            <a:ext cx="2033814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10" dirty="0" smtClean="0">
                <a:latin typeface="Arial"/>
                <a:cs typeface="Arial"/>
              </a:rPr>
              <a:t> Remove Book</a:t>
            </a:r>
            <a:r>
              <a:rPr sz="1550" spc="-140" dirty="0" smtClean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Page</a:t>
            </a:r>
            <a:endParaRPr sz="15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2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6238" y="2147260"/>
            <a:ext cx="3312160" cy="7405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50" dirty="0">
                <a:solidFill>
                  <a:srgbClr val="000000"/>
                </a:solidFill>
              </a:rPr>
              <a:t>THANK</a:t>
            </a:r>
            <a:r>
              <a:rPr sz="4700" spc="-235" dirty="0">
                <a:solidFill>
                  <a:srgbClr val="000000"/>
                </a:solidFill>
              </a:rPr>
              <a:t> </a:t>
            </a:r>
            <a:r>
              <a:rPr sz="4700" spc="-390" dirty="0">
                <a:solidFill>
                  <a:srgbClr val="000000"/>
                </a:solidFill>
              </a:rPr>
              <a:t>YOU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>
            <a:spLocks/>
          </p:cNvSpPr>
          <p:nvPr/>
        </p:nvSpPr>
        <p:spPr>
          <a:xfrm>
            <a:off x="2984500" y="527910"/>
            <a:ext cx="4267200" cy="54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5080" indent="0">
              <a:lnSpc>
                <a:spcPts val="3860"/>
              </a:lnSpc>
              <a:spcBef>
                <a:spcPts val="345"/>
              </a:spcBef>
              <a:buFont typeface="Georgia" pitchFamily="18" charset="0"/>
              <a:buNone/>
            </a:pPr>
            <a:r>
              <a:rPr lang="en-US" sz="3200" spc="-114" dirty="0" smtClean="0"/>
              <a:t>PROBLEM STATEMENT</a:t>
            </a:r>
            <a:endParaRPr lang="en-US" sz="3200" spc="-114" dirty="0"/>
          </a:p>
        </p:txBody>
      </p:sp>
      <p:sp>
        <p:nvSpPr>
          <p:cNvPr id="4" name="TextBox 3"/>
          <p:cNvSpPr txBox="1"/>
          <p:nvPr/>
        </p:nvSpPr>
        <p:spPr>
          <a:xfrm>
            <a:off x="1231900" y="16383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aimed at developing Library Management System </a:t>
            </a:r>
            <a:r>
              <a:rPr lang="en-US" dirty="0" smtClean="0"/>
              <a:t>(</a:t>
            </a:r>
            <a:r>
              <a:rPr lang="en-US" dirty="0" err="1" smtClean="0"/>
              <a:t>LiMS</a:t>
            </a:r>
            <a:r>
              <a:rPr lang="en-US" dirty="0" smtClean="0"/>
              <a:t>) </a:t>
            </a:r>
            <a:r>
              <a:rPr lang="en-US" dirty="0"/>
              <a:t>for the college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Students of the college usually unable to access library because of shortage of time and hence they cannot get proper reading facility. For the purpose of management of time , there is a need of an Intranet based application. 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</a:rPr>
              <a:t>Solution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 Intranet based application that can be accessed throughout the campus. This system can be used to search for books/magazines; reserve books, and issue/return books from the library. This is an integrated system that contains both the user component and the librarian component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this application , students can get easily access to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3700" y="800100"/>
            <a:ext cx="10134600" cy="54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0" marR="5080" indent="0">
              <a:lnSpc>
                <a:spcPts val="3860"/>
              </a:lnSpc>
              <a:spcBef>
                <a:spcPts val="345"/>
              </a:spcBef>
              <a:buNone/>
            </a:pPr>
            <a:r>
              <a:rPr sz="3200" spc="-175" dirty="0" smtClean="0"/>
              <a:t>TECHNOLOGIES </a:t>
            </a:r>
            <a:r>
              <a:rPr sz="3200" spc="-215" dirty="0" smtClean="0"/>
              <a:t>USED </a:t>
            </a:r>
            <a:r>
              <a:rPr sz="3200" spc="-25" dirty="0" smtClean="0"/>
              <a:t>IN </a:t>
            </a:r>
            <a:r>
              <a:rPr lang="en-US" sz="3200" spc="-240" dirty="0" smtClean="0"/>
              <a:t>LIBRARY</a:t>
            </a:r>
            <a:r>
              <a:rPr sz="3200" spc="-240" dirty="0" smtClean="0"/>
              <a:t>  </a:t>
            </a:r>
            <a:r>
              <a:rPr sz="3200" spc="-75" dirty="0" smtClean="0"/>
              <a:t>MANAGEMENT</a:t>
            </a:r>
            <a:r>
              <a:rPr sz="3200" spc="-105" dirty="0" smtClean="0"/>
              <a:t> </a:t>
            </a:r>
            <a:r>
              <a:rPr sz="3200" spc="-114" dirty="0" smtClean="0"/>
              <a:t>SYSTEM</a:t>
            </a:r>
            <a:endParaRPr sz="3200" spc="-114" dirty="0"/>
          </a:p>
        </p:txBody>
      </p:sp>
      <p:sp>
        <p:nvSpPr>
          <p:cNvPr id="14" name="TextBox 13"/>
          <p:cNvSpPr txBox="1"/>
          <p:nvPr/>
        </p:nvSpPr>
        <p:spPr>
          <a:xfrm>
            <a:off x="927099" y="1790700"/>
            <a:ext cx="942884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JPA With Spring Rest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Angular 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  <a:p>
            <a:r>
              <a:rPr lang="en-US" sz="2400" dirty="0" smtClean="0"/>
              <a:t>SOFTWARE REQUIREMENTS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Apache Tomcat Web Server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MySQL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Visual Studio Code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1300" y="723900"/>
            <a:ext cx="1676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spc="-225" dirty="0" smtClean="0"/>
              <a:t>MODULES</a:t>
            </a:r>
            <a:endParaRPr sz="3200" spc="-225" dirty="0"/>
          </a:p>
        </p:txBody>
      </p:sp>
      <p:sp>
        <p:nvSpPr>
          <p:cNvPr id="4" name="object 4"/>
          <p:cNvSpPr txBox="1"/>
          <p:nvPr/>
        </p:nvSpPr>
        <p:spPr>
          <a:xfrm>
            <a:off x="1612900" y="1717560"/>
            <a:ext cx="1828800" cy="127599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79705" indent="-167640">
              <a:lnSpc>
                <a:spcPct val="100000"/>
              </a:lnSpc>
              <a:spcBef>
                <a:spcPts val="950"/>
              </a:spcBef>
              <a:buSzPct val="93548"/>
              <a:buAutoNum type="arabicPeriod"/>
              <a:tabLst>
                <a:tab pos="180340" algn="l"/>
              </a:tabLst>
            </a:pPr>
            <a:r>
              <a:rPr lang="en-US" sz="2000" dirty="0" smtClean="0">
                <a:solidFill>
                  <a:srgbClr val="002060"/>
                </a:solidFill>
                <a:latin typeface="Arial"/>
                <a:cs typeface="Arial"/>
              </a:rPr>
              <a:t>Admin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"/>
                <a:cs typeface="Arial"/>
              </a:rPr>
              <a:t>2.Librarian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3.Student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1676400"/>
            <a:ext cx="31146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32" y="495300"/>
            <a:ext cx="586740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150" spc="-204" dirty="0" smtClean="0">
                <a:solidFill>
                  <a:srgbClr val="002060"/>
                </a:solidFill>
              </a:rPr>
              <a:t> DESIGN  PATTERNS</a:t>
            </a:r>
            <a:endParaRPr sz="3150" dirty="0">
              <a:solidFill>
                <a:srgbClr val="00206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1900" y="1790700"/>
            <a:ext cx="8499168" cy="164211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8450" marR="372110" indent="-285750">
              <a:lnSpc>
                <a:spcPts val="1839"/>
              </a:lnSpc>
              <a:spcBef>
                <a:spcPts val="204"/>
              </a:spcBef>
              <a:buFont typeface="Wingdings" pitchFamily="2" charset="2"/>
              <a:buChar char="v"/>
            </a:pPr>
            <a:r>
              <a:rPr lang="en-US" b="1" spc="-15" dirty="0" smtClean="0">
                <a:solidFill>
                  <a:srgbClr val="404040"/>
                </a:solidFill>
                <a:latin typeface="Arial"/>
                <a:cs typeface="Arial"/>
              </a:rPr>
              <a:t>DTO</a:t>
            </a:r>
            <a:r>
              <a:rPr b="1" spc="-15" dirty="0" smtClean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pc="25" dirty="0" smtClean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lang="en-US" spc="25" dirty="0" smtClean="0">
                <a:solidFill>
                  <a:srgbClr val="404040"/>
                </a:solidFill>
                <a:latin typeface="Arial"/>
                <a:cs typeface="Arial"/>
              </a:rPr>
              <a:t> Bean Classes </a:t>
            </a:r>
            <a:r>
              <a:rPr lang="en-US" spc="25" dirty="0" err="1" smtClean="0">
                <a:solidFill>
                  <a:srgbClr val="404040"/>
                </a:solidFill>
                <a:latin typeface="Arial"/>
                <a:cs typeface="Arial"/>
              </a:rPr>
              <a:t>ie.</a:t>
            </a:r>
            <a:r>
              <a:rPr spc="-35" dirty="0" err="1" smtClean="0">
                <a:solidFill>
                  <a:srgbClr val="404040"/>
                </a:solidFill>
                <a:latin typeface="Arial"/>
                <a:cs typeface="Arial"/>
              </a:rPr>
              <a:t>POJO</a:t>
            </a:r>
            <a:r>
              <a:rPr spc="-35" dirty="0" smtClean="0">
                <a:solidFill>
                  <a:srgbClr val="404040"/>
                </a:solidFill>
                <a:latin typeface="Arial"/>
                <a:cs typeface="Arial"/>
              </a:rPr>
              <a:t>(Plain </a:t>
            </a:r>
            <a:r>
              <a:rPr spc="-45" dirty="0">
                <a:solidFill>
                  <a:srgbClr val="404040"/>
                </a:solidFill>
                <a:latin typeface="Arial"/>
                <a:cs typeface="Arial"/>
              </a:rPr>
              <a:t>Old  </a:t>
            </a:r>
            <a:r>
              <a:rPr spc="25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04040"/>
                </a:solidFill>
                <a:latin typeface="Arial"/>
                <a:cs typeface="Arial"/>
              </a:rPr>
              <a:t>Object).</a:t>
            </a:r>
            <a:endParaRPr dirty="0">
              <a:latin typeface="Arial"/>
              <a:cs typeface="Arial"/>
            </a:endParaRPr>
          </a:p>
          <a:p>
            <a:pPr marL="298450" marR="925194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b="1" spc="-65" dirty="0">
                <a:solidFill>
                  <a:srgbClr val="404040"/>
                </a:solidFill>
                <a:latin typeface="Arial"/>
                <a:cs typeface="Arial"/>
              </a:rPr>
              <a:t>DAO:</a:t>
            </a:r>
            <a:r>
              <a:rPr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pc="20" dirty="0">
                <a:solidFill>
                  <a:srgbClr val="404040"/>
                </a:solidFill>
                <a:latin typeface="Arial"/>
                <a:cs typeface="Arial"/>
              </a:rPr>
              <a:t>interaction.</a:t>
            </a:r>
            <a:endParaRPr dirty="0">
              <a:latin typeface="Arial"/>
              <a:cs typeface="Arial"/>
            </a:endParaRPr>
          </a:p>
          <a:p>
            <a:pPr marL="298450" marR="40259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b="1" spc="-10" dirty="0">
                <a:solidFill>
                  <a:srgbClr val="404040"/>
                </a:solidFill>
                <a:latin typeface="Arial"/>
                <a:cs typeface="Arial"/>
              </a:rPr>
              <a:t>Service:</a:t>
            </a:r>
            <a:r>
              <a:rPr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logic  </a:t>
            </a:r>
            <a:r>
              <a:rPr spc="5" dirty="0">
                <a:solidFill>
                  <a:srgbClr val="404040"/>
                </a:solidFill>
                <a:latin typeface="Arial"/>
                <a:cs typeface="Arial"/>
              </a:rPr>
              <a:t>codes.</a:t>
            </a:r>
            <a:endParaRPr dirty="0">
              <a:latin typeface="Arial"/>
              <a:cs typeface="Arial"/>
            </a:endParaRPr>
          </a:p>
          <a:p>
            <a:pPr marL="298450" marR="5080" indent="-285750">
              <a:lnSpc>
                <a:spcPts val="1839"/>
              </a:lnSpc>
              <a:spcBef>
                <a:spcPts val="885"/>
              </a:spcBef>
              <a:buFont typeface="Wingdings" pitchFamily="2" charset="2"/>
              <a:buChar char="v"/>
            </a:pPr>
            <a:r>
              <a:rPr b="1" dirty="0">
                <a:solidFill>
                  <a:srgbClr val="404040"/>
                </a:solidFill>
                <a:latin typeface="Arial"/>
                <a:cs typeface="Arial"/>
              </a:rPr>
              <a:t>Controller:</a:t>
            </a:r>
            <a:r>
              <a:rPr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handles</a:t>
            </a:r>
            <a:r>
              <a:rPr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5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r>
              <a:rPr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pc="5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r>
              <a:rPr spc="5" dirty="0" smtClean="0">
                <a:solidFill>
                  <a:srgbClr val="404040"/>
                </a:solidFill>
                <a:latin typeface="Arial"/>
                <a:cs typeface="Arial"/>
              </a:rPr>
              <a:t>.</a:t>
            </a:r>
          </a:p>
          <a:p>
            <a:pPr marL="298450" marR="66421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b="1" spc="10" dirty="0" smtClean="0">
                <a:solidFill>
                  <a:srgbClr val="404040"/>
                </a:solidFill>
                <a:latin typeface="Arial"/>
                <a:cs typeface="Arial"/>
              </a:rPr>
              <a:t>Conﬁguration:</a:t>
            </a:r>
            <a:r>
              <a:rPr spc="-12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 smtClean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8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5" dirty="0" smtClean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pc="-12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0" dirty="0" smtClean="0">
                <a:solidFill>
                  <a:srgbClr val="404040"/>
                </a:solidFill>
                <a:latin typeface="Arial"/>
                <a:cs typeface="Arial"/>
              </a:rPr>
              <a:t>bean  </a:t>
            </a:r>
            <a:r>
              <a:rPr spc="25" dirty="0" smtClean="0">
                <a:solidFill>
                  <a:srgbClr val="404040"/>
                </a:solidFill>
                <a:latin typeface="Arial"/>
                <a:cs typeface="Arial"/>
              </a:rPr>
              <a:t>deﬁnition.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578" y="531035"/>
            <a:ext cx="5523321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150" spc="-180" dirty="0" smtClean="0">
                <a:solidFill>
                  <a:srgbClr val="002060"/>
                </a:solidFill>
                <a:latin typeface="+mj-lt"/>
                <a:cs typeface="Arial"/>
              </a:rPr>
              <a:t>                                     RESULTS</a:t>
            </a:r>
            <a:endParaRPr sz="3150" dirty="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7594" y="1280044"/>
            <a:ext cx="106743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latin typeface="Arial"/>
                <a:cs typeface="Arial"/>
              </a:rPr>
              <a:t>Home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Page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790700"/>
            <a:ext cx="7696200" cy="38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29" y="1104900"/>
            <a:ext cx="8534400" cy="433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4"/>
          <p:cNvSpPr txBox="1"/>
          <p:nvPr/>
        </p:nvSpPr>
        <p:spPr>
          <a:xfrm>
            <a:off x="4337594" y="571500"/>
            <a:ext cx="1237706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25" dirty="0" smtClean="0">
                <a:latin typeface="Arial"/>
                <a:cs typeface="Arial"/>
              </a:rPr>
              <a:t>  Login</a:t>
            </a:r>
            <a:r>
              <a:rPr sz="1550" spc="-100" dirty="0" smtClean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Page</a:t>
            </a:r>
            <a:endParaRPr sz="15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84700" y="495300"/>
            <a:ext cx="12573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Arial"/>
                <a:cs typeface="Arial"/>
              </a:rPr>
              <a:t>Register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Page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99" y="1028699"/>
            <a:ext cx="8763001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27500" y="413657"/>
            <a:ext cx="19812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 spc="10" dirty="0" smtClean="0">
                <a:latin typeface="Arial"/>
                <a:cs typeface="Arial"/>
              </a:rPr>
              <a:t>   Request Book</a:t>
            </a:r>
            <a:r>
              <a:rPr sz="1550" spc="-140" dirty="0" smtClean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Page</a:t>
            </a:r>
            <a:endParaRPr sz="155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2" y="1104900"/>
            <a:ext cx="9448801" cy="43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235</TotalTime>
  <Words>236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Batch Name: UST-GLOBAL BATCH-3</vt:lpstr>
      <vt:lpstr>PowerPoint Presentation</vt:lpstr>
      <vt:lpstr>TECHNOLOGIES USED IN LIBRARY  MANAGEMENT SYSTEM</vt:lpstr>
      <vt:lpstr>MODULES</vt:lpstr>
      <vt:lpstr> DESIGN 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Name: UST-GLOBAL BATCH-3</dc:title>
  <dc:creator>Admin</dc:creator>
  <cp:lastModifiedBy>Admin</cp:lastModifiedBy>
  <cp:revision>16</cp:revision>
  <dcterms:created xsi:type="dcterms:W3CDTF">2019-12-17T18:02:52Z</dcterms:created>
  <dcterms:modified xsi:type="dcterms:W3CDTF">2019-12-18T06:25:16Z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2019-12-17T00:00:00Z</vt:filetime>
  </property>
</Properties>
</file>