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RANJANI T</a:t>
            </a:r>
          </a:p>
          <a:p>
            <a:r>
              <a:rPr lang="en-US" sz="2400" dirty="0"/>
              <a:t>REGISTER NO: 312208753 (082340BC195020BAC1C45508D77AAE38)</a:t>
            </a:r>
          </a:p>
          <a:p>
            <a:r>
              <a:rPr lang="en-US" sz="2400" dirty="0"/>
              <a:t>DEPARTMENT: B.COM (GENERAL)</a:t>
            </a:r>
          </a:p>
          <a:p>
            <a:r>
              <a:rPr lang="en-US" sz="2400" dirty="0"/>
              <a:t>COLLEGE: 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9775826" cy="520976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gn="just">
              <a:lnSpc>
                <a:spcPct val="100000"/>
              </a:lnSpc>
              <a:spcBef>
                <a:spcPts val="105"/>
              </a:spcBef>
            </a:pPr>
            <a:r>
              <a:rPr lang="en-IN" sz="4000" spc="5" dirty="0">
                <a:latin typeface="Times New Roman" panose="02020603050405020304" pitchFamily="18" charset="0"/>
                <a:cs typeface="Times New Roman" panose="02020603050405020304" pitchFamily="18" charset="0"/>
              </a:rPr>
              <a:t>In our Excel-based model for employee performance analysis, we use pivot tables to aggregate data by department, gender, and FTE status. Charts and formulas are employed to visualize and calculate performance metrics, highlighting trends and dispairities.</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85800" y="204657"/>
            <a:ext cx="2514600" cy="1306127"/>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br>
              <a:rPr lang="en-IN" dirty="0"/>
            </a:br>
            <a:r>
              <a:rPr lang="en-IN" sz="3600" dirty="0"/>
              <a:t>1. TABLE</a:t>
            </a:r>
            <a:endParaRPr sz="36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842C7633-3EFC-14ED-7727-05996085FC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4399" y="1695449"/>
            <a:ext cx="7933639" cy="420052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48BC-6345-028D-83E9-3D3028E4D095}"/>
              </a:ext>
            </a:extLst>
          </p:cNvPr>
          <p:cNvSpPr>
            <a:spLocks noGrp="1"/>
          </p:cNvSpPr>
          <p:nvPr>
            <p:ph type="title"/>
          </p:nvPr>
        </p:nvSpPr>
        <p:spPr>
          <a:xfrm>
            <a:off x="755332" y="385444"/>
            <a:ext cx="10681335" cy="1292662"/>
          </a:xfrm>
        </p:spPr>
        <p:txBody>
          <a:bodyPr/>
          <a:lstStyle/>
          <a:p>
            <a:r>
              <a:rPr lang="en-IN" dirty="0"/>
              <a:t>RESULTS</a:t>
            </a:r>
            <a:br>
              <a:rPr lang="en-IN" dirty="0"/>
            </a:br>
            <a:r>
              <a:rPr lang="en-IN" sz="3600" dirty="0"/>
              <a:t>2. PIE CHART</a:t>
            </a:r>
            <a:endParaRPr lang="en-US" sz="3600" dirty="0"/>
          </a:p>
        </p:txBody>
      </p:sp>
      <p:pic>
        <p:nvPicPr>
          <p:cNvPr id="4" name="Picture 3">
            <a:extLst>
              <a:ext uri="{FF2B5EF4-FFF2-40B4-BE49-F238E27FC236}">
                <a16:creationId xmlns:a16="http://schemas.microsoft.com/office/drawing/2014/main" id="{22FCF1F7-3A60-3723-8120-BDA4F9E70E2B}"/>
              </a:ext>
            </a:extLst>
          </p:cNvPr>
          <p:cNvPicPr>
            <a:picLocks noChangeAspect="1"/>
          </p:cNvPicPr>
          <p:nvPr/>
        </p:nvPicPr>
        <p:blipFill>
          <a:blip r:embed="rId2"/>
          <a:stretch>
            <a:fillRect/>
          </a:stretch>
        </p:blipFill>
        <p:spPr>
          <a:xfrm>
            <a:off x="-1371600" y="1295400"/>
            <a:ext cx="10973751" cy="4523624"/>
          </a:xfrm>
          <a:prstGeom prst="rect">
            <a:avLst/>
          </a:prstGeom>
        </p:spPr>
      </p:pic>
      <p:pic>
        <p:nvPicPr>
          <p:cNvPr id="5" name="Picture 4">
            <a:extLst>
              <a:ext uri="{FF2B5EF4-FFF2-40B4-BE49-F238E27FC236}">
                <a16:creationId xmlns:a16="http://schemas.microsoft.com/office/drawing/2014/main" id="{7C80335F-2246-BA41-9EDE-DEDF68AD12E9}"/>
              </a:ext>
            </a:extLst>
          </p:cNvPr>
          <p:cNvPicPr>
            <a:picLocks noChangeAspect="1"/>
          </p:cNvPicPr>
          <p:nvPr/>
        </p:nvPicPr>
        <p:blipFill>
          <a:blip r:embed="rId2"/>
          <a:stretch>
            <a:fillRect/>
          </a:stretch>
        </p:blipFill>
        <p:spPr>
          <a:xfrm>
            <a:off x="2514600" y="1562973"/>
            <a:ext cx="10973751" cy="4523624"/>
          </a:xfrm>
          <a:prstGeom prst="rect">
            <a:avLst/>
          </a:prstGeom>
        </p:spPr>
      </p:pic>
      <p:pic>
        <p:nvPicPr>
          <p:cNvPr id="7" name="Picture 6">
            <a:extLst>
              <a:ext uri="{FF2B5EF4-FFF2-40B4-BE49-F238E27FC236}">
                <a16:creationId xmlns:a16="http://schemas.microsoft.com/office/drawing/2014/main" id="{A630657A-C97C-7C1B-79F3-76F4FF43A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165" y="2047997"/>
            <a:ext cx="6730999" cy="4038600"/>
          </a:xfrm>
          <a:prstGeom prst="rect">
            <a:avLst/>
          </a:prstGeom>
        </p:spPr>
      </p:pic>
    </p:spTree>
    <p:extLst>
      <p:ext uri="{BB962C8B-B14F-4D97-AF65-F5344CB8AC3E}">
        <p14:creationId xmlns:p14="http://schemas.microsoft.com/office/powerpoint/2010/main" val="322573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539978"/>
          </a:xfrm>
        </p:spPr>
        <p:txBody>
          <a:bodyPr/>
          <a:lstStyle/>
          <a:p>
            <a:pPr algn="just"/>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4400" b="0" dirty="0">
                <a:latin typeface="Times New Roman" panose="02020603050405020304" pitchFamily="18" charset="0"/>
                <a:cs typeface="Times New Roman" panose="02020603050405020304" pitchFamily="18" charset="0"/>
              </a:rPr>
              <a:t>In conclusion, the Excel-based analysis highlights performance variations across departments, gender and FTE status.  It provides valuable insights for data-driven decision-making, helping to optimize employee management and drive organizational success. </a:t>
            </a:r>
            <a:endParaRPr lang="en-IN" sz="4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based on Departments, Gender and FTE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087" y="4572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58150"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633528" cy="4771819"/>
          </a:xfrm>
          <a:prstGeom prst="rect">
            <a:avLst/>
          </a:prstGeom>
        </p:spPr>
        <p:txBody>
          <a:bodyPr vert="horz" wrap="square" lIns="0" tIns="16510" rIns="0" bIns="0" rtlCol="0">
            <a:spAutoFit/>
          </a:bodyPr>
          <a:lstStyle/>
          <a:p>
            <a:pPr marL="12700" algn="just">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3200" b="0" spc="10" dirty="0">
                <a:latin typeface="Times New Roman" panose="02020603050405020304" pitchFamily="18" charset="0"/>
                <a:cs typeface="Times New Roman" panose="02020603050405020304" pitchFamily="18" charset="0"/>
              </a:rPr>
              <a:t>The task is to identify patterns and differences in performance, helping to inform decisions on employee development and resource allocation. The analysis will produce summary statistics, visualizations, and key insights.</a:t>
            </a:r>
            <a:endParaRPr sz="3200" b="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146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23165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3600" dirty="0">
                <a:latin typeface="Times New Roman" panose="02020603050405020304" pitchFamily="18" charset="0"/>
                <a:cs typeface="Times New Roman" panose="02020603050405020304" pitchFamily="18" charset="0"/>
              </a:rPr>
              <a:t>The goal is to identify patterns and dispairities to inform decisions on employee development and resource management through summary statistics, pivot tables and visualizations.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225348" cy="543353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b="0" spc="5" dirty="0">
                <a:latin typeface="Times New Roman" panose="02020603050405020304" pitchFamily="18" charset="0"/>
                <a:cs typeface="Times New Roman" panose="02020603050405020304" pitchFamily="18" charset="0"/>
              </a:rPr>
              <a:t>The end users of this employee performance analysis are HR managers, department heads, senior executives and organisational leadership.</a:t>
            </a:r>
            <a:endParaRPr b="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57475" y="936177"/>
            <a:ext cx="8162925" cy="4999446"/>
          </a:xfrm>
          <a:prstGeom prst="rect">
            <a:avLst/>
          </a:prstGeom>
        </p:spPr>
        <p:txBody>
          <a:bodyPr vert="horz" wrap="square" lIns="0" tIns="13335" rIns="0" bIns="0" rtlCol="0">
            <a:spAutoFit/>
          </a:bodyPr>
          <a:lstStyle/>
          <a:p>
            <a:pPr marL="12700" algn="just">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b="0" dirty="0">
                <a:latin typeface="Times New Roman" panose="02020603050405020304" pitchFamily="18" charset="0"/>
                <a:cs typeface="Times New Roman" panose="02020603050405020304" pitchFamily="18" charset="0"/>
              </a:rPr>
              <a:t>It provides valuable insights for HR and leadership to make data-driven decisions on development, resource allocation, and diversity. The analysis simplifies complex data into clear visualizations, making it accessible to all stakeholders.</a:t>
            </a:r>
            <a:endParaRPr sz="3600" b="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228600"/>
            <a:ext cx="8839200" cy="5601533"/>
          </a:xfrm>
        </p:spPr>
        <p:txBody>
          <a:bodyPr/>
          <a:lstStyle/>
          <a:p>
            <a:pPr algn="ctr"/>
            <a:r>
              <a:rPr lang="en-IN" dirty="0"/>
              <a:t>Dataset Description</a:t>
            </a:r>
            <a:br>
              <a:rPr lang="en-IN" dirty="0"/>
            </a:br>
            <a:br>
              <a:rPr lang="en-IN" dirty="0"/>
            </a:br>
            <a:r>
              <a:rPr lang="en-IN" sz="4400" b="0" dirty="0">
                <a:latin typeface="Times New Roman" panose="02020603050405020304" pitchFamily="18" charset="0"/>
                <a:cs typeface="Times New Roman" panose="02020603050405020304" pitchFamily="18" charset="0"/>
              </a:rPr>
              <a:t>The dataset for employee performance analysis comprises Department, Gender and FTE status. Department specifies their work area. Gender denoted employees gender and FTE indicates </a:t>
            </a:r>
            <a:r>
              <a:rPr lang="en-IN" sz="4400" b="0" dirty="0" err="1">
                <a:latin typeface="Times New Roman" panose="02020603050405020304" pitchFamily="18" charset="0"/>
                <a:cs typeface="Times New Roman" panose="02020603050405020304" pitchFamily="18" charset="0"/>
              </a:rPr>
              <a:t>empoyees</a:t>
            </a:r>
            <a:r>
              <a:rPr lang="en-IN" sz="4400" b="0" dirty="0">
                <a:latin typeface="Times New Roman" panose="02020603050405020304" pitchFamily="18" charset="0"/>
                <a:cs typeface="Times New Roman" panose="02020603050405020304" pitchFamily="18" charset="0"/>
              </a:rPr>
              <a:t> efficiency</a:t>
            </a:r>
            <a:r>
              <a:rPr lang="en-IN" b="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2526030" y="654938"/>
            <a:ext cx="6694170" cy="5672066"/>
          </a:xfrm>
          <a:prstGeom prst="rect">
            <a:avLst/>
          </a:prstGeom>
        </p:spPr>
        <p:txBody>
          <a:bodyPr vert="horz" wrap="square" lIns="0" tIns="16510" rIns="0" bIns="0" rtlCol="0">
            <a:spAutoFit/>
          </a:bodyPr>
          <a:lstStyle/>
          <a:p>
            <a:pPr marL="12700" algn="ctr">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000" b="0" spc="20" dirty="0">
                <a:latin typeface="Times New Roman" panose="02020603050405020304" pitchFamily="18" charset="0"/>
                <a:cs typeface="Times New Roman" panose="02020603050405020304" pitchFamily="18" charset="0"/>
              </a:rPr>
              <a:t>By seamlessly integrating performance metrics with departmental, gender and FTE classifications, it provides a clear, comprehensive view of workforce dynamics.</a:t>
            </a:r>
            <a:endParaRPr sz="4000" b="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386</Words>
  <Application>Microsoft Office PowerPoint</Application>
  <PresentationFormat>Widescreen</PresentationFormat>
  <Paragraphs>45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The task is to identify patterns and differences in performance, helping to inform decisions on employee development and resource allocation. The analysis will produce summary statistics, visualizations, and key insights.</vt:lpstr>
      <vt:lpstr>PROJECT OVERVIEW</vt:lpstr>
      <vt:lpstr>WHO ARE THE END USERS?  The end users of this employee performance analysis are HR managers, department heads, senior executives and organisational leadership.</vt:lpstr>
      <vt:lpstr>OUR SOLUTION AND ITS VALUE PROPOSITION  It provides valuable insights for HR and leadership to make data-driven decisions on development, resource allocation, and diversity. The analysis simplifies complex data into clear visualizations, making it accessible to all stakeholders.</vt:lpstr>
      <vt:lpstr>Dataset Description  The dataset for employee performance analysis comprises Department, Gender and FTE status. Department specifies their work area. Gender denoted employees gender and FTE indicates empoyees efficiency.</vt:lpstr>
      <vt:lpstr>THE "WOW" IN OUR SOLUTION  By seamlessly integrating performance metrics with departmental, gender and FTE classifications, it provides a clear, comprehensive view of workforce dynamics.</vt:lpstr>
      <vt:lpstr>PowerPoint Presentation</vt:lpstr>
      <vt:lpstr>RESULTS 1. TABLE</vt:lpstr>
      <vt:lpstr>RESULTS 2. PIE CHART</vt:lpstr>
      <vt:lpstr>Conclusion  In conclusion, the Excel-based analysis highlights performance variations across departments, gender and FTE status.  It provides valuable insights for data-driven decision-making, helping to optimize employee management and drive organizational success.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Ranjani T</cp:lastModifiedBy>
  <cp:revision>14</cp:revision>
  <dcterms:created xsi:type="dcterms:W3CDTF">2024-03-29T15:07:22Z</dcterms:created>
  <dcterms:modified xsi:type="dcterms:W3CDTF">2024-08-28T16:26:37Z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