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3084" y="2874504"/>
            <a:ext cx="9792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RANJANI 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312207083/ 0FF3FAEB807EB49AF484FBB098ABE24A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nehamurali005@gmail.com</cp:lastModifiedBy>
  <cp:revision>18</cp:revision>
  <dcterms:created xsi:type="dcterms:W3CDTF">2024-03-29T15:07:22Z</dcterms:created>
  <dcterms:modified xsi:type="dcterms:W3CDTF">2024-09-10T05:19:10Z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