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230" y="-37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24200"/>
            <a:ext cx="8610600" cy="2308324"/>
          </a:xfrm>
          <a:prstGeom prst="rect">
            <a:avLst/>
          </a:prstGeom>
          <a:noFill/>
        </p:spPr>
        <p:txBody>
          <a:bodyPr wrap="square" rtlCol="0">
            <a:spAutoFit/>
          </a:bodyPr>
          <a:lstStyle/>
          <a:p>
            <a:r>
              <a:rPr lang="en-US" sz="2400" dirty="0"/>
              <a:t>STUDENT NAME: R.RANJANI </a:t>
            </a:r>
          </a:p>
          <a:p>
            <a:r>
              <a:rPr lang="en-US" sz="2400" dirty="0"/>
              <a:t>REGISTER NO: 312218675</a:t>
            </a:r>
          </a:p>
          <a:p>
            <a:r>
              <a:rPr lang="en-US" sz="2400" dirty="0"/>
              <a:t>NM ID : UNM169521/COM/22</a:t>
            </a:r>
          </a:p>
          <a:p>
            <a:r>
              <a:rPr lang="en-US" sz="2400" dirty="0"/>
              <a:t>DEPARTMENT: B.COM GENERAL </a:t>
            </a:r>
          </a:p>
          <a:p>
            <a:r>
              <a:rPr lang="en-US" sz="2400" dirty="0"/>
              <a:t>COLLEGE : VISHWAKSENAA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D96FB3D-F4BA-62FD-91A7-114F43AE39F3}"/>
              </a:ext>
            </a:extLst>
          </p:cNvPr>
          <p:cNvSpPr txBox="1"/>
          <p:nvPr/>
        </p:nvSpPr>
        <p:spPr>
          <a:xfrm>
            <a:off x="762000" y="1785878"/>
            <a:ext cx="8229600" cy="3416320"/>
          </a:xfrm>
          <a:prstGeom prst="rect">
            <a:avLst/>
          </a:prstGeom>
          <a:noFill/>
        </p:spPr>
        <p:txBody>
          <a:bodyPr wrap="square" rtlCol="0">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Data cleaning</a:t>
            </a:r>
          </a:p>
          <a:p>
            <a:pPr marL="342900" indent="-342900">
              <a:buFont typeface="+mj-lt"/>
              <a:buAutoNum type="arabicPeriod"/>
            </a:pPr>
            <a:r>
              <a:rPr lang="en-US" sz="2400" dirty="0"/>
              <a:t>Filtering of data</a:t>
            </a:r>
          </a:p>
          <a:p>
            <a:pPr marL="342900" indent="-342900">
              <a:buFont typeface="+mj-lt"/>
              <a:buAutoNum type="arabicPeriod"/>
            </a:pPr>
            <a:r>
              <a:rPr lang="en-US" sz="2400" dirty="0"/>
              <a:t>Selecting the required fields </a:t>
            </a:r>
          </a:p>
          <a:p>
            <a:pPr marL="342900" indent="-342900">
              <a:buFont typeface="+mj-lt"/>
              <a:buAutoNum type="arabicPeriod"/>
            </a:pPr>
            <a:r>
              <a:rPr lang="en-US" sz="2400" dirty="0"/>
              <a:t>Converting them into a pivot table</a:t>
            </a:r>
          </a:p>
          <a:p>
            <a:pPr marL="342900" indent="-342900">
              <a:buFont typeface="+mj-lt"/>
              <a:buAutoNum type="arabicPeriod"/>
            </a:pPr>
            <a:r>
              <a:rPr lang="en-US" sz="2400" dirty="0" err="1"/>
              <a:t>Summarising</a:t>
            </a:r>
            <a:r>
              <a:rPr lang="en-US" sz="2400" dirty="0"/>
              <a:t> the data</a:t>
            </a:r>
          </a:p>
          <a:p>
            <a:pPr marL="342900" indent="-342900">
              <a:buFont typeface="+mj-lt"/>
              <a:buAutoNum type="arabicPeriod"/>
            </a:pPr>
            <a:r>
              <a:rPr lang="en-US" sz="2400" dirty="0"/>
              <a:t>Getting the results from the data after arrangement</a:t>
            </a:r>
          </a:p>
          <a:p>
            <a:pPr marL="342900" indent="-342900">
              <a:buFont typeface="+mj-lt"/>
              <a:buAutoNum type="arabicPeriod"/>
            </a:pPr>
            <a:r>
              <a:rPr lang="en-US" sz="2400" dirty="0"/>
              <a:t>Getting the 3D graph</a:t>
            </a:r>
          </a:p>
          <a:p>
            <a:pPr marL="342900" indent="-342900">
              <a:buFont typeface="+mj-lt"/>
              <a:buAutoNum type="arabicPeriod"/>
            </a:pPr>
            <a:r>
              <a:rPr lang="en-US" sz="2400" dirty="0"/>
              <a:t>Doing the data visualization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Graphic 12">
            <a:extLst>
              <a:ext uri="{FF2B5EF4-FFF2-40B4-BE49-F238E27FC236}">
                <a16:creationId xmlns:a16="http://schemas.microsoft.com/office/drawing/2014/main" id="{648EC823-BBC9-5530-8945-76353704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0" y="1676400"/>
            <a:ext cx="54102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703F0-17A4-0E99-DD6A-90EE1BE5E12E}"/>
              </a:ext>
            </a:extLst>
          </p:cNvPr>
          <p:cNvSpPr txBox="1"/>
          <p:nvPr/>
        </p:nvSpPr>
        <p:spPr>
          <a:xfrm>
            <a:off x="762000" y="2362200"/>
            <a:ext cx="8534400" cy="2308324"/>
          </a:xfrm>
          <a:prstGeom prst="rect">
            <a:avLst/>
          </a:prstGeom>
          <a:noFill/>
        </p:spPr>
        <p:txBody>
          <a:bodyPr wrap="square" rtlCol="0">
            <a:spAutoFit/>
          </a:bodyPr>
          <a:lstStyle/>
          <a:p>
            <a:r>
              <a:rPr lang="en-US" sz="24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EEBCDC-E29F-4BAA-664B-B31D35C6495E}"/>
              </a:ext>
            </a:extLst>
          </p:cNvPr>
          <p:cNvSpPr txBox="1"/>
          <p:nvPr/>
        </p:nvSpPr>
        <p:spPr>
          <a:xfrm>
            <a:off x="990600" y="2209800"/>
            <a:ext cx="7010400" cy="2554545"/>
          </a:xfrm>
          <a:prstGeom prst="rect">
            <a:avLst/>
          </a:prstGeom>
          <a:noFill/>
        </p:spPr>
        <p:txBody>
          <a:bodyPr wrap="square" rtlCol="0">
            <a:spAutoFit/>
          </a:bodyPr>
          <a:lstStyle/>
          <a:p>
            <a:r>
              <a:rPr lang="en-US" sz="3200" dirty="0"/>
              <a:t>This analysis is done by the company to know about the count of workers in the respective places and know how much are the total count of workers bases on their ratings in the company.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0C7E-50BC-B7B4-6BDF-C1F278B21EAF}"/>
              </a:ext>
            </a:extLst>
          </p:cNvPr>
          <p:cNvSpPr txBox="1"/>
          <p:nvPr/>
        </p:nvSpPr>
        <p:spPr>
          <a:xfrm>
            <a:off x="1066800" y="1981200"/>
            <a:ext cx="7850124" cy="3416320"/>
          </a:xfrm>
          <a:prstGeom prst="rect">
            <a:avLst/>
          </a:prstGeom>
          <a:noFill/>
        </p:spPr>
        <p:txBody>
          <a:bodyPr wrap="square" rtlCol="0">
            <a:spAutoFit/>
          </a:bodyPr>
          <a:lstStyle/>
          <a:p>
            <a:r>
              <a:rPr lang="en-US" sz="3600" dirty="0"/>
              <a:t>This project is analysis of number of workers in the company based on the ratings so that the company would be able to find out the total efficient workers of the company department wise in a company.</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7F3B5D1-70FD-26F4-65C0-8BC2F95D0B54}"/>
              </a:ext>
            </a:extLst>
          </p:cNvPr>
          <p:cNvSpPr txBox="1"/>
          <p:nvPr/>
        </p:nvSpPr>
        <p:spPr>
          <a:xfrm>
            <a:off x="1143000" y="2362200"/>
            <a:ext cx="6324600" cy="3046988"/>
          </a:xfrm>
          <a:prstGeom prst="rect">
            <a:avLst/>
          </a:prstGeom>
          <a:noFill/>
        </p:spPr>
        <p:txBody>
          <a:bodyPr wrap="square" rtlCol="0">
            <a:spAutoFit/>
          </a:bodyPr>
          <a:lstStyle/>
          <a:p>
            <a:pPr marL="342900" indent="-342900">
              <a:buFont typeface="+mj-lt"/>
              <a:buAutoNum type="arabicPeriod"/>
            </a:pPr>
            <a:r>
              <a:rPr lang="en-US" sz="2400" dirty="0"/>
              <a:t>The end users of this data analysis will be the company and the company manager.</a:t>
            </a:r>
          </a:p>
          <a:p>
            <a:pPr marL="342900" indent="-342900">
              <a:buFont typeface="+mj-lt"/>
              <a:buAutoNum type="arabicPeriod"/>
            </a:pPr>
            <a:r>
              <a:rPr lang="en-US" sz="2400" dirty="0"/>
              <a:t>This analysis helps to find out the count of workers according to the rating of the employee in the company with number and accurate data.</a:t>
            </a:r>
          </a:p>
          <a:p>
            <a:pPr marL="342900" indent="-342900">
              <a:buFont typeface="+mj-lt"/>
              <a:buAutoNum type="arabicPeriod"/>
            </a:pPr>
            <a:r>
              <a:rPr lang="en-US" sz="2400" dirty="0"/>
              <a:t>By this they can analyze the workers rating pattern of the company.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374D215-D1F0-1C3A-70CC-355C633DAFDF}"/>
              </a:ext>
            </a:extLst>
          </p:cNvPr>
          <p:cNvSpPr txBox="1"/>
          <p:nvPr/>
        </p:nvSpPr>
        <p:spPr>
          <a:xfrm>
            <a:off x="2819400" y="2209800"/>
            <a:ext cx="6858000" cy="3108543"/>
          </a:xfrm>
          <a:prstGeom prst="rect">
            <a:avLst/>
          </a:prstGeom>
          <a:noFill/>
        </p:spPr>
        <p:txBody>
          <a:bodyPr wrap="square" rtlCol="0">
            <a:spAutoFit/>
          </a:bodyPr>
          <a:lstStyle/>
          <a:p>
            <a:pPr marL="342900" indent="-342900">
              <a:buFont typeface="+mj-lt"/>
              <a:buAutoNum type="arabicPeriod"/>
            </a:pPr>
            <a:r>
              <a:rPr lang="en-US" sz="2800" dirty="0"/>
              <a:t>Conditional formatting :- missing values</a:t>
            </a:r>
          </a:p>
          <a:p>
            <a:pPr marL="342900" indent="-342900">
              <a:buFont typeface="+mj-lt"/>
              <a:buAutoNum type="arabicPeriod"/>
            </a:pPr>
            <a:r>
              <a:rPr lang="en-US" sz="2800" dirty="0"/>
              <a:t>Filter remove</a:t>
            </a:r>
          </a:p>
          <a:p>
            <a:pPr marL="342900" indent="-342900">
              <a:buFont typeface="+mj-lt"/>
              <a:buAutoNum type="arabicPeriod"/>
            </a:pPr>
            <a:r>
              <a:rPr lang="en-US" sz="2800" dirty="0"/>
              <a:t>Formula performance for summing up</a:t>
            </a:r>
          </a:p>
          <a:p>
            <a:pPr marL="342900" indent="-342900">
              <a:buFont typeface="+mj-lt"/>
              <a:buAutoNum type="arabicPeriod"/>
            </a:pPr>
            <a:r>
              <a:rPr lang="en-US" sz="2800" dirty="0"/>
              <a:t>Pivot table – For easy transformation of large data</a:t>
            </a:r>
          </a:p>
          <a:p>
            <a:pPr marL="342900" indent="-342900">
              <a:buFont typeface="+mj-lt"/>
              <a:buAutoNum type="arabicPeriod"/>
            </a:pPr>
            <a:r>
              <a:rPr lang="en-US" sz="2800" dirty="0"/>
              <a:t> Pivot summary</a:t>
            </a:r>
          </a:p>
          <a:p>
            <a:pPr marL="342900" indent="-342900">
              <a:buFont typeface="+mj-lt"/>
              <a:buAutoNum type="arabicPeriod"/>
            </a:pPr>
            <a:r>
              <a:rPr lang="en-US" sz="2800" dirty="0"/>
              <a:t>Line 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88D8DEB-C619-9FC1-60FF-7FED437FFC66}"/>
              </a:ext>
            </a:extLst>
          </p:cNvPr>
          <p:cNvSpPr txBox="1"/>
          <p:nvPr/>
        </p:nvSpPr>
        <p:spPr>
          <a:xfrm>
            <a:off x="1066800" y="1752600"/>
            <a:ext cx="754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Employee data – </a:t>
            </a:r>
            <a:r>
              <a:rPr lang="en-US" sz="2800" dirty="0" err="1"/>
              <a:t>edunet</a:t>
            </a:r>
            <a:r>
              <a:rPr lang="en-US" sz="2800" dirty="0"/>
              <a:t> dashboard</a:t>
            </a:r>
          </a:p>
          <a:p>
            <a:pPr marL="285750" indent="-285750">
              <a:buFont typeface="Wingdings" panose="05000000000000000000" pitchFamily="2" charset="2"/>
              <a:buChar char="v"/>
            </a:pPr>
            <a:r>
              <a:rPr lang="en-US" sz="2800" dirty="0"/>
              <a:t>Total 26 features from A to Z</a:t>
            </a:r>
          </a:p>
          <a:p>
            <a:pPr marL="285750" indent="-285750">
              <a:buFont typeface="Wingdings" panose="05000000000000000000" pitchFamily="2" charset="2"/>
              <a:buChar char="v"/>
            </a:pPr>
            <a:r>
              <a:rPr lang="en-US" sz="2800" dirty="0"/>
              <a:t>3 features were taken</a:t>
            </a:r>
          </a:p>
          <a:p>
            <a:pPr marL="285750" indent="-285750">
              <a:buFont typeface="Wingdings" panose="05000000000000000000" pitchFamily="2" charset="2"/>
              <a:buChar char="v"/>
            </a:pPr>
            <a:r>
              <a:rPr lang="en-US" sz="2800" dirty="0"/>
              <a:t>Employee rating – number</a:t>
            </a:r>
          </a:p>
          <a:p>
            <a:pPr marL="285750" indent="-285750">
              <a:buFont typeface="Wingdings" panose="05000000000000000000" pitchFamily="2" charset="2"/>
              <a:buChar char="v"/>
            </a:pPr>
            <a:r>
              <a:rPr lang="en-US" sz="2800" dirty="0"/>
              <a:t>Department – name</a:t>
            </a:r>
          </a:p>
          <a:p>
            <a:pPr marL="285750" indent="-285750">
              <a:buFont typeface="Wingdings" panose="05000000000000000000" pitchFamily="2" charset="2"/>
              <a:buChar char="v"/>
            </a:pPr>
            <a:r>
              <a:rPr lang="en-US" sz="2800" dirty="0"/>
              <a:t>Employee id – 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1752600"/>
            <a:ext cx="7086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068CC-3493-05D4-3059-7AB2614068BC}"/>
              </a:ext>
            </a:extLst>
          </p:cNvPr>
          <p:cNvSpPr txBox="1"/>
          <p:nvPr/>
        </p:nvSpPr>
        <p:spPr>
          <a:xfrm>
            <a:off x="2743200" y="2590800"/>
            <a:ext cx="5791200" cy="1754326"/>
          </a:xfrm>
          <a:prstGeom prst="rect">
            <a:avLst/>
          </a:prstGeom>
          <a:noFill/>
        </p:spPr>
        <p:txBody>
          <a:bodyPr wrap="square" rtlCol="0">
            <a:spAutoFit/>
          </a:bodyPr>
          <a:lstStyle/>
          <a:p>
            <a:r>
              <a:rPr lang="en-US" sz="3600" dirty="0"/>
              <a:t>The 3D animated visualization result makes this a absolute blinder wow factor.</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414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Divin Kumar</cp:lastModifiedBy>
  <cp:revision>13</cp:revision>
  <dcterms:created xsi:type="dcterms:W3CDTF">2024-03-29T15:07:22Z</dcterms:created>
  <dcterms:modified xsi:type="dcterms:W3CDTF">2024-09-10T09:28:32Z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