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64" r:id="rId4"/>
    <p:sldId id="274" r:id="rId5"/>
    <p:sldId id="288" r:id="rId6"/>
    <p:sldId id="269" r:id="rId7"/>
    <p:sldId id="282" r:id="rId8"/>
    <p:sldId id="270" r:id="rId9"/>
    <p:sldId id="281" r:id="rId10"/>
    <p:sldId id="289" r:id="rId11"/>
    <p:sldId id="279" r:id="rId12"/>
    <p:sldId id="259" r:id="rId13"/>
    <p:sldId id="287" r:id="rId14"/>
    <p:sldId id="276" r:id="rId15"/>
    <p:sldId id="286" r:id="rId16"/>
    <p:sldId id="290" r:id="rId17"/>
    <p:sldId id="291" r:id="rId18"/>
    <p:sldId id="273" r:id="rId19"/>
    <p:sldId id="277" r:id="rId20"/>
    <p:sldId id="293" r:id="rId21"/>
    <p:sldId id="292" r:id="rId22"/>
    <p:sldId id="294" r:id="rId23"/>
    <p:sldId id="298" r:id="rId24"/>
    <p:sldId id="300" r:id="rId25"/>
    <p:sldId id="297" r:id="rId26"/>
    <p:sldId id="299" r:id="rId27"/>
    <p:sldId id="261" r:id="rId28"/>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ECB1B1-87FA-4971-95EA-5F65626B1E78}" v="26" dt="2024-12-03T17:18:12.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75" d="100"/>
          <a:sy n="75" d="100"/>
        </p:scale>
        <p:origin x="92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i Rajakannu" userId="7199e84a0929e424" providerId="LiveId" clId="{06ECB1B1-87FA-4971-95EA-5F65626B1E78}"/>
    <pc:docChg chg="custSel addSld delSld modSld sldOrd">
      <pc:chgData name="Ranjani Rajakannu" userId="7199e84a0929e424" providerId="LiveId" clId="{06ECB1B1-87FA-4971-95EA-5F65626B1E78}" dt="2024-12-03T17:18:49.662" v="878" actId="255"/>
      <pc:docMkLst>
        <pc:docMk/>
      </pc:docMkLst>
      <pc:sldChg chg="modSp mod">
        <pc:chgData name="Ranjani Rajakannu" userId="7199e84a0929e424" providerId="LiveId" clId="{06ECB1B1-87FA-4971-95EA-5F65626B1E78}" dt="2024-11-18T14:06:15.170" v="1" actId="2711"/>
        <pc:sldMkLst>
          <pc:docMk/>
          <pc:sldMk cId="0" sldId="256"/>
        </pc:sldMkLst>
        <pc:spChg chg="mod">
          <ac:chgData name="Ranjani Rajakannu" userId="7199e84a0929e424" providerId="LiveId" clId="{06ECB1B1-87FA-4971-95EA-5F65626B1E78}" dt="2024-11-18T14:06:15.170" v="1" actId="2711"/>
          <ac:spMkLst>
            <pc:docMk/>
            <pc:sldMk cId="0" sldId="256"/>
            <ac:spMk id="36871" creationId="{00000000-0000-0000-0000-000000000000}"/>
          </ac:spMkLst>
        </pc:spChg>
        <pc:spChg chg="mod">
          <ac:chgData name="Ranjani Rajakannu" userId="7199e84a0929e424" providerId="LiveId" clId="{06ECB1B1-87FA-4971-95EA-5F65626B1E78}" dt="2024-11-18T14:06:05.409" v="0" actId="2711"/>
          <ac:spMkLst>
            <pc:docMk/>
            <pc:sldMk cId="0" sldId="256"/>
            <ac:spMk id="36874" creationId="{00000000-0000-0000-0000-000000000000}"/>
          </ac:spMkLst>
        </pc:spChg>
      </pc:sldChg>
      <pc:sldChg chg="modSp mod">
        <pc:chgData name="Ranjani Rajakannu" userId="7199e84a0929e424" providerId="LiveId" clId="{06ECB1B1-87FA-4971-95EA-5F65626B1E78}" dt="2024-11-24T06:45:11.489" v="766" actId="1076"/>
        <pc:sldMkLst>
          <pc:docMk/>
          <pc:sldMk cId="0" sldId="257"/>
        </pc:sldMkLst>
        <pc:spChg chg="mod">
          <ac:chgData name="Ranjani Rajakannu" userId="7199e84a0929e424" providerId="LiveId" clId="{06ECB1B1-87FA-4971-95EA-5F65626B1E78}" dt="2024-11-24T06:45:11.489" v="766" actId="1076"/>
          <ac:spMkLst>
            <pc:docMk/>
            <pc:sldMk cId="0" sldId="257"/>
            <ac:spMk id="36879" creationId="{00000000-0000-0000-0000-000000000000}"/>
          </ac:spMkLst>
        </pc:spChg>
      </pc:sldChg>
      <pc:sldChg chg="modSp mod">
        <pc:chgData name="Ranjani Rajakannu" userId="7199e84a0929e424" providerId="LiveId" clId="{06ECB1B1-87FA-4971-95EA-5F65626B1E78}" dt="2024-11-24T18:29:21.812" v="790" actId="1038"/>
        <pc:sldMkLst>
          <pc:docMk/>
          <pc:sldMk cId="0" sldId="259"/>
        </pc:sldMkLst>
        <pc:picChg chg="mod">
          <ac:chgData name="Ranjani Rajakannu" userId="7199e84a0929e424" providerId="LiveId" clId="{06ECB1B1-87FA-4971-95EA-5F65626B1E78}" dt="2024-11-24T18:29:21.812" v="790" actId="1038"/>
          <ac:picMkLst>
            <pc:docMk/>
            <pc:sldMk cId="0" sldId="259"/>
            <ac:picMk id="4" creationId="{31F21E21-6488-B9E8-7251-18BD735AE4F2}"/>
          </ac:picMkLst>
        </pc:picChg>
      </pc:sldChg>
      <pc:sldChg chg="modSp mod">
        <pc:chgData name="Ranjani Rajakannu" userId="7199e84a0929e424" providerId="LiveId" clId="{06ECB1B1-87FA-4971-95EA-5F65626B1E78}" dt="2024-11-25T04:10:20.261" v="857" actId="1036"/>
        <pc:sldMkLst>
          <pc:docMk/>
          <pc:sldMk cId="1344600828" sldId="270"/>
        </pc:sldMkLst>
        <pc:graphicFrameChg chg="mod modGraphic">
          <ac:chgData name="Ranjani Rajakannu" userId="7199e84a0929e424" providerId="LiveId" clId="{06ECB1B1-87FA-4971-95EA-5F65626B1E78}" dt="2024-11-25T04:10:20.261" v="857" actId="1036"/>
          <ac:graphicFrameMkLst>
            <pc:docMk/>
            <pc:sldMk cId="1344600828" sldId="270"/>
            <ac:graphicFrameMk id="4" creationId="{7EB26473-2CB0-76E1-512A-E8B41D7ECC10}"/>
          </ac:graphicFrameMkLst>
        </pc:graphicFrameChg>
      </pc:sldChg>
      <pc:sldChg chg="modSp mod">
        <pc:chgData name="Ranjani Rajakannu" userId="7199e84a0929e424" providerId="LiveId" clId="{06ECB1B1-87FA-4971-95EA-5F65626B1E78}" dt="2024-11-25T04:10:48.644" v="861" actId="14734"/>
        <pc:sldMkLst>
          <pc:docMk/>
          <pc:sldMk cId="3514661723" sldId="279"/>
        </pc:sldMkLst>
        <pc:graphicFrameChg chg="modGraphic">
          <ac:chgData name="Ranjani Rajakannu" userId="7199e84a0929e424" providerId="LiveId" clId="{06ECB1B1-87FA-4971-95EA-5F65626B1E78}" dt="2024-11-25T04:10:48.644" v="861" actId="14734"/>
          <ac:graphicFrameMkLst>
            <pc:docMk/>
            <pc:sldMk cId="3514661723" sldId="279"/>
            <ac:graphicFrameMk id="3" creationId="{FD8A4332-1DDF-1504-D229-4C60394006A6}"/>
          </ac:graphicFrameMkLst>
        </pc:graphicFrameChg>
      </pc:sldChg>
      <pc:sldChg chg="modSp mod">
        <pc:chgData name="Ranjani Rajakannu" userId="7199e84a0929e424" providerId="LiveId" clId="{06ECB1B1-87FA-4971-95EA-5F65626B1E78}" dt="2024-11-25T04:10:08.221" v="855" actId="14734"/>
        <pc:sldMkLst>
          <pc:docMk/>
          <pc:sldMk cId="1354354805" sldId="281"/>
        </pc:sldMkLst>
        <pc:graphicFrameChg chg="modGraphic">
          <ac:chgData name="Ranjani Rajakannu" userId="7199e84a0929e424" providerId="LiveId" clId="{06ECB1B1-87FA-4971-95EA-5F65626B1E78}" dt="2024-11-25T04:10:08.221" v="855" actId="14734"/>
          <ac:graphicFrameMkLst>
            <pc:docMk/>
            <pc:sldMk cId="1354354805" sldId="281"/>
            <ac:graphicFrameMk id="3" creationId="{1B4EA8F5-A500-77F6-B67D-A623373B8646}"/>
          </ac:graphicFrameMkLst>
        </pc:graphicFrameChg>
      </pc:sldChg>
      <pc:sldChg chg="modSp mod">
        <pc:chgData name="Ranjani Rajakannu" userId="7199e84a0929e424" providerId="LiveId" clId="{06ECB1B1-87FA-4971-95EA-5F65626B1E78}" dt="2024-11-25T04:09:11.513" v="847" actId="14734"/>
        <pc:sldMkLst>
          <pc:docMk/>
          <pc:sldMk cId="557376584" sldId="282"/>
        </pc:sldMkLst>
        <pc:graphicFrameChg chg="modGraphic">
          <ac:chgData name="Ranjani Rajakannu" userId="7199e84a0929e424" providerId="LiveId" clId="{06ECB1B1-87FA-4971-95EA-5F65626B1E78}" dt="2024-11-25T04:09:11.513" v="847" actId="14734"/>
          <ac:graphicFrameMkLst>
            <pc:docMk/>
            <pc:sldMk cId="557376584" sldId="282"/>
            <ac:graphicFrameMk id="3" creationId="{EEB4B985-A105-0D72-EBB4-E660A11029BF}"/>
          </ac:graphicFrameMkLst>
        </pc:graphicFrameChg>
      </pc:sldChg>
      <pc:sldChg chg="modSp mod">
        <pc:chgData name="Ranjani Rajakannu" userId="7199e84a0929e424" providerId="LiveId" clId="{06ECB1B1-87FA-4971-95EA-5F65626B1E78}" dt="2024-11-25T04:10:00.049" v="854" actId="14100"/>
        <pc:sldMkLst>
          <pc:docMk/>
          <pc:sldMk cId="419468071" sldId="289"/>
        </pc:sldMkLst>
        <pc:graphicFrameChg chg="modGraphic">
          <ac:chgData name="Ranjani Rajakannu" userId="7199e84a0929e424" providerId="LiveId" clId="{06ECB1B1-87FA-4971-95EA-5F65626B1E78}" dt="2024-11-25T04:10:00.049" v="854" actId="14100"/>
          <ac:graphicFrameMkLst>
            <pc:docMk/>
            <pc:sldMk cId="419468071" sldId="289"/>
            <ac:graphicFrameMk id="2" creationId="{6B1F6164-F48E-AFF2-1B1B-9DD963BD8064}"/>
          </ac:graphicFrameMkLst>
        </pc:graphicFrameChg>
      </pc:sldChg>
      <pc:sldChg chg="addSp delSp modSp mod">
        <pc:chgData name="Ranjani Rajakannu" userId="7199e84a0929e424" providerId="LiveId" clId="{06ECB1B1-87FA-4971-95EA-5F65626B1E78}" dt="2024-11-24T04:37:25.872" v="24" actId="14100"/>
        <pc:sldMkLst>
          <pc:docMk/>
          <pc:sldMk cId="2268941787" sldId="292"/>
        </pc:sldMkLst>
        <pc:spChg chg="add mod">
          <ac:chgData name="Ranjani Rajakannu" userId="7199e84a0929e424" providerId="LiveId" clId="{06ECB1B1-87FA-4971-95EA-5F65626B1E78}" dt="2024-11-24T04:36:57.157" v="20" actId="14100"/>
          <ac:spMkLst>
            <pc:docMk/>
            <pc:sldMk cId="2268941787" sldId="292"/>
            <ac:spMk id="3" creationId="{365508D0-2A90-A1B2-1BF2-01B74D505C5F}"/>
          </ac:spMkLst>
        </pc:spChg>
        <pc:spChg chg="del mod">
          <ac:chgData name="Ranjani Rajakannu" userId="7199e84a0929e424" providerId="LiveId" clId="{06ECB1B1-87FA-4971-95EA-5F65626B1E78}" dt="2024-11-24T04:36:01.696" v="14"/>
          <ac:spMkLst>
            <pc:docMk/>
            <pc:sldMk cId="2268941787" sldId="292"/>
            <ac:spMk id="8" creationId="{A993855C-5E65-D518-4685-D36ABD3F252C}"/>
          </ac:spMkLst>
        </pc:spChg>
        <pc:picChg chg="add mod">
          <ac:chgData name="Ranjani Rajakannu" userId="7199e84a0929e424" providerId="LiveId" clId="{06ECB1B1-87FA-4971-95EA-5F65626B1E78}" dt="2024-11-24T04:37:25.872" v="24" actId="14100"/>
          <ac:picMkLst>
            <pc:docMk/>
            <pc:sldMk cId="2268941787" sldId="292"/>
            <ac:picMk id="5" creationId="{5AF29A1C-2F42-E570-7383-4B2F790F8563}"/>
          </ac:picMkLst>
        </pc:picChg>
      </pc:sldChg>
      <pc:sldChg chg="addSp delSp modSp mod">
        <pc:chgData name="Ranjani Rajakannu" userId="7199e84a0929e424" providerId="LiveId" clId="{06ECB1B1-87FA-4971-95EA-5F65626B1E78}" dt="2024-11-24T05:05:42.140" v="563" actId="14100"/>
        <pc:sldMkLst>
          <pc:docMk/>
          <pc:sldMk cId="2615540793" sldId="293"/>
        </pc:sldMkLst>
        <pc:spChg chg="del mod">
          <ac:chgData name="Ranjani Rajakannu" userId="7199e84a0929e424" providerId="LiveId" clId="{06ECB1B1-87FA-4971-95EA-5F65626B1E78}" dt="2024-11-24T04:23:27.833" v="5"/>
          <ac:spMkLst>
            <pc:docMk/>
            <pc:sldMk cId="2615540793" sldId="293"/>
            <ac:spMk id="4" creationId="{AA427C09-7A0F-11D0-4471-55778A77C85D}"/>
          </ac:spMkLst>
        </pc:spChg>
        <pc:picChg chg="add mod">
          <ac:chgData name="Ranjani Rajakannu" userId="7199e84a0929e424" providerId="LiveId" clId="{06ECB1B1-87FA-4971-95EA-5F65626B1E78}" dt="2024-11-24T05:05:42.140" v="563" actId="14100"/>
          <ac:picMkLst>
            <pc:docMk/>
            <pc:sldMk cId="2615540793" sldId="293"/>
            <ac:picMk id="5" creationId="{E235F156-B863-7A0F-5C93-7A3AEB5D9769}"/>
          </ac:picMkLst>
        </pc:picChg>
      </pc:sldChg>
      <pc:sldChg chg="addSp modSp mod">
        <pc:chgData name="Ranjani Rajakannu" userId="7199e84a0929e424" providerId="LiveId" clId="{06ECB1B1-87FA-4971-95EA-5F65626B1E78}" dt="2024-11-24T04:39:48.298" v="37" actId="14100"/>
        <pc:sldMkLst>
          <pc:docMk/>
          <pc:sldMk cId="3776696220" sldId="294"/>
        </pc:sldMkLst>
        <pc:spChg chg="mod">
          <ac:chgData name="Ranjani Rajakannu" userId="7199e84a0929e424" providerId="LiveId" clId="{06ECB1B1-87FA-4971-95EA-5F65626B1E78}" dt="2024-11-24T04:38:19.661" v="32" actId="14100"/>
          <ac:spMkLst>
            <pc:docMk/>
            <pc:sldMk cId="3776696220" sldId="294"/>
            <ac:spMk id="3" creationId="{C57AFB00-FAB9-D224-E6B8-E8DBC12697A7}"/>
          </ac:spMkLst>
        </pc:spChg>
        <pc:picChg chg="add mod">
          <ac:chgData name="Ranjani Rajakannu" userId="7199e84a0929e424" providerId="LiveId" clId="{06ECB1B1-87FA-4971-95EA-5F65626B1E78}" dt="2024-11-24T04:39:48.298" v="37" actId="14100"/>
          <ac:picMkLst>
            <pc:docMk/>
            <pc:sldMk cId="3776696220" sldId="294"/>
            <ac:picMk id="4" creationId="{73CAF6A0-4C6F-6F90-DEF1-C8BAFF747A37}"/>
          </ac:picMkLst>
        </pc:picChg>
      </pc:sldChg>
      <pc:sldChg chg="del">
        <pc:chgData name="Ranjani Rajakannu" userId="7199e84a0929e424" providerId="LiveId" clId="{06ECB1B1-87FA-4971-95EA-5F65626B1E78}" dt="2024-11-24T04:39:58.969" v="38" actId="2696"/>
        <pc:sldMkLst>
          <pc:docMk/>
          <pc:sldMk cId="2963924082" sldId="295"/>
        </pc:sldMkLst>
      </pc:sldChg>
      <pc:sldChg chg="del">
        <pc:chgData name="Ranjani Rajakannu" userId="7199e84a0929e424" providerId="LiveId" clId="{06ECB1B1-87FA-4971-95EA-5F65626B1E78}" dt="2024-11-24T04:40:08.175" v="39" actId="2696"/>
        <pc:sldMkLst>
          <pc:docMk/>
          <pc:sldMk cId="443275861" sldId="296"/>
        </pc:sldMkLst>
      </pc:sldChg>
      <pc:sldChg chg="ord">
        <pc:chgData name="Ranjani Rajakannu" userId="7199e84a0929e424" providerId="LiveId" clId="{06ECB1B1-87FA-4971-95EA-5F65626B1E78}" dt="2024-11-25T04:08:05.794" v="845"/>
        <pc:sldMkLst>
          <pc:docMk/>
          <pc:sldMk cId="1947535040" sldId="297"/>
        </pc:sldMkLst>
      </pc:sldChg>
      <pc:sldChg chg="addSp delSp modSp mod">
        <pc:chgData name="Ranjani Rajakannu" userId="7199e84a0929e424" providerId="LiveId" clId="{06ECB1B1-87FA-4971-95EA-5F65626B1E78}" dt="2024-12-03T17:18:49.662" v="878" actId="255"/>
        <pc:sldMkLst>
          <pc:docMk/>
          <pc:sldMk cId="518307969" sldId="298"/>
        </pc:sldMkLst>
        <pc:spChg chg="add del mod">
          <ac:chgData name="Ranjani Rajakannu" userId="7199e84a0929e424" providerId="LiveId" clId="{06ECB1B1-87FA-4971-95EA-5F65626B1E78}" dt="2024-12-03T17:18:12.825" v="872" actId="21"/>
          <ac:spMkLst>
            <pc:docMk/>
            <pc:sldMk cId="518307969" sldId="298"/>
            <ac:spMk id="3" creationId="{A2BE4517-A24A-8476-05BB-54785B41CB69}"/>
          </ac:spMkLst>
        </pc:spChg>
        <pc:spChg chg="mod">
          <ac:chgData name="Ranjani Rajakannu" userId="7199e84a0929e424" providerId="LiveId" clId="{06ECB1B1-87FA-4971-95EA-5F65626B1E78}" dt="2024-12-03T17:18:49.662" v="878" actId="255"/>
          <ac:spMkLst>
            <pc:docMk/>
            <pc:sldMk cId="518307969" sldId="298"/>
            <ac:spMk id="4" creationId="{E8D9E45B-CE1E-9B25-C996-5E865281CB57}"/>
          </ac:spMkLst>
        </pc:spChg>
      </pc:sldChg>
      <pc:sldChg chg="addSp delSp modSp mod">
        <pc:chgData name="Ranjani Rajakannu" userId="7199e84a0929e424" providerId="LiveId" clId="{06ECB1B1-87FA-4971-95EA-5F65626B1E78}" dt="2024-11-25T04:07:52.987" v="843" actId="5793"/>
        <pc:sldMkLst>
          <pc:docMk/>
          <pc:sldMk cId="1450054597" sldId="299"/>
        </pc:sldMkLst>
        <pc:spChg chg="del mod">
          <ac:chgData name="Ranjani Rajakannu" userId="7199e84a0929e424" providerId="LiveId" clId="{06ECB1B1-87FA-4971-95EA-5F65626B1E78}" dt="2024-11-24T14:04:10.073" v="769"/>
          <ac:spMkLst>
            <pc:docMk/>
            <pc:sldMk cId="1450054597" sldId="299"/>
            <ac:spMk id="4" creationId="{EAE8F83F-4555-6388-53D8-3E62465BB741}"/>
          </ac:spMkLst>
        </pc:spChg>
        <pc:spChg chg="add mod">
          <ac:chgData name="Ranjani Rajakannu" userId="7199e84a0929e424" providerId="LiveId" clId="{06ECB1B1-87FA-4971-95EA-5F65626B1E78}" dt="2024-11-25T04:07:52.987" v="843" actId="5793"/>
          <ac:spMkLst>
            <pc:docMk/>
            <pc:sldMk cId="1450054597" sldId="299"/>
            <ac:spMk id="5" creationId="{41B3F7CF-8D83-057C-31BA-DCF7C1069863}"/>
          </ac:spMkLst>
        </pc:spChg>
      </pc:sldChg>
      <pc:sldChg chg="addSp modSp new mod">
        <pc:chgData name="Ranjani Rajakannu" userId="7199e84a0929e424" providerId="LiveId" clId="{06ECB1B1-87FA-4971-95EA-5F65626B1E78}" dt="2024-11-25T04:06:16.143" v="829" actId="1076"/>
        <pc:sldMkLst>
          <pc:docMk/>
          <pc:sldMk cId="1824947956" sldId="300"/>
        </pc:sldMkLst>
        <pc:spChg chg="add mod">
          <ac:chgData name="Ranjani Rajakannu" userId="7199e84a0929e424" providerId="LiveId" clId="{06ECB1B1-87FA-4971-95EA-5F65626B1E78}" dt="2024-11-25T03:56:12.335" v="815" actId="1076"/>
          <ac:spMkLst>
            <pc:docMk/>
            <pc:sldMk cId="1824947956" sldId="300"/>
            <ac:spMk id="3" creationId="{1F5EFF0E-635B-7DE3-C849-1771A5C5604E}"/>
          </ac:spMkLst>
        </pc:spChg>
        <pc:spChg chg="add mod">
          <ac:chgData name="Ranjani Rajakannu" userId="7199e84a0929e424" providerId="LiveId" clId="{06ECB1B1-87FA-4971-95EA-5F65626B1E78}" dt="2024-11-25T04:06:16.143" v="829" actId="1076"/>
          <ac:spMkLst>
            <pc:docMk/>
            <pc:sldMk cId="1824947956" sldId="300"/>
            <ac:spMk id="5" creationId="{F078D2C6-A409-B356-1CB3-CADA956CF05B}"/>
          </ac:spMkLst>
        </pc:spChg>
      </pc:sldChg>
      <pc:sldChg chg="new del">
        <pc:chgData name="Ranjani Rajakannu" userId="7199e84a0929e424" providerId="LiveId" clId="{06ECB1B1-87FA-4971-95EA-5F65626B1E78}" dt="2024-11-25T03:54:37.835" v="792" actId="2696"/>
        <pc:sldMkLst>
          <pc:docMk/>
          <pc:sldMk cId="3105172072" sldId="300"/>
        </pc:sldMkLst>
      </pc:sldChg>
    </pc:docChg>
  </pc:docChgLst>
  <pc:docChgLst>
    <pc:chgData name="Ranjani Rajaknnu" userId="7199e84a0929e424" providerId="LiveId" clId="{06ECB1B1-87FA-4971-95EA-5F65626B1E78}"/>
    <pc:docChg chg="custSel addSld delSld modSld sldOrd">
      <pc:chgData name="Ranjani Rajaknnu" userId="7199e84a0929e424" providerId="LiveId" clId="{06ECB1B1-87FA-4971-95EA-5F65626B1E78}" dt="2024-11-18T14:01:18.554" v="434" actId="1076"/>
      <pc:docMkLst>
        <pc:docMk/>
      </pc:docMkLst>
      <pc:sldChg chg="del">
        <pc:chgData name="Ranjani Rajaknnu" userId="7199e84a0929e424" providerId="LiveId" clId="{06ECB1B1-87FA-4971-95EA-5F65626B1E78}" dt="2024-11-18T13:30:55.285" v="0" actId="2696"/>
        <pc:sldMkLst>
          <pc:docMk/>
          <pc:sldMk cId="127004545" sldId="272"/>
        </pc:sldMkLst>
      </pc:sldChg>
      <pc:sldChg chg="ord">
        <pc:chgData name="Ranjani Rajaknnu" userId="7199e84a0929e424" providerId="LiveId" clId="{06ECB1B1-87FA-4971-95EA-5F65626B1E78}" dt="2024-11-18T13:55:49.572" v="320"/>
        <pc:sldMkLst>
          <pc:docMk/>
          <pc:sldMk cId="2400122143" sldId="273"/>
        </pc:sldMkLst>
      </pc:sldChg>
      <pc:sldChg chg="ord">
        <pc:chgData name="Ranjani Rajaknnu" userId="7199e84a0929e424" providerId="LiveId" clId="{06ECB1B1-87FA-4971-95EA-5F65626B1E78}" dt="2024-11-18T13:56:00.323" v="322"/>
        <pc:sldMkLst>
          <pc:docMk/>
          <pc:sldMk cId="2155362117" sldId="277"/>
        </pc:sldMkLst>
      </pc:sldChg>
      <pc:sldChg chg="del">
        <pc:chgData name="Ranjani Rajaknnu" userId="7199e84a0929e424" providerId="LiveId" clId="{06ECB1B1-87FA-4971-95EA-5F65626B1E78}" dt="2024-11-18T13:30:58.024" v="1" actId="2696"/>
        <pc:sldMkLst>
          <pc:docMk/>
          <pc:sldMk cId="1904046087" sldId="284"/>
        </pc:sldMkLst>
      </pc:sldChg>
      <pc:sldChg chg="del">
        <pc:chgData name="Ranjani Rajaknnu" userId="7199e84a0929e424" providerId="LiveId" clId="{06ECB1B1-87FA-4971-95EA-5F65626B1E78}" dt="2024-11-18T13:31:02.185" v="2" actId="2696"/>
        <pc:sldMkLst>
          <pc:docMk/>
          <pc:sldMk cId="3327602560" sldId="285"/>
        </pc:sldMkLst>
      </pc:sldChg>
      <pc:sldChg chg="modSp mod ord">
        <pc:chgData name="Ranjani Rajaknnu" userId="7199e84a0929e424" providerId="LiveId" clId="{06ECB1B1-87FA-4971-95EA-5F65626B1E78}" dt="2024-11-18T13:48:57.075" v="289"/>
        <pc:sldMkLst>
          <pc:docMk/>
          <pc:sldMk cId="2926713486" sldId="291"/>
        </pc:sldMkLst>
        <pc:picChg chg="mod">
          <ac:chgData name="Ranjani Rajaknnu" userId="7199e84a0929e424" providerId="LiveId" clId="{06ECB1B1-87FA-4971-95EA-5F65626B1E78}" dt="2024-11-18T13:45:34.501" v="264" actId="1076"/>
          <ac:picMkLst>
            <pc:docMk/>
            <pc:sldMk cId="2926713486" sldId="291"/>
            <ac:picMk id="3" creationId="{29121E49-D102-FBBB-9656-64BC49174CE6}"/>
          </ac:picMkLst>
        </pc:picChg>
      </pc:sldChg>
      <pc:sldChg chg="addSp delSp modSp new mod">
        <pc:chgData name="Ranjani Rajaknnu" userId="7199e84a0929e424" providerId="LiveId" clId="{06ECB1B1-87FA-4971-95EA-5F65626B1E78}" dt="2024-11-18T13:44:17.656" v="245" actId="1076"/>
        <pc:sldMkLst>
          <pc:docMk/>
          <pc:sldMk cId="2268941787" sldId="292"/>
        </pc:sldMkLst>
        <pc:spChg chg="add del mod">
          <ac:chgData name="Ranjani Rajaknnu" userId="7199e84a0929e424" providerId="LiveId" clId="{06ECB1B1-87FA-4971-95EA-5F65626B1E78}" dt="2024-11-18T13:39:41.997" v="62" actId="21"/>
          <ac:spMkLst>
            <pc:docMk/>
            <pc:sldMk cId="2268941787" sldId="292"/>
            <ac:spMk id="4" creationId="{C2FE7E13-8EBD-96A1-2917-CB77EAA7C0C8}"/>
          </ac:spMkLst>
        </pc:spChg>
        <pc:spChg chg="add del mod">
          <ac:chgData name="Ranjani Rajaknnu" userId="7199e84a0929e424" providerId="LiveId" clId="{06ECB1B1-87FA-4971-95EA-5F65626B1E78}" dt="2024-11-18T13:39:21.140" v="59" actId="478"/>
          <ac:spMkLst>
            <pc:docMk/>
            <pc:sldMk cId="2268941787" sldId="292"/>
            <ac:spMk id="6" creationId="{05166234-563F-77DA-A1A9-5645223629CE}"/>
          </ac:spMkLst>
        </pc:spChg>
        <pc:spChg chg="add mod">
          <ac:chgData name="Ranjani Rajaknnu" userId="7199e84a0929e424" providerId="LiveId" clId="{06ECB1B1-87FA-4971-95EA-5F65626B1E78}" dt="2024-11-18T13:44:17.656" v="245" actId="1076"/>
          <ac:spMkLst>
            <pc:docMk/>
            <pc:sldMk cId="2268941787" sldId="292"/>
            <ac:spMk id="8" creationId="{A993855C-5E65-D518-4685-D36ABD3F252C}"/>
          </ac:spMkLst>
        </pc:spChg>
        <pc:picChg chg="add del mod">
          <ac:chgData name="Ranjani Rajaknnu" userId="7199e84a0929e424" providerId="LiveId" clId="{06ECB1B1-87FA-4971-95EA-5F65626B1E78}" dt="2024-11-18T13:33:09.999" v="6" actId="21"/>
          <ac:picMkLst>
            <pc:docMk/>
            <pc:sldMk cId="2268941787" sldId="292"/>
            <ac:picMk id="2" creationId="{5DD629A3-19B9-85B4-6CD1-1410283D572C}"/>
          </ac:picMkLst>
        </pc:picChg>
      </pc:sldChg>
      <pc:sldChg chg="addSp modSp new mod ord">
        <pc:chgData name="Ranjani Rajaknnu" userId="7199e84a0929e424" providerId="LiveId" clId="{06ECB1B1-87FA-4971-95EA-5F65626B1E78}" dt="2024-11-18T13:38:03.468" v="52" actId="2711"/>
        <pc:sldMkLst>
          <pc:docMk/>
          <pc:sldMk cId="2615540793" sldId="293"/>
        </pc:sldMkLst>
        <pc:spChg chg="mod">
          <ac:chgData name="Ranjani Rajaknnu" userId="7199e84a0929e424" providerId="LiveId" clId="{06ECB1B1-87FA-4971-95EA-5F65626B1E78}" dt="2024-11-18T13:35:51.149" v="39" actId="14100"/>
          <ac:spMkLst>
            <pc:docMk/>
            <pc:sldMk cId="2615540793" sldId="293"/>
            <ac:spMk id="2" creationId="{F57ACC31-3140-E67D-1AE7-22149B020D19}"/>
          </ac:spMkLst>
        </pc:spChg>
        <pc:spChg chg="add mod">
          <ac:chgData name="Ranjani Rajaknnu" userId="7199e84a0929e424" providerId="LiveId" clId="{06ECB1B1-87FA-4971-95EA-5F65626B1E78}" dt="2024-11-18T13:38:03.468" v="52" actId="2711"/>
          <ac:spMkLst>
            <pc:docMk/>
            <pc:sldMk cId="2615540793" sldId="293"/>
            <ac:spMk id="4" creationId="{AA427C09-7A0F-11D0-4471-55778A77C85D}"/>
          </ac:spMkLst>
        </pc:spChg>
      </pc:sldChg>
      <pc:sldChg chg="addSp modSp new mod">
        <pc:chgData name="Ranjani Rajaknnu" userId="7199e84a0929e424" providerId="LiveId" clId="{06ECB1B1-87FA-4971-95EA-5F65626B1E78}" dt="2024-11-18T13:42:09.008" v="97" actId="1076"/>
        <pc:sldMkLst>
          <pc:docMk/>
          <pc:sldMk cId="3776696220" sldId="294"/>
        </pc:sldMkLst>
        <pc:spChg chg="add mod">
          <ac:chgData name="Ranjani Rajaknnu" userId="7199e84a0929e424" providerId="LiveId" clId="{06ECB1B1-87FA-4971-95EA-5F65626B1E78}" dt="2024-11-18T13:42:09.008" v="97" actId="1076"/>
          <ac:spMkLst>
            <pc:docMk/>
            <pc:sldMk cId="3776696220" sldId="294"/>
            <ac:spMk id="3" creationId="{C57AFB00-FAB9-D224-E6B8-E8DBC12697A7}"/>
          </ac:spMkLst>
        </pc:spChg>
      </pc:sldChg>
      <pc:sldChg chg="addSp modSp new mod">
        <pc:chgData name="Ranjani Rajaknnu" userId="7199e84a0929e424" providerId="LiveId" clId="{06ECB1B1-87FA-4971-95EA-5F65626B1E78}" dt="2024-11-18T13:43:25.103" v="231" actId="20577"/>
        <pc:sldMkLst>
          <pc:docMk/>
          <pc:sldMk cId="2963924082" sldId="295"/>
        </pc:sldMkLst>
        <pc:spChg chg="add mod">
          <ac:chgData name="Ranjani Rajaknnu" userId="7199e84a0929e424" providerId="LiveId" clId="{06ECB1B1-87FA-4971-95EA-5F65626B1E78}" dt="2024-11-18T13:43:25.103" v="231" actId="20577"/>
          <ac:spMkLst>
            <pc:docMk/>
            <pc:sldMk cId="2963924082" sldId="295"/>
            <ac:spMk id="3" creationId="{E258D913-8DE7-1685-1371-F369CFBD821C}"/>
          </ac:spMkLst>
        </pc:spChg>
      </pc:sldChg>
      <pc:sldChg chg="addSp modSp new mod">
        <pc:chgData name="Ranjani Rajaknnu" userId="7199e84a0929e424" providerId="LiveId" clId="{06ECB1B1-87FA-4971-95EA-5F65626B1E78}" dt="2024-11-18T13:44:01.515" v="238" actId="1076"/>
        <pc:sldMkLst>
          <pc:docMk/>
          <pc:sldMk cId="443275861" sldId="296"/>
        </pc:sldMkLst>
        <pc:spChg chg="add mod">
          <ac:chgData name="Ranjani Rajaknnu" userId="7199e84a0929e424" providerId="LiveId" clId="{06ECB1B1-87FA-4971-95EA-5F65626B1E78}" dt="2024-11-18T13:44:01.515" v="238" actId="1076"/>
          <ac:spMkLst>
            <pc:docMk/>
            <pc:sldMk cId="443275861" sldId="296"/>
            <ac:spMk id="3" creationId="{74E1228C-ABC4-7E3C-B481-9BC4A16D1163}"/>
          </ac:spMkLst>
        </pc:spChg>
      </pc:sldChg>
      <pc:sldChg chg="addSp modSp new mod">
        <pc:chgData name="Ranjani Rajaknnu" userId="7199e84a0929e424" providerId="LiveId" clId="{06ECB1B1-87FA-4971-95EA-5F65626B1E78}" dt="2024-11-18T13:55:19.161" v="318" actId="1076"/>
        <pc:sldMkLst>
          <pc:docMk/>
          <pc:sldMk cId="1947535040" sldId="297"/>
        </pc:sldMkLst>
        <pc:spChg chg="add mod">
          <ac:chgData name="Ranjani Rajaknnu" userId="7199e84a0929e424" providerId="LiveId" clId="{06ECB1B1-87FA-4971-95EA-5F65626B1E78}" dt="2024-11-18T13:53:02.221" v="299" actId="12"/>
          <ac:spMkLst>
            <pc:docMk/>
            <pc:sldMk cId="1947535040" sldId="297"/>
            <ac:spMk id="2" creationId="{544DBBAA-A107-505E-8CF2-273E092A8A7C}"/>
          </ac:spMkLst>
        </pc:spChg>
        <pc:spChg chg="add mod">
          <ac:chgData name="Ranjani Rajaknnu" userId="7199e84a0929e424" providerId="LiveId" clId="{06ECB1B1-87FA-4971-95EA-5F65626B1E78}" dt="2024-11-18T13:54:00.229" v="307" actId="12"/>
          <ac:spMkLst>
            <pc:docMk/>
            <pc:sldMk cId="1947535040" sldId="297"/>
            <ac:spMk id="3" creationId="{E2C795F1-009B-FA75-06E1-7046B3DA7DBE}"/>
          </ac:spMkLst>
        </pc:spChg>
        <pc:spChg chg="add mod">
          <ac:chgData name="Ranjani Rajaknnu" userId="7199e84a0929e424" providerId="LiveId" clId="{06ECB1B1-87FA-4971-95EA-5F65626B1E78}" dt="2024-11-18T13:55:19.161" v="318" actId="1076"/>
          <ac:spMkLst>
            <pc:docMk/>
            <pc:sldMk cId="1947535040" sldId="297"/>
            <ac:spMk id="5" creationId="{30C8CA86-54C6-C0D8-AAA4-4C73CE515C62}"/>
          </ac:spMkLst>
        </pc:spChg>
      </pc:sldChg>
      <pc:sldChg chg="addSp modSp new mod ord">
        <pc:chgData name="Ranjani Rajaknnu" userId="7199e84a0929e424" providerId="LiveId" clId="{06ECB1B1-87FA-4971-95EA-5F65626B1E78}" dt="2024-11-18T13:48:40.082" v="285"/>
        <pc:sldMkLst>
          <pc:docMk/>
          <pc:sldMk cId="518307969" sldId="298"/>
        </pc:sldMkLst>
        <pc:spChg chg="mod">
          <ac:chgData name="Ranjani Rajaknnu" userId="7199e84a0929e424" providerId="LiveId" clId="{06ECB1B1-87FA-4971-95EA-5F65626B1E78}" dt="2024-11-18T13:46:18.818" v="272" actId="1076"/>
          <ac:spMkLst>
            <pc:docMk/>
            <pc:sldMk cId="518307969" sldId="298"/>
            <ac:spMk id="2" creationId="{3332172E-0D04-AED6-678C-14C66E567023}"/>
          </ac:spMkLst>
        </pc:spChg>
        <pc:spChg chg="add mod">
          <ac:chgData name="Ranjani Rajaknnu" userId="7199e84a0929e424" providerId="LiveId" clId="{06ECB1B1-87FA-4971-95EA-5F65626B1E78}" dt="2024-11-18T13:48:30.327" v="283" actId="14100"/>
          <ac:spMkLst>
            <pc:docMk/>
            <pc:sldMk cId="518307969" sldId="298"/>
            <ac:spMk id="4" creationId="{E8D9E45B-CE1E-9B25-C996-5E865281CB57}"/>
          </ac:spMkLst>
        </pc:spChg>
      </pc:sldChg>
      <pc:sldChg chg="addSp modSp new mod ord">
        <pc:chgData name="Ranjani Rajaknnu" userId="7199e84a0929e424" providerId="LiveId" clId="{06ECB1B1-87FA-4971-95EA-5F65626B1E78}" dt="2024-11-18T14:01:18.554" v="434" actId="1076"/>
        <pc:sldMkLst>
          <pc:docMk/>
          <pc:sldMk cId="1450054597" sldId="299"/>
        </pc:sldMkLst>
        <pc:spChg chg="add mod">
          <ac:chgData name="Ranjani Rajaknnu" userId="7199e84a0929e424" providerId="LiveId" clId="{06ECB1B1-87FA-4971-95EA-5F65626B1E78}" dt="2024-11-18T14:01:18.554" v="434" actId="1076"/>
          <ac:spMkLst>
            <pc:docMk/>
            <pc:sldMk cId="1450054597" sldId="299"/>
            <ac:spMk id="2" creationId="{A6BE2297-276D-43A0-A119-8FCF416BB6E2}"/>
          </ac:spMkLst>
        </pc:spChg>
        <pc:spChg chg="add mod">
          <ac:chgData name="Ranjani Rajaknnu" userId="7199e84a0929e424" providerId="LiveId" clId="{06ECB1B1-87FA-4971-95EA-5F65626B1E78}" dt="2024-11-18T14:01:12.586" v="433" actId="12"/>
          <ac:spMkLst>
            <pc:docMk/>
            <pc:sldMk cId="1450054597" sldId="299"/>
            <ac:spMk id="4" creationId="{EAE8F83F-4555-6388-53D8-3E62465BB741}"/>
          </ac:spMkLst>
        </pc:spChg>
      </pc:sldChg>
    </pc:docChg>
  </pc:docChgLst>
  <pc:docChgLst>
    <pc:chgData name="ranjanirajakannu2006@gmail.com" userId="7199e84a0929e424" providerId="LiveId" clId="{5F29C435-ECBE-42DC-BD8E-4A3135B434F3}"/>
    <pc:docChg chg="custSel addSld delSld modSld sldOrd">
      <pc:chgData name="ranjanirajakannu2006@gmail.com" userId="7199e84a0929e424" providerId="LiveId" clId="{5F29C435-ECBE-42DC-BD8E-4A3135B434F3}" dt="2024-09-14T14:46:02.001" v="382" actId="14734"/>
      <pc:docMkLst>
        <pc:docMk/>
      </pc:docMkLst>
      <pc:sldChg chg="modSp mod">
        <pc:chgData name="ranjanirajakannu2006@gmail.com" userId="7199e84a0929e424" providerId="LiveId" clId="{5F29C435-ECBE-42DC-BD8E-4A3135B434F3}" dt="2024-09-02T15:34:23.943" v="48" actId="20577"/>
        <pc:sldMkLst>
          <pc:docMk/>
          <pc:sldMk cId="0" sldId="256"/>
        </pc:sldMkLst>
        <pc:spChg chg="mod">
          <ac:chgData name="ranjanirajakannu2006@gmail.com" userId="7199e84a0929e424" providerId="LiveId" clId="{5F29C435-ECBE-42DC-BD8E-4A3135B434F3}" dt="2024-09-02T15:34:05.184" v="25" actId="20577"/>
          <ac:spMkLst>
            <pc:docMk/>
            <pc:sldMk cId="0" sldId="256"/>
            <ac:spMk id="36871" creationId="{00000000-0000-0000-0000-000000000000}"/>
          </ac:spMkLst>
        </pc:spChg>
        <pc:spChg chg="mod">
          <ac:chgData name="ranjanirajakannu2006@gmail.com" userId="7199e84a0929e424" providerId="LiveId" clId="{5F29C435-ECBE-42DC-BD8E-4A3135B434F3}" dt="2024-09-02T15:34:23.943" v="48" actId="20577"/>
          <ac:spMkLst>
            <pc:docMk/>
            <pc:sldMk cId="0" sldId="256"/>
            <ac:spMk id="36874" creationId="{00000000-0000-0000-0000-000000000000}"/>
          </ac:spMkLst>
        </pc:spChg>
      </pc:sldChg>
      <pc:sldChg chg="del">
        <pc:chgData name="ranjanirajakannu2006@gmail.com" userId="7199e84a0929e424" providerId="LiveId" clId="{5F29C435-ECBE-42DC-BD8E-4A3135B434F3}" dt="2024-09-02T15:38:40.869" v="103" actId="2696"/>
        <pc:sldMkLst>
          <pc:docMk/>
          <pc:sldMk cId="0" sldId="259"/>
        </pc:sldMkLst>
      </pc:sldChg>
      <pc:sldChg chg="modSp mod">
        <pc:chgData name="ranjanirajakannu2006@gmail.com" userId="7199e84a0929e424" providerId="LiveId" clId="{5F29C435-ECBE-42DC-BD8E-4A3135B434F3}" dt="2024-09-02T15:35:17.665" v="52" actId="1076"/>
        <pc:sldMkLst>
          <pc:docMk/>
          <pc:sldMk cId="3361850035" sldId="264"/>
        </pc:sldMkLst>
        <pc:spChg chg="mod">
          <ac:chgData name="ranjanirajakannu2006@gmail.com" userId="7199e84a0929e424" providerId="LiveId" clId="{5F29C435-ECBE-42DC-BD8E-4A3135B434F3}" dt="2024-09-02T15:35:17.665" v="52" actId="1076"/>
          <ac:spMkLst>
            <pc:docMk/>
            <pc:sldMk cId="3361850035" sldId="264"/>
            <ac:spMk id="3" creationId="{4EF92D9E-67BB-D65F-B331-D389D9839E44}"/>
          </ac:spMkLst>
        </pc:spChg>
      </pc:sldChg>
      <pc:sldChg chg="modSp del mod">
        <pc:chgData name="ranjanirajakannu2006@gmail.com" userId="7199e84a0929e424" providerId="LiveId" clId="{5F29C435-ECBE-42DC-BD8E-4A3135B434F3}" dt="2024-09-02T15:36:32.445" v="100" actId="2696"/>
        <pc:sldMkLst>
          <pc:docMk/>
          <pc:sldMk cId="2745152946" sldId="268"/>
        </pc:sldMkLst>
        <pc:spChg chg="mod">
          <ac:chgData name="ranjanirajakannu2006@gmail.com" userId="7199e84a0929e424" providerId="LiveId" clId="{5F29C435-ECBE-42DC-BD8E-4A3135B434F3}" dt="2024-09-02T15:35:34.511" v="97" actId="5793"/>
          <ac:spMkLst>
            <pc:docMk/>
            <pc:sldMk cId="2745152946" sldId="268"/>
            <ac:spMk id="3" creationId="{4EF92D9E-67BB-D65F-B331-D389D9839E44}"/>
          </ac:spMkLst>
        </pc:spChg>
      </pc:sldChg>
      <pc:sldChg chg="del">
        <pc:chgData name="ranjanirajakannu2006@gmail.com" userId="7199e84a0929e424" providerId="LiveId" clId="{5F29C435-ECBE-42DC-BD8E-4A3135B434F3}" dt="2024-09-02T15:36:56.349" v="101" actId="2696"/>
        <pc:sldMkLst>
          <pc:docMk/>
          <pc:sldMk cId="2244499243" sldId="269"/>
        </pc:sldMkLst>
      </pc:sldChg>
      <pc:sldChg chg="del">
        <pc:chgData name="ranjanirajakannu2006@gmail.com" userId="7199e84a0929e424" providerId="LiveId" clId="{5F29C435-ECBE-42DC-BD8E-4A3135B434F3}" dt="2024-09-02T15:37:18.541" v="102" actId="2696"/>
        <pc:sldMkLst>
          <pc:docMk/>
          <pc:sldMk cId="1344600828" sldId="270"/>
        </pc:sldMkLst>
      </pc:sldChg>
      <pc:sldChg chg="del">
        <pc:chgData name="ranjanirajakannu2006@gmail.com" userId="7199e84a0929e424" providerId="LiveId" clId="{5F29C435-ECBE-42DC-BD8E-4A3135B434F3}" dt="2024-09-02T15:39:03.452" v="104" actId="2696"/>
        <pc:sldMkLst>
          <pc:docMk/>
          <pc:sldMk cId="1608104310" sldId="271"/>
        </pc:sldMkLst>
      </pc:sldChg>
      <pc:sldChg chg="del">
        <pc:chgData name="ranjanirajakannu2006@gmail.com" userId="7199e84a0929e424" providerId="LiveId" clId="{5F29C435-ECBE-42DC-BD8E-4A3135B434F3}" dt="2024-09-02T15:39:52.390" v="105" actId="2696"/>
        <pc:sldMkLst>
          <pc:docMk/>
          <pc:sldMk cId="127004545" sldId="272"/>
        </pc:sldMkLst>
      </pc:sldChg>
      <pc:sldChg chg="del">
        <pc:chgData name="ranjanirajakannu2006@gmail.com" userId="7199e84a0929e424" providerId="LiveId" clId="{5F29C435-ECBE-42DC-BD8E-4A3135B434F3}" dt="2024-09-02T15:39:56.996" v="106" actId="2696"/>
        <pc:sldMkLst>
          <pc:docMk/>
          <pc:sldMk cId="2400122143" sldId="273"/>
        </pc:sldMkLst>
      </pc:sldChg>
      <pc:sldChg chg="add">
        <pc:chgData name="ranjanirajakannu2006@gmail.com" userId="7199e84a0929e424" providerId="LiveId" clId="{5F29C435-ECBE-42DC-BD8E-4A3135B434F3}" dt="2024-09-02T15:36:04.122" v="98"/>
        <pc:sldMkLst>
          <pc:docMk/>
          <pc:sldMk cId="1987717942" sldId="274"/>
        </pc:sldMkLst>
      </pc:sldChg>
      <pc:sldChg chg="addSp delSp modSp mod">
        <pc:chgData name="ranjanirajakannu2006@gmail.com" userId="7199e84a0929e424" providerId="LiveId" clId="{5F29C435-ECBE-42DC-BD8E-4A3135B434F3}" dt="2024-09-04T13:06:35.589" v="330" actId="5793"/>
        <pc:sldMkLst>
          <pc:docMk/>
          <pc:sldMk cId="3997222829" sldId="276"/>
        </pc:sldMkLst>
        <pc:spChg chg="add mod">
          <ac:chgData name="ranjanirajakannu2006@gmail.com" userId="7199e84a0929e424" providerId="LiveId" clId="{5F29C435-ECBE-42DC-BD8E-4A3135B434F3}" dt="2024-09-04T12:56:25.790" v="270" actId="1076"/>
          <ac:spMkLst>
            <pc:docMk/>
            <pc:sldMk cId="3997222829" sldId="276"/>
            <ac:spMk id="4" creationId="{8D296201-0C22-1892-B27D-2E69D31F1DE5}"/>
          </ac:spMkLst>
        </pc:spChg>
        <pc:spChg chg="del mod">
          <ac:chgData name="ranjanirajakannu2006@gmail.com" userId="7199e84a0929e424" providerId="LiveId" clId="{5F29C435-ECBE-42DC-BD8E-4A3135B434F3}" dt="2024-09-04T12:58:22.528" v="280"/>
          <ac:spMkLst>
            <pc:docMk/>
            <pc:sldMk cId="3997222829" sldId="276"/>
            <ac:spMk id="5" creationId="{CEC559C8-14FD-A476-5057-C4C6D4D80E5B}"/>
          </ac:spMkLst>
        </pc:spChg>
        <pc:spChg chg="add mod">
          <ac:chgData name="ranjanirajakannu2006@gmail.com" userId="7199e84a0929e424" providerId="LiveId" clId="{5F29C435-ECBE-42DC-BD8E-4A3135B434F3}" dt="2024-09-04T13:06:35.589" v="330" actId="5793"/>
          <ac:spMkLst>
            <pc:docMk/>
            <pc:sldMk cId="3997222829" sldId="276"/>
            <ac:spMk id="7" creationId="{053F84AF-3F15-595D-33A6-FA434135CBB9}"/>
          </ac:spMkLst>
        </pc:spChg>
        <pc:picChg chg="del">
          <ac:chgData name="ranjanirajakannu2006@gmail.com" userId="7199e84a0929e424" providerId="LiveId" clId="{5F29C435-ECBE-42DC-BD8E-4A3135B434F3}" dt="2024-09-04T12:53:53.616" v="243" actId="21"/>
          <ac:picMkLst>
            <pc:docMk/>
            <pc:sldMk cId="3997222829" sldId="276"/>
            <ac:picMk id="3" creationId="{16C50A27-8DD6-D77A-B068-12EFE22643FD}"/>
          </ac:picMkLst>
        </pc:picChg>
      </pc:sldChg>
      <pc:sldChg chg="delSp modSp del mod">
        <pc:chgData name="ranjanirajakannu2006@gmail.com" userId="7199e84a0929e424" providerId="LiveId" clId="{5F29C435-ECBE-42DC-BD8E-4A3135B434F3}" dt="2024-09-02T15:43:38.205" v="135" actId="2696"/>
        <pc:sldMkLst>
          <pc:docMk/>
          <pc:sldMk cId="2155362117" sldId="277"/>
        </pc:sldMkLst>
        <pc:spChg chg="del mod">
          <ac:chgData name="ranjanirajakannu2006@gmail.com" userId="7199e84a0929e424" providerId="LiveId" clId="{5F29C435-ECBE-42DC-BD8E-4A3135B434F3}" dt="2024-09-02T15:43:35.886" v="134"/>
          <ac:spMkLst>
            <pc:docMk/>
            <pc:sldMk cId="2155362117" sldId="277"/>
            <ac:spMk id="3" creationId="{5543F227-80B0-D808-9737-B7FC75285CAB}"/>
          </ac:spMkLst>
        </pc:spChg>
      </pc:sldChg>
      <pc:sldChg chg="modSp mod">
        <pc:chgData name="ranjanirajakannu2006@gmail.com" userId="7199e84a0929e424" providerId="LiveId" clId="{5F29C435-ECBE-42DC-BD8E-4A3135B434F3}" dt="2024-09-14T14:46:02.001" v="382" actId="14734"/>
        <pc:sldMkLst>
          <pc:docMk/>
          <pc:sldMk cId="3514661723" sldId="279"/>
        </pc:sldMkLst>
        <pc:graphicFrameChg chg="modGraphic">
          <ac:chgData name="ranjanirajakannu2006@gmail.com" userId="7199e84a0929e424" providerId="LiveId" clId="{5F29C435-ECBE-42DC-BD8E-4A3135B434F3}" dt="2024-09-14T14:46:02.001" v="382" actId="14734"/>
          <ac:graphicFrameMkLst>
            <pc:docMk/>
            <pc:sldMk cId="3514661723" sldId="279"/>
            <ac:graphicFrameMk id="3" creationId="{FD8A4332-1DDF-1504-D229-4C60394006A6}"/>
          </ac:graphicFrameMkLst>
        </pc:graphicFrameChg>
      </pc:sldChg>
      <pc:sldChg chg="addSp delSp modSp mod ord">
        <pc:chgData name="ranjanirajakannu2006@gmail.com" userId="7199e84a0929e424" providerId="LiveId" clId="{5F29C435-ECBE-42DC-BD8E-4A3135B434F3}" dt="2024-09-02T15:48:42.618" v="196" actId="18131"/>
        <pc:sldMkLst>
          <pc:docMk/>
          <pc:sldMk cId="1904046087" sldId="284"/>
        </pc:sldMkLst>
        <pc:spChg chg="add">
          <ac:chgData name="ranjanirajakannu2006@gmail.com" userId="7199e84a0929e424" providerId="LiveId" clId="{5F29C435-ECBE-42DC-BD8E-4A3135B434F3}" dt="2024-09-02T15:46:48.578" v="164"/>
          <ac:spMkLst>
            <pc:docMk/>
            <pc:sldMk cId="1904046087" sldId="284"/>
            <ac:spMk id="4" creationId="{EAC022CD-36B9-9363-B166-1C7822CBC93C}"/>
          </ac:spMkLst>
        </pc:spChg>
        <pc:spChg chg="mod">
          <ac:chgData name="ranjanirajakannu2006@gmail.com" userId="7199e84a0929e424" providerId="LiveId" clId="{5F29C435-ECBE-42DC-BD8E-4A3135B434F3}" dt="2024-09-02T15:48:21.038" v="194" actId="20577"/>
          <ac:spMkLst>
            <pc:docMk/>
            <pc:sldMk cId="1904046087" sldId="284"/>
            <ac:spMk id="5" creationId="{CBFCD733-4DA5-18E9-525B-B28B1E3E6A73}"/>
          </ac:spMkLst>
        </pc:spChg>
        <pc:picChg chg="del">
          <ac:chgData name="ranjanirajakannu2006@gmail.com" userId="7199e84a0929e424" providerId="LiveId" clId="{5F29C435-ECBE-42DC-BD8E-4A3135B434F3}" dt="2024-09-02T15:46:21.239" v="136" actId="21"/>
          <ac:picMkLst>
            <pc:docMk/>
            <pc:sldMk cId="1904046087" sldId="284"/>
            <ac:picMk id="2" creationId="{77E9146F-C0C9-7D29-1567-1F2F12AB7E16}"/>
          </ac:picMkLst>
        </pc:picChg>
        <pc:picChg chg="add mod modCrop">
          <ac:chgData name="ranjanirajakannu2006@gmail.com" userId="7199e84a0929e424" providerId="LiveId" clId="{5F29C435-ECBE-42DC-BD8E-4A3135B434F3}" dt="2024-09-02T15:48:42.618" v="196" actId="18131"/>
          <ac:picMkLst>
            <pc:docMk/>
            <pc:sldMk cId="1904046087" sldId="284"/>
            <ac:picMk id="6" creationId="{54C6206C-DD73-94CA-DF9B-71A611B6E120}"/>
          </ac:picMkLst>
        </pc:picChg>
      </pc:sldChg>
      <pc:sldChg chg="add ord">
        <pc:chgData name="ranjanirajakannu2006@gmail.com" userId="7199e84a0929e424" providerId="LiveId" clId="{5F29C435-ECBE-42DC-BD8E-4A3135B434F3}" dt="2024-09-02T15:40:45.413" v="109"/>
        <pc:sldMkLst>
          <pc:docMk/>
          <pc:sldMk cId="3327602560" sldId="285"/>
        </pc:sldMkLst>
      </pc:sldChg>
      <pc:sldChg chg="addSp delSp modSp mod ord">
        <pc:chgData name="ranjanirajakannu2006@gmail.com" userId="7199e84a0929e424" providerId="LiveId" clId="{5F29C435-ECBE-42DC-BD8E-4A3135B434F3}" dt="2024-09-04T13:11:47.159" v="371"/>
        <pc:sldMkLst>
          <pc:docMk/>
          <pc:sldMk cId="1996650166" sldId="286"/>
        </pc:sldMkLst>
        <pc:spChg chg="del mod">
          <ac:chgData name="ranjanirajakannu2006@gmail.com" userId="7199e84a0929e424" providerId="LiveId" clId="{5F29C435-ECBE-42DC-BD8E-4A3135B434F3}" dt="2024-09-04T12:58:30.442" v="283"/>
          <ac:spMkLst>
            <pc:docMk/>
            <pc:sldMk cId="1996650166" sldId="286"/>
            <ac:spMk id="4" creationId="{5DBA23E8-06B8-91EF-F3C8-58DBA109F7F6}"/>
          </ac:spMkLst>
        </pc:spChg>
        <pc:spChg chg="add mod">
          <ac:chgData name="ranjanirajakannu2006@gmail.com" userId="7199e84a0929e424" providerId="LiveId" clId="{5F29C435-ECBE-42DC-BD8E-4A3135B434F3}" dt="2024-09-04T12:57:16.113" v="275" actId="1076"/>
          <ac:spMkLst>
            <pc:docMk/>
            <pc:sldMk cId="1996650166" sldId="286"/>
            <ac:spMk id="5" creationId="{F1250640-753A-9CC0-F086-C73B7D9CDDD5}"/>
          </ac:spMkLst>
        </pc:spChg>
        <pc:spChg chg="add mod">
          <ac:chgData name="ranjanirajakannu2006@gmail.com" userId="7199e84a0929e424" providerId="LiveId" clId="{5F29C435-ECBE-42DC-BD8E-4A3135B434F3}" dt="2024-09-04T13:07:05.588" v="334" actId="5793"/>
          <ac:spMkLst>
            <pc:docMk/>
            <pc:sldMk cId="1996650166" sldId="286"/>
            <ac:spMk id="7" creationId="{01A19B8D-605D-0C10-BB4C-148D029219FE}"/>
          </ac:spMkLst>
        </pc:spChg>
        <pc:picChg chg="del">
          <ac:chgData name="ranjanirajakannu2006@gmail.com" userId="7199e84a0929e424" providerId="LiveId" clId="{5F29C435-ECBE-42DC-BD8E-4A3135B434F3}" dt="2024-09-04T12:52:02.304" v="201" actId="21"/>
          <ac:picMkLst>
            <pc:docMk/>
            <pc:sldMk cId="1996650166" sldId="286"/>
            <ac:picMk id="2" creationId="{20CF12C1-D933-DC46-A89C-1CCE456DA410}"/>
          </ac:picMkLst>
        </pc:picChg>
      </pc:sldChg>
      <pc:sldChg chg="addSp delSp modSp mod ord">
        <pc:chgData name="ranjanirajakannu2006@gmail.com" userId="7199e84a0929e424" providerId="LiveId" clId="{5F29C435-ECBE-42DC-BD8E-4A3135B434F3}" dt="2024-09-04T13:06:49.935" v="332" actId="5793"/>
        <pc:sldMkLst>
          <pc:docMk/>
          <pc:sldMk cId="2556986766" sldId="287"/>
        </pc:sldMkLst>
        <pc:spChg chg="mod">
          <ac:chgData name="ranjanirajakannu2006@gmail.com" userId="7199e84a0929e424" providerId="LiveId" clId="{5F29C435-ECBE-42DC-BD8E-4A3135B434F3}" dt="2024-09-04T13:06:49.935" v="332" actId="5793"/>
          <ac:spMkLst>
            <pc:docMk/>
            <pc:sldMk cId="2556986766" sldId="287"/>
            <ac:spMk id="4" creationId="{C8940775-F708-5275-ACF2-1D9E7C6295AB}"/>
          </ac:spMkLst>
        </pc:spChg>
        <pc:spChg chg="add mod">
          <ac:chgData name="ranjanirajakannu2006@gmail.com" userId="7199e84a0929e424" providerId="LiveId" clId="{5F29C435-ECBE-42DC-BD8E-4A3135B434F3}" dt="2024-09-04T12:57:39.758" v="277" actId="1076"/>
          <ac:spMkLst>
            <pc:docMk/>
            <pc:sldMk cId="2556986766" sldId="287"/>
            <ac:spMk id="7" creationId="{EA664715-3E72-6A86-2345-4BF05E9B7379}"/>
          </ac:spMkLst>
        </pc:spChg>
        <pc:picChg chg="del">
          <ac:chgData name="ranjanirajakannu2006@gmail.com" userId="7199e84a0929e424" providerId="LiveId" clId="{5F29C435-ECBE-42DC-BD8E-4A3135B434F3}" dt="2024-09-04T12:49:09.602" v="197" actId="21"/>
          <ac:picMkLst>
            <pc:docMk/>
            <pc:sldMk cId="2556986766" sldId="287"/>
            <ac:picMk id="2" creationId="{4C2998CF-DEC4-1626-9B95-EBBD79BC9FBE}"/>
          </ac:picMkLst>
        </pc:picChg>
        <pc:picChg chg="add del mod">
          <ac:chgData name="ranjanirajakannu2006@gmail.com" userId="7199e84a0929e424" providerId="LiveId" clId="{5F29C435-ECBE-42DC-BD8E-4A3135B434F3}" dt="2024-09-04T12:56:45.367" v="271" actId="21"/>
          <ac:picMkLst>
            <pc:docMk/>
            <pc:sldMk cId="2556986766" sldId="287"/>
            <ac:picMk id="5" creationId="{373067E5-50F5-BC5F-32F7-14B6B82E0BE8}"/>
          </ac:picMkLst>
        </pc:picChg>
      </pc:sldChg>
      <pc:sldChg chg="add">
        <pc:chgData name="ranjanirajakannu2006@gmail.com" userId="7199e84a0929e424" providerId="LiveId" clId="{5F29C435-ECBE-42DC-BD8E-4A3135B434F3}" dt="2024-09-02T15:36:28.689" v="99"/>
        <pc:sldMkLst>
          <pc:docMk/>
          <pc:sldMk cId="3230286313" sldId="288"/>
        </pc:sldMkLst>
      </pc:sldChg>
      <pc:sldChg chg="addSp modSp new mod ord">
        <pc:chgData name="ranjanirajakannu2006@gmail.com" userId="7199e84a0929e424" providerId="LiveId" clId="{5F29C435-ECBE-42DC-BD8E-4A3135B434F3}" dt="2024-09-04T13:11:49.934" v="373"/>
        <pc:sldMkLst>
          <pc:docMk/>
          <pc:sldMk cId="1055963965" sldId="290"/>
        </pc:sldMkLst>
        <pc:spChg chg="add mod">
          <ac:chgData name="ranjanirajakannu2006@gmail.com" userId="7199e84a0929e424" providerId="LiveId" clId="{5F29C435-ECBE-42DC-BD8E-4A3135B434F3}" dt="2024-09-04T13:09:40.018" v="353" actId="1076"/>
          <ac:spMkLst>
            <pc:docMk/>
            <pc:sldMk cId="1055963965" sldId="290"/>
            <ac:spMk id="5" creationId="{00AD04FE-3040-6EFE-E803-6FF1199284F0}"/>
          </ac:spMkLst>
        </pc:spChg>
        <pc:picChg chg="add mod">
          <ac:chgData name="ranjanirajakannu2006@gmail.com" userId="7199e84a0929e424" providerId="LiveId" clId="{5F29C435-ECBE-42DC-BD8E-4A3135B434F3}" dt="2024-09-04T13:08:00.527" v="337" actId="1076"/>
          <ac:picMkLst>
            <pc:docMk/>
            <pc:sldMk cId="1055963965" sldId="290"/>
            <ac:picMk id="3" creationId="{8A5579BF-02E6-CB37-320C-5370047F4AC2}"/>
          </ac:picMkLst>
        </pc:picChg>
      </pc:sldChg>
      <pc:sldChg chg="addSp delSp modSp new del mod">
        <pc:chgData name="ranjanirajakannu2006@gmail.com" userId="7199e84a0929e424" providerId="LiveId" clId="{5F29C435-ECBE-42DC-BD8E-4A3135B434F3}" dt="2024-09-04T13:10:49.513" v="362" actId="2696"/>
        <pc:sldMkLst>
          <pc:docMk/>
          <pc:sldMk cId="1758295408" sldId="291"/>
        </pc:sldMkLst>
        <pc:spChg chg="mod">
          <ac:chgData name="ranjanirajakannu2006@gmail.com" userId="7199e84a0929e424" providerId="LiveId" clId="{5F29C435-ECBE-42DC-BD8E-4A3135B434F3}" dt="2024-09-04T13:10:39.478" v="360" actId="27636"/>
          <ac:spMkLst>
            <pc:docMk/>
            <pc:sldMk cId="1758295408" sldId="291"/>
            <ac:spMk id="2" creationId="{EADF8411-6664-A378-414A-CB1DEADBA022}"/>
          </ac:spMkLst>
        </pc:spChg>
        <pc:picChg chg="add del mod">
          <ac:chgData name="ranjanirajakannu2006@gmail.com" userId="7199e84a0929e424" providerId="LiveId" clId="{5F29C435-ECBE-42DC-BD8E-4A3135B434F3}" dt="2024-09-04T13:10:42.360" v="361" actId="21"/>
          <ac:picMkLst>
            <pc:docMk/>
            <pc:sldMk cId="1758295408" sldId="291"/>
            <ac:picMk id="4" creationId="{027961E1-E743-AD8F-759E-2F37DB34DE62}"/>
          </ac:picMkLst>
        </pc:picChg>
      </pc:sldChg>
      <pc:sldChg chg="addSp modSp new mod">
        <pc:chgData name="ranjanirajakannu2006@gmail.com" userId="7199e84a0929e424" providerId="LiveId" clId="{5F29C435-ECBE-42DC-BD8E-4A3135B434F3}" dt="2024-09-04T13:13:06.889" v="381" actId="1076"/>
        <pc:sldMkLst>
          <pc:docMk/>
          <pc:sldMk cId="2926713486" sldId="291"/>
        </pc:sldMkLst>
        <pc:spChg chg="add mod">
          <ac:chgData name="ranjanirajakannu2006@gmail.com" userId="7199e84a0929e424" providerId="LiveId" clId="{5F29C435-ECBE-42DC-BD8E-4A3135B434F3}" dt="2024-09-04T13:13:06.889" v="381" actId="1076"/>
          <ac:spMkLst>
            <pc:docMk/>
            <pc:sldMk cId="2926713486" sldId="291"/>
            <ac:spMk id="5" creationId="{F7A3255B-5C4B-32EE-AAC6-1A44CC8826AA}"/>
          </ac:spMkLst>
        </pc:spChg>
        <pc:picChg chg="add mod">
          <ac:chgData name="ranjanirajakannu2006@gmail.com" userId="7199e84a0929e424" providerId="LiveId" clId="{5F29C435-ECBE-42DC-BD8E-4A3135B434F3}" dt="2024-09-04T13:11:42.813" v="369" actId="1076"/>
          <ac:picMkLst>
            <pc:docMk/>
            <pc:sldMk cId="2926713486" sldId="291"/>
            <ac:picMk id="3" creationId="{29121E49-D102-FBBB-9656-64BC49174CE6}"/>
          </ac:picMkLst>
        </pc:picChg>
      </pc:sldChg>
      <pc:sldChg chg="add del">
        <pc:chgData name="ranjanirajakannu2006@gmail.com" userId="7199e84a0929e424" providerId="LiveId" clId="{5F29C435-ECBE-42DC-BD8E-4A3135B434F3}" dt="2024-09-04T13:11:15.867" v="367" actId="2696"/>
        <pc:sldMkLst>
          <pc:docMk/>
          <pc:sldMk cId="25916748" sldId="292"/>
        </pc:sldMkLst>
      </pc:sldChg>
      <pc:sldChg chg="add del">
        <pc:chgData name="ranjanirajakannu2006@gmail.com" userId="7199e84a0929e424" providerId="LiveId" clId="{5F29C435-ECBE-42DC-BD8E-4A3135B434F3}" dt="2024-09-04T13:11:12.159" v="366" actId="2696"/>
        <pc:sldMkLst>
          <pc:docMk/>
          <pc:sldMk cId="3668216245" sldId="29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A12BF-2380-4890-A9DE-3097C2C62528}" type="datetimeFigureOut">
              <a:rPr lang="en-IN" smtClean="0"/>
              <a:t>03-12-2024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91DE1-B03A-46EB-9479-29D63226EDFC}" type="slidenum">
              <a:rPr lang="en-IN" smtClean="0"/>
              <a:t>‹#›</a:t>
            </a:fld>
            <a:endParaRPr lang="en-IN"/>
          </a:p>
        </p:txBody>
      </p:sp>
    </p:spTree>
    <p:extLst>
      <p:ext uri="{BB962C8B-B14F-4D97-AF65-F5344CB8AC3E}">
        <p14:creationId xmlns:p14="http://schemas.microsoft.com/office/powerpoint/2010/main" val="379327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DE70458B-F185-48DB-AD85-3796F7DB4F8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43FFAAB-55BD-4260-A4E4-7D8FCB28E61B}" type="slidenum">
              <a:rPr lang="en-US" altLang="en-US">
                <a:solidFill>
                  <a:srgbClr val="000000"/>
                </a:solidFill>
                <a:latin typeface="Times New Roman" panose="02020603050405020304" pitchFamily="18" charset="0"/>
                <a:cs typeface="DejaVu Sans" charset="0"/>
              </a:rPr>
              <a:pPr/>
              <a:t>1</a:t>
            </a:fld>
            <a:endParaRPr lang="en-US" altLang="en-US">
              <a:solidFill>
                <a:srgbClr val="000000"/>
              </a:solidFill>
              <a:latin typeface="Times New Roman" panose="02020603050405020304" pitchFamily="18" charset="0"/>
              <a:cs typeface="DejaVu Sans" charset="0"/>
            </a:endParaRPr>
          </a:p>
        </p:txBody>
      </p:sp>
      <p:sp>
        <p:nvSpPr>
          <p:cNvPr id="6147" name="Rectangle 1">
            <a:extLst>
              <a:ext uri="{FF2B5EF4-FFF2-40B4-BE49-F238E27FC236}">
                <a16:creationId xmlns:a16="http://schemas.microsoft.com/office/drawing/2014/main" id="{468E4D85-E32A-485E-A661-F2143B7E625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6148" name="Rectangle 2">
            <a:extLst>
              <a:ext uri="{FF2B5EF4-FFF2-40B4-BE49-F238E27FC236}">
                <a16:creationId xmlns:a16="http://schemas.microsoft.com/office/drawing/2014/main" id="{DF6CCD87-E991-4187-8B98-51E783BF2FA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323DF40D-1800-48F2-89B0-8451D73D04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0E773DE-2121-4534-891E-4D269B6198E4}" type="slidenum">
              <a:rPr lang="en-US" altLang="en-US">
                <a:solidFill>
                  <a:srgbClr val="000000"/>
                </a:solidFill>
                <a:latin typeface="Times New Roman" panose="02020603050405020304" pitchFamily="18" charset="0"/>
                <a:cs typeface="DejaVu Sans" charset="0"/>
              </a:rPr>
              <a:pPr/>
              <a:t>2</a:t>
            </a:fld>
            <a:endParaRPr lang="en-US" altLang="en-US">
              <a:solidFill>
                <a:srgbClr val="000000"/>
              </a:solidFill>
              <a:latin typeface="Times New Roman" panose="02020603050405020304" pitchFamily="18" charset="0"/>
              <a:cs typeface="DejaVu Sans" charset="0"/>
            </a:endParaRPr>
          </a:p>
        </p:txBody>
      </p:sp>
      <p:sp>
        <p:nvSpPr>
          <p:cNvPr id="8195" name="Rectangle 1">
            <a:extLst>
              <a:ext uri="{FF2B5EF4-FFF2-40B4-BE49-F238E27FC236}">
                <a16:creationId xmlns:a16="http://schemas.microsoft.com/office/drawing/2014/main" id="{8CB8B7FE-98D4-4BC1-AF30-2F4B2E5766C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8196" name="Rectangle 2">
            <a:extLst>
              <a:ext uri="{FF2B5EF4-FFF2-40B4-BE49-F238E27FC236}">
                <a16:creationId xmlns:a16="http://schemas.microsoft.com/office/drawing/2014/main" id="{B0E2CBEC-FF7E-446A-8770-6539CBEDA36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ADD78955-C1FE-40D4-96C8-D83EED03293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A5B735F-393F-43E2-80B7-0979301583BB}" type="slidenum">
              <a:rPr lang="en-US" altLang="en-US">
                <a:solidFill>
                  <a:srgbClr val="000000"/>
                </a:solidFill>
                <a:latin typeface="Times New Roman" panose="02020603050405020304" pitchFamily="18" charset="0"/>
                <a:cs typeface="DejaVu Sans" charset="0"/>
              </a:rPr>
              <a:pPr/>
              <a:t>12</a:t>
            </a:fld>
            <a:endParaRPr lang="en-US" altLang="en-US">
              <a:solidFill>
                <a:srgbClr val="000000"/>
              </a:solidFill>
              <a:latin typeface="Times New Roman" panose="02020603050405020304" pitchFamily="18" charset="0"/>
              <a:cs typeface="DejaVu Sans" charset="0"/>
            </a:endParaRPr>
          </a:p>
        </p:txBody>
      </p:sp>
      <p:sp>
        <p:nvSpPr>
          <p:cNvPr id="19459" name="Rectangle 1">
            <a:extLst>
              <a:ext uri="{FF2B5EF4-FFF2-40B4-BE49-F238E27FC236}">
                <a16:creationId xmlns:a16="http://schemas.microsoft.com/office/drawing/2014/main" id="{C5941417-7B8B-45B9-A1EA-25E1C6DB8D11}"/>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37FADAFF-EC84-4B75-AF76-DFFFC331AA5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F91DE1-B03A-46EB-9479-29D63226EDFC}" type="slidenum">
              <a:rPr lang="en-IN" smtClean="0"/>
              <a:t>23</a:t>
            </a:fld>
            <a:endParaRPr lang="en-IN"/>
          </a:p>
        </p:txBody>
      </p:sp>
    </p:spTree>
    <p:extLst>
      <p:ext uri="{BB962C8B-B14F-4D97-AF65-F5344CB8AC3E}">
        <p14:creationId xmlns:p14="http://schemas.microsoft.com/office/powerpoint/2010/main" val="41690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3DA2BD8A-69E4-4109-9376-BB9CAFF25AC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5F561648-146D-47FD-B529-EC509853122C}" type="slidenum">
              <a:rPr lang="en-US" altLang="en-US">
                <a:solidFill>
                  <a:srgbClr val="000000"/>
                </a:solidFill>
                <a:latin typeface="Times New Roman" panose="02020603050405020304" pitchFamily="18" charset="0"/>
                <a:cs typeface="DejaVu Sans" charset="0"/>
              </a:rPr>
              <a:pPr/>
              <a:t>27</a:t>
            </a:fld>
            <a:endParaRPr lang="en-US" altLang="en-US">
              <a:solidFill>
                <a:srgbClr val="000000"/>
              </a:solidFill>
              <a:latin typeface="Times New Roman" panose="02020603050405020304" pitchFamily="18" charset="0"/>
              <a:cs typeface="DejaVu Sans" charset="0"/>
            </a:endParaRPr>
          </a:p>
        </p:txBody>
      </p:sp>
      <p:sp>
        <p:nvSpPr>
          <p:cNvPr id="36867" name="Rectangle 1">
            <a:extLst>
              <a:ext uri="{FF2B5EF4-FFF2-40B4-BE49-F238E27FC236}">
                <a16:creationId xmlns:a16="http://schemas.microsoft.com/office/drawing/2014/main" id="{D5F9E9D7-7723-4503-AB02-FE828231E08F}"/>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6868" name="Rectangle 2">
            <a:extLst>
              <a:ext uri="{FF2B5EF4-FFF2-40B4-BE49-F238E27FC236}">
                <a16:creationId xmlns:a16="http://schemas.microsoft.com/office/drawing/2014/main" id="{6DA026BC-D0FD-4BA6-A806-A13BF79123D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F89E-E277-AF8E-49F6-72A76B180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4D04B1-AE16-B6BA-1931-FC4853B2B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F05AC-2B29-B091-F2D7-ED96F7D89526}"/>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5" name="Footer Placeholder 4">
            <a:extLst>
              <a:ext uri="{FF2B5EF4-FFF2-40B4-BE49-F238E27FC236}">
                <a16:creationId xmlns:a16="http://schemas.microsoft.com/office/drawing/2014/main" id="{E7D6A8F6-8FD4-DA77-E0AD-189CD890D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53765-EFFD-C5B8-D943-5D93BC34F20A}"/>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6485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884B-B8F1-675F-654B-8770D0C36F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8B45BE-EC73-9A7B-A9A6-E1A3E0B98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E643E-EE56-B785-F106-2C0ED6BF49C7}"/>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5" name="Footer Placeholder 4">
            <a:extLst>
              <a:ext uri="{FF2B5EF4-FFF2-40B4-BE49-F238E27FC236}">
                <a16:creationId xmlns:a16="http://schemas.microsoft.com/office/drawing/2014/main" id="{6072B2CC-DF2E-AE86-92BD-246255573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8BA80-780F-AB29-8AAC-62F8CD3B894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23589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B0D7E-C14F-5DFE-B774-40F41313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BB635-47B1-BE7A-42AF-7099B604E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98DCA-F058-FD44-4D76-01BE21ED167A}"/>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5" name="Footer Placeholder 4">
            <a:extLst>
              <a:ext uri="{FF2B5EF4-FFF2-40B4-BE49-F238E27FC236}">
                <a16:creationId xmlns:a16="http://schemas.microsoft.com/office/drawing/2014/main" id="{ADF25EAC-EB78-95CB-CAE8-110216F35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210C4-F616-EE28-479C-3DA4F915032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62603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5EFD2757-5863-4F7E-A9A8-D6E218C07F09}"/>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1577BD60-6440-49BB-95F9-FA915E90D2C1}"/>
              </a:ext>
            </a:extLst>
          </p:cNvPr>
          <p:cNvSpPr>
            <a:spLocks noGrp="1" noChangeArrowheads="1"/>
          </p:cNvSpPr>
          <p:nvPr>
            <p:ph type="sldNum" idx="11"/>
          </p:nvPr>
        </p:nvSpPr>
        <p:spPr>
          <a:ln/>
        </p:spPr>
        <p:txBody>
          <a:bodyPr/>
          <a:lstStyle>
            <a:lvl1pPr>
              <a:defRPr/>
            </a:lvl1pPr>
          </a:lstStyle>
          <a:p>
            <a:pPr>
              <a:defRPr/>
            </a:pPr>
            <a:fld id="{B0B1F0C1-FE4D-47C4-BFD4-577E77A4BE46}" type="slidenum">
              <a:rPr lang="en-US" altLang="en-US"/>
              <a:pPr>
                <a:defRPr/>
              </a:pPr>
              <a:t>‹#›</a:t>
            </a:fld>
            <a:endParaRPr lang="en-US" altLang="en-US"/>
          </a:p>
        </p:txBody>
      </p:sp>
    </p:spTree>
    <p:extLst>
      <p:ext uri="{BB962C8B-B14F-4D97-AF65-F5344CB8AC3E}">
        <p14:creationId xmlns:p14="http://schemas.microsoft.com/office/powerpoint/2010/main" val="62624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A9F8-12EB-EFF7-0744-D287E5B9F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83AD1-300B-3C68-20B9-39142238C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81028-1B69-451E-3144-37F520687BA6}"/>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5" name="Footer Placeholder 4">
            <a:extLst>
              <a:ext uri="{FF2B5EF4-FFF2-40B4-BE49-F238E27FC236}">
                <a16:creationId xmlns:a16="http://schemas.microsoft.com/office/drawing/2014/main" id="{8140EE3D-4F86-87ED-8F44-BFF2F45E8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D9467-4453-E14C-3ED2-5ABB2A46A9C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06625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D00F-E918-055A-4616-4EEA16A4B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D093-0330-DA39-1E58-89632D952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5A767-90E2-6AF5-1864-93B40D28D7C8}"/>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5" name="Footer Placeholder 4">
            <a:extLst>
              <a:ext uri="{FF2B5EF4-FFF2-40B4-BE49-F238E27FC236}">
                <a16:creationId xmlns:a16="http://schemas.microsoft.com/office/drawing/2014/main" id="{4504F8BF-63FA-5BB3-B9FA-3A06958E0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E1A44-8F8B-0587-D08F-B89AB9810678}"/>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419995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D54B-F397-8955-3FEA-6C969D0D1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02DC3-E323-16AC-8A29-88D1F9F7E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691C72-1CC5-2AD7-A8C3-55DC48CC4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694270-71B6-D9F6-72B5-EAE1C8A50275}"/>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6" name="Footer Placeholder 5">
            <a:extLst>
              <a:ext uri="{FF2B5EF4-FFF2-40B4-BE49-F238E27FC236}">
                <a16:creationId xmlns:a16="http://schemas.microsoft.com/office/drawing/2014/main" id="{D741EA33-F213-7A3A-DC63-730394EA6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CD17D4-61FE-7C16-4C64-14CCBE5FAED3}"/>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13940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FD53-581C-677C-682F-D41E43814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8C7BF-EDDE-2A1B-4E62-ACB320B3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3186-9648-6B4F-9B18-5DC0C3C1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3806C6-8ECC-170E-F981-6CD97F75D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DA98D-030B-292A-C8A7-F4FEA51EB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2B296-432F-F025-F850-EFEF2148D00C}"/>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8" name="Footer Placeholder 7">
            <a:extLst>
              <a:ext uri="{FF2B5EF4-FFF2-40B4-BE49-F238E27FC236}">
                <a16:creationId xmlns:a16="http://schemas.microsoft.com/office/drawing/2014/main" id="{0C8EC2FE-9C4F-9D39-DAD1-DCE0CBD96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BC4145-3441-5834-D7AE-C0CC6812586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8554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E4E3-7E7C-EEC8-5EB8-4AFA3E0AF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D86027-1488-8291-70CA-C24E07106EF0}"/>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4" name="Footer Placeholder 3">
            <a:extLst>
              <a:ext uri="{FF2B5EF4-FFF2-40B4-BE49-F238E27FC236}">
                <a16:creationId xmlns:a16="http://schemas.microsoft.com/office/drawing/2014/main" id="{AA50DF85-ECB1-F665-71C0-EFBE74E9B1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EDDAFE-02EA-3655-A05E-1C31B4CD4ED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821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1A35D-7C71-0752-B2BB-E5C4D0C3C7E1}"/>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3" name="Footer Placeholder 2">
            <a:extLst>
              <a:ext uri="{FF2B5EF4-FFF2-40B4-BE49-F238E27FC236}">
                <a16:creationId xmlns:a16="http://schemas.microsoft.com/office/drawing/2014/main" id="{D1318D7F-94A9-239C-B8D1-D408C647EA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D6175B-F480-AC31-B0CA-044FD4B4F12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47177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EF21-319B-0907-0D80-8DEDC07D5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2D8AEC-2C9D-6214-0052-EF4733CEF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18E77F-9176-76EE-76B3-19240F10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75E2C-07E5-B688-BF50-D327E30536FC}"/>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6" name="Footer Placeholder 5">
            <a:extLst>
              <a:ext uri="{FF2B5EF4-FFF2-40B4-BE49-F238E27FC236}">
                <a16:creationId xmlns:a16="http://schemas.microsoft.com/office/drawing/2014/main" id="{A6B6B84F-0FD7-F6CB-50DA-AAB1A73FD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F7CBB-C41F-989F-08C2-E4442E3FF84F}"/>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9174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6345-EA37-8C6A-C178-39B329656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4251E9-0BAA-127A-E65B-5AC7D45C2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BB98CF-DF76-141B-762A-A65D35637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0CD96-760E-5300-1C4F-003F42C0EB58}"/>
              </a:ext>
            </a:extLst>
          </p:cNvPr>
          <p:cNvSpPr>
            <a:spLocks noGrp="1"/>
          </p:cNvSpPr>
          <p:nvPr>
            <p:ph type="dt" sz="half" idx="10"/>
          </p:nvPr>
        </p:nvSpPr>
        <p:spPr/>
        <p:txBody>
          <a:bodyPr/>
          <a:lstStyle/>
          <a:p>
            <a:fld id="{615924AB-9F36-4178-90AC-C49D492A1C56}" type="datetimeFigureOut">
              <a:rPr lang="en-IN" smtClean="0"/>
              <a:t>03-12-2024</a:t>
            </a:fld>
            <a:endParaRPr lang="en-IN"/>
          </a:p>
        </p:txBody>
      </p:sp>
      <p:sp>
        <p:nvSpPr>
          <p:cNvPr id="6" name="Footer Placeholder 5">
            <a:extLst>
              <a:ext uri="{FF2B5EF4-FFF2-40B4-BE49-F238E27FC236}">
                <a16:creationId xmlns:a16="http://schemas.microsoft.com/office/drawing/2014/main" id="{8F5EFD3F-AD02-03B3-84FE-20F9F631E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A0320-2A44-851A-082D-5B40482B257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2285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755F3-BEF6-DEF9-4CB1-1B5D2AA36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12260-9AEE-0F6C-393D-081813D4F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C6917-09DF-778A-8957-A72F2F6F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924AB-9F36-4178-90AC-C49D492A1C56}" type="datetimeFigureOut">
              <a:rPr lang="en-IN" smtClean="0"/>
              <a:t>03-12-2024</a:t>
            </a:fld>
            <a:endParaRPr lang="en-IN"/>
          </a:p>
        </p:txBody>
      </p:sp>
      <p:sp>
        <p:nvSpPr>
          <p:cNvPr id="5" name="Footer Placeholder 4">
            <a:extLst>
              <a:ext uri="{FF2B5EF4-FFF2-40B4-BE49-F238E27FC236}">
                <a16:creationId xmlns:a16="http://schemas.microsoft.com/office/drawing/2014/main" id="{18A3656D-2DBA-CEE6-4E60-9E615014C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65E9C8-F63C-F72D-C515-B8CD271F2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A3748-EDEB-4F86-8B3C-520549F7612D}" type="slidenum">
              <a:rPr lang="en-IN" smtClean="0"/>
              <a:t>‹#›</a:t>
            </a:fld>
            <a:endParaRPr lang="en-IN"/>
          </a:p>
        </p:txBody>
      </p:sp>
    </p:spTree>
    <p:extLst>
      <p:ext uri="{BB962C8B-B14F-4D97-AF65-F5344CB8AC3E}">
        <p14:creationId xmlns:p14="http://schemas.microsoft.com/office/powerpoint/2010/main" val="265670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70"/>
        <p:cNvGrpSpPr/>
        <p:nvPr/>
      </p:nvGrpSpPr>
      <p:grpSpPr>
        <a:xfrm>
          <a:off x="0" y="0"/>
          <a:ext cx="0" cy="0"/>
          <a:chOff x="0" y="0"/>
          <a:chExt cx="0" cy="0"/>
        </a:xfrm>
      </p:grpSpPr>
      <p:sp>
        <p:nvSpPr>
          <p:cNvPr id="36871" name="Google Shape;36871;p1"/>
          <p:cNvSpPr txBox="1">
            <a:spLocks noGrp="1"/>
          </p:cNvSpPr>
          <p:nvPr>
            <p:ph type="subTitle" idx="4294967295"/>
          </p:nvPr>
        </p:nvSpPr>
        <p:spPr>
          <a:xfrm>
            <a:off x="3414566" y="3006951"/>
            <a:ext cx="5293200" cy="270547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C00000"/>
              </a:buClr>
              <a:buSzPts val="2000"/>
              <a:buFont typeface="Arial"/>
              <a:buNone/>
            </a:pPr>
            <a:r>
              <a:rPr lang="en-US" sz="2000" b="1" i="0" u="none" strike="noStrike" cap="none" dirty="0">
                <a:solidFill>
                  <a:srgbClr val="C00000"/>
                </a:solidFill>
                <a:latin typeface="Times New Roman" panose="02020603050405020304" pitchFamily="18" charset="0"/>
                <a:ea typeface="Arial"/>
                <a:cs typeface="Times New Roman" panose="02020603050405020304" pitchFamily="18" charset="0"/>
                <a:sym typeface="Arial"/>
              </a:rPr>
              <a:t>Presented by,</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Times New Roman" panose="02020603050405020304" pitchFamily="18" charset="0"/>
                <a:ea typeface="Arial"/>
                <a:cs typeface="Times New Roman" panose="02020603050405020304" pitchFamily="18" charset="0"/>
                <a:sym typeface="Arial"/>
              </a:rPr>
              <a:t>Name                 RANJANI R</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Times New Roman" panose="02020603050405020304" pitchFamily="18" charset="0"/>
                <a:ea typeface="Arial"/>
                <a:cs typeface="Times New Roman" panose="02020603050405020304" pitchFamily="18" charset="0"/>
                <a:sym typeface="Arial"/>
              </a:rPr>
              <a:t>Register No.     : </a:t>
            </a:r>
            <a:r>
              <a:rPr lang="en-US" sz="2400" b="1" dirty="0">
                <a:solidFill>
                  <a:srgbClr val="0000FF"/>
                </a:solidFill>
                <a:latin typeface="Times New Roman" panose="02020603050405020304" pitchFamily="18" charset="0"/>
                <a:ea typeface="Arial"/>
                <a:cs typeface="Times New Roman" panose="02020603050405020304" pitchFamily="18" charset="0"/>
                <a:sym typeface="Arial"/>
              </a:rPr>
              <a:t>8115U23AD045</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Times New Roman" panose="02020603050405020304" pitchFamily="18" charset="0"/>
                <a:ea typeface="Arial"/>
                <a:cs typeface="Times New Roman" panose="02020603050405020304" pitchFamily="18" charset="0"/>
                <a:sym typeface="Arial"/>
              </a:rPr>
              <a:t>Roll. No.            : </a:t>
            </a:r>
            <a:r>
              <a:rPr lang="en-US" sz="2400" b="1" dirty="0">
                <a:solidFill>
                  <a:srgbClr val="0000FF"/>
                </a:solidFill>
                <a:latin typeface="Times New Roman" panose="02020603050405020304" pitchFamily="18" charset="0"/>
                <a:ea typeface="Arial"/>
                <a:cs typeface="Times New Roman" panose="02020603050405020304" pitchFamily="18" charset="0"/>
                <a:sym typeface="Arial"/>
              </a:rPr>
              <a:t>AD2345</a:t>
            </a:r>
            <a:endParaRPr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Times New Roman" panose="02020603050405020304" pitchFamily="18" charset="0"/>
                <a:ea typeface="Arial"/>
                <a:cs typeface="Times New Roman" panose="02020603050405020304" pitchFamily="18" charset="0"/>
                <a:sym typeface="Arial"/>
              </a:rPr>
              <a:t>Year </a:t>
            </a:r>
            <a:r>
              <a:rPr lang="en-US" sz="2400" b="1" dirty="0">
                <a:solidFill>
                  <a:srgbClr val="0000FF"/>
                </a:solidFill>
                <a:latin typeface="Times New Roman" panose="02020603050405020304" pitchFamily="18" charset="0"/>
                <a:ea typeface="Arial"/>
                <a:cs typeface="Times New Roman" panose="02020603050405020304" pitchFamily="18" charset="0"/>
                <a:sym typeface="Arial"/>
              </a:rPr>
              <a:t>                 </a:t>
            </a:r>
            <a:r>
              <a:rPr lang="en-US" sz="2400" b="1" i="0" u="none" strike="noStrike" cap="none" dirty="0">
                <a:solidFill>
                  <a:srgbClr val="0000FF"/>
                </a:solidFill>
                <a:latin typeface="Times New Roman" panose="02020603050405020304" pitchFamily="18" charset="0"/>
                <a:ea typeface="Arial"/>
                <a:cs typeface="Times New Roman" panose="02020603050405020304" pitchFamily="18" charset="0"/>
                <a:sym typeface="Arial"/>
              </a:rPr>
              <a:t> :  II</a:t>
            </a:r>
            <a:endParaRPr sz="1800" b="1" i="0" u="none" strike="noStrike" cap="none" dirty="0">
              <a:solidFill>
                <a:srgbClr val="002060"/>
              </a:solidFill>
              <a:latin typeface="Times New Roman" panose="02020603050405020304" pitchFamily="18" charset="0"/>
              <a:ea typeface="Arial"/>
              <a:cs typeface="Times New Roman" panose="02020603050405020304" pitchFamily="18" charset="0"/>
              <a:sym typeface="Arial"/>
            </a:endParaRPr>
          </a:p>
          <a:p>
            <a:pPr marL="0" marR="0" lvl="0" indent="0" algn="ctr" rtl="0">
              <a:lnSpc>
                <a:spcPct val="150000"/>
              </a:lnSpc>
              <a:spcBef>
                <a:spcPts val="0"/>
              </a:spcBef>
              <a:spcAft>
                <a:spcPts val="0"/>
              </a:spcAft>
              <a:buClr>
                <a:schemeClr val="dk1"/>
              </a:buClr>
              <a:buSzPts val="1800"/>
              <a:buFont typeface="Arial"/>
              <a:buNone/>
            </a:pPr>
            <a:endParaRPr sz="1800" b="1" i="0" u="none" strike="noStrike" cap="none" dirty="0">
              <a:solidFill>
                <a:srgbClr val="002060"/>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1800"/>
              <a:buFont typeface="Arial"/>
              <a:buNone/>
            </a:pPr>
            <a:endParaRPr sz="1800" b="1" i="0" u="none" strike="noStrike" cap="none" dirty="0">
              <a:solidFill>
                <a:srgbClr val="FF0000"/>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1" i="0" u="none" strike="noStrike" cap="none" dirty="0">
              <a:solidFill>
                <a:srgbClr val="FF0000"/>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0" i="0" u="none" strike="noStrike" cap="none" dirty="0">
              <a:solidFill>
                <a:srgbClr val="8B8B8B"/>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0" i="0" u="none" strike="noStrike" cap="none" dirty="0">
              <a:solidFill>
                <a:srgbClr val="8B8B8B"/>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0" i="0" u="none" strike="noStrike" cap="none" dirty="0">
              <a:solidFill>
                <a:srgbClr val="8B8B8B"/>
              </a:solidFill>
              <a:latin typeface="Arial"/>
              <a:ea typeface="Arial"/>
              <a:cs typeface="Arial"/>
              <a:sym typeface="Arial"/>
            </a:endParaRPr>
          </a:p>
        </p:txBody>
      </p:sp>
      <p:sp>
        <p:nvSpPr>
          <p:cNvPr id="36872" name="Google Shape;36872;p1"/>
          <p:cNvSpPr/>
          <p:nvPr/>
        </p:nvSpPr>
        <p:spPr>
          <a:xfrm>
            <a:off x="1679575" y="-1684338"/>
            <a:ext cx="3543300" cy="3514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dk1"/>
              </a:solidFill>
              <a:latin typeface="Calibri"/>
              <a:ea typeface="Calibri"/>
              <a:cs typeface="Calibri"/>
              <a:sym typeface="Calibri"/>
            </a:endParaRPr>
          </a:p>
        </p:txBody>
      </p:sp>
      <p:pic>
        <p:nvPicPr>
          <p:cNvPr id="36873" name="Google Shape;36873;p1"/>
          <p:cNvPicPr preferRelativeResize="0"/>
          <p:nvPr/>
        </p:nvPicPr>
        <p:blipFill rotWithShape="1">
          <a:blip r:embed="rId3">
            <a:alphaModFix/>
          </a:blip>
          <a:srcRect/>
          <a:stretch/>
        </p:blipFill>
        <p:spPr>
          <a:xfrm>
            <a:off x="367251" y="356884"/>
            <a:ext cx="1312323" cy="1300606"/>
          </a:xfrm>
          <a:prstGeom prst="rect">
            <a:avLst/>
          </a:prstGeom>
          <a:noFill/>
          <a:ln>
            <a:noFill/>
          </a:ln>
        </p:spPr>
      </p:pic>
      <p:sp>
        <p:nvSpPr>
          <p:cNvPr id="36874" name="Google Shape;36874;p1"/>
          <p:cNvSpPr/>
          <p:nvPr/>
        </p:nvSpPr>
        <p:spPr>
          <a:xfrm>
            <a:off x="1515893" y="752984"/>
            <a:ext cx="8863500" cy="22761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Clr>
                <a:srgbClr val="000000"/>
              </a:buClr>
              <a:buSzPts val="2800"/>
              <a:buFont typeface="Times New Roman"/>
              <a:buNone/>
            </a:pPr>
            <a:r>
              <a:rPr lang="en-US" sz="2800" b="1" i="0" u="none" strike="noStrike" cap="none" dirty="0">
                <a:solidFill>
                  <a:srgbClr val="002060"/>
                </a:solidFill>
                <a:latin typeface="Times New Roman" panose="02020603050405020304" pitchFamily="18" charset="0"/>
                <a:ea typeface="Arial"/>
                <a:cs typeface="Times New Roman" panose="02020603050405020304" pitchFamily="18" charset="0"/>
                <a:sym typeface="Arial"/>
              </a:rPr>
              <a:t>K.RAMAKRISHNAN COLLEGE OF ENGINEERING</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rgbClr val="000000"/>
              </a:buClr>
              <a:buSzPts val="1800"/>
              <a:buFont typeface="Times New Roman"/>
              <a:buNone/>
            </a:pPr>
            <a:r>
              <a:rPr lang="en-US" sz="1800" b="1" i="0" u="none" strike="noStrike" cap="none" dirty="0">
                <a:solidFill>
                  <a:srgbClr val="FF0066"/>
                </a:solidFill>
                <a:latin typeface="Times New Roman" panose="02020603050405020304" pitchFamily="18" charset="0"/>
                <a:ea typeface="Arial"/>
                <a:cs typeface="Times New Roman" panose="02020603050405020304" pitchFamily="18" charset="0"/>
                <a:sym typeface="Arial"/>
              </a:rPr>
              <a:t>(AUTONOMOUS)</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rgbClr val="000000"/>
              </a:buClr>
              <a:buSzPts val="1800"/>
              <a:buFont typeface="Times New Roman"/>
              <a:buNone/>
            </a:pPr>
            <a:br>
              <a:rPr lang="en-US" sz="1800" b="1" i="0" u="none" strike="noStrike" cap="none" dirty="0">
                <a:solidFill>
                  <a:srgbClr val="FF0066"/>
                </a:solidFill>
                <a:latin typeface="Times New Roman" panose="02020603050405020304" pitchFamily="18" charset="0"/>
                <a:ea typeface="Arial"/>
                <a:cs typeface="Times New Roman" panose="02020603050405020304" pitchFamily="18" charset="0"/>
                <a:sym typeface="Arial"/>
              </a:rPr>
            </a:br>
            <a:endParaRPr sz="1800" b="1" i="0" u="none" strike="noStrike" cap="none" dirty="0">
              <a:solidFill>
                <a:srgbClr val="FF0066"/>
              </a:solidFill>
              <a:latin typeface="Times New Roman" panose="02020603050405020304" pitchFamily="18" charset="0"/>
              <a:ea typeface="Arial"/>
              <a:cs typeface="Times New Roman" panose="02020603050405020304" pitchFamily="18" charset="0"/>
              <a:sym typeface="Arial"/>
            </a:endParaRPr>
          </a:p>
          <a:p>
            <a:pPr marL="0" marR="0" lvl="0" indent="0" algn="ctr" rtl="0">
              <a:spcBef>
                <a:spcPts val="0"/>
              </a:spcBef>
              <a:spcAft>
                <a:spcPts val="0"/>
              </a:spcAft>
              <a:buClr>
                <a:srgbClr val="000000"/>
              </a:buClr>
              <a:buSzPts val="2800"/>
              <a:buFont typeface="Times New Roman"/>
              <a:buNone/>
            </a:pPr>
            <a:r>
              <a:rPr lang="en-US" sz="2800" b="1" dirty="0">
                <a:solidFill>
                  <a:srgbClr val="FF0066"/>
                </a:solidFill>
                <a:latin typeface="Times New Roman" panose="02020603050405020304" pitchFamily="18" charset="0"/>
                <a:cs typeface="Times New Roman" panose="02020603050405020304" pitchFamily="18" charset="0"/>
                <a:sym typeface="Arial"/>
              </a:rPr>
              <a:t>AI DESKTOP PARTNER</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rgbClr val="000000"/>
              </a:buClr>
              <a:buSzPts val="1400"/>
              <a:buFont typeface="Times New Roman"/>
              <a:buNone/>
            </a:pPr>
            <a:endParaRPr sz="1400" b="1" i="0" u="none" strike="noStrike" cap="none" dirty="0">
              <a:solidFill>
                <a:srgbClr val="FF0066"/>
              </a:solidFill>
              <a:latin typeface="Arial"/>
              <a:ea typeface="Arial"/>
              <a:cs typeface="Arial"/>
              <a:sym typeface="Arial"/>
            </a:endParaRPr>
          </a:p>
          <a:p>
            <a:pPr marL="0" marR="0" lvl="0" indent="0" algn="ctr" rtl="0">
              <a:spcBef>
                <a:spcPts val="0"/>
              </a:spcBef>
              <a:spcAft>
                <a:spcPts val="0"/>
              </a:spcAft>
              <a:buClr>
                <a:srgbClr val="000000"/>
              </a:buClr>
              <a:buSzPts val="1800"/>
              <a:buFont typeface="Times New Roman"/>
              <a:buNone/>
            </a:pPr>
            <a:r>
              <a:rPr lang="en-US" sz="1800" b="1" i="0" u="none" strike="noStrike" cap="none" dirty="0">
                <a:solidFill>
                  <a:srgbClr val="0000FF"/>
                </a:solidFill>
                <a:latin typeface="Arial"/>
                <a:ea typeface="Arial"/>
                <a:cs typeface="Arial"/>
                <a:sym typeface="Arial"/>
              </a:rPr>
              <a:t> </a:t>
            </a:r>
            <a:endParaRPr dirty="0"/>
          </a:p>
        </p:txBody>
      </p:sp>
      <p:pic>
        <p:nvPicPr>
          <p:cNvPr id="36875" name="Google Shape;36875;p1" descr="A blue and white logo&#10;&#10;Description automatically generated"/>
          <p:cNvPicPr preferRelativeResize="0"/>
          <p:nvPr/>
        </p:nvPicPr>
        <p:blipFill rotWithShape="1">
          <a:blip r:embed="rId4">
            <a:alphaModFix/>
          </a:blip>
          <a:srcRect/>
          <a:stretch/>
        </p:blipFill>
        <p:spPr>
          <a:xfrm>
            <a:off x="10078718" y="230748"/>
            <a:ext cx="1811291" cy="13095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739BF7-39DE-CBF2-D6EC-235EDB58B2CE}"/>
              </a:ext>
            </a:extLst>
          </p:cNvPr>
          <p:cNvPicPr>
            <a:picLocks noChangeAspect="1"/>
          </p:cNvPicPr>
          <p:nvPr/>
        </p:nvPicPr>
        <p:blipFill>
          <a:blip r:embed="rId2"/>
          <a:stretch>
            <a:fillRect/>
          </a:stretch>
        </p:blipFill>
        <p:spPr>
          <a:xfrm>
            <a:off x="3830132" y="314449"/>
            <a:ext cx="4328535" cy="749873"/>
          </a:xfrm>
          <a:prstGeom prst="rect">
            <a:avLst/>
          </a:prstGeom>
        </p:spPr>
      </p:pic>
      <p:graphicFrame>
        <p:nvGraphicFramePr>
          <p:cNvPr id="2" name="Table 1">
            <a:extLst>
              <a:ext uri="{FF2B5EF4-FFF2-40B4-BE49-F238E27FC236}">
                <a16:creationId xmlns:a16="http://schemas.microsoft.com/office/drawing/2014/main" id="{6B1F6164-F48E-AFF2-1B1B-9DD963BD8064}"/>
              </a:ext>
            </a:extLst>
          </p:cNvPr>
          <p:cNvGraphicFramePr>
            <a:graphicFrameLocks noGrp="1"/>
          </p:cNvGraphicFramePr>
          <p:nvPr>
            <p:extLst>
              <p:ext uri="{D42A27DB-BD31-4B8C-83A1-F6EECF244321}">
                <p14:modId xmlns:p14="http://schemas.microsoft.com/office/powerpoint/2010/main" val="4239034659"/>
              </p:ext>
            </p:extLst>
          </p:nvPr>
        </p:nvGraphicFramePr>
        <p:xfrm>
          <a:off x="365760" y="1339925"/>
          <a:ext cx="11684001" cy="4100450"/>
        </p:xfrm>
        <a:graphic>
          <a:graphicData uri="http://schemas.openxmlformats.org/drawingml/2006/table">
            <a:tbl>
              <a:tblPr/>
              <a:tblGrid>
                <a:gridCol w="995829">
                  <a:extLst>
                    <a:ext uri="{9D8B030D-6E8A-4147-A177-3AD203B41FA5}">
                      <a16:colId xmlns:a16="http://schemas.microsoft.com/office/drawing/2014/main" val="3153284278"/>
                    </a:ext>
                  </a:extLst>
                </a:gridCol>
                <a:gridCol w="1113899">
                  <a:extLst>
                    <a:ext uri="{9D8B030D-6E8A-4147-A177-3AD203B41FA5}">
                      <a16:colId xmlns:a16="http://schemas.microsoft.com/office/drawing/2014/main" val="1347195508"/>
                    </a:ext>
                  </a:extLst>
                </a:gridCol>
                <a:gridCol w="1759267">
                  <a:extLst>
                    <a:ext uri="{9D8B030D-6E8A-4147-A177-3AD203B41FA5}">
                      <a16:colId xmlns:a16="http://schemas.microsoft.com/office/drawing/2014/main" val="4274105166"/>
                    </a:ext>
                  </a:extLst>
                </a:gridCol>
                <a:gridCol w="1946457">
                  <a:extLst>
                    <a:ext uri="{9D8B030D-6E8A-4147-A177-3AD203B41FA5}">
                      <a16:colId xmlns:a16="http://schemas.microsoft.com/office/drawing/2014/main" val="443906380"/>
                    </a:ext>
                  </a:extLst>
                </a:gridCol>
                <a:gridCol w="3153987">
                  <a:extLst>
                    <a:ext uri="{9D8B030D-6E8A-4147-A177-3AD203B41FA5}">
                      <a16:colId xmlns:a16="http://schemas.microsoft.com/office/drawing/2014/main" val="1689367415"/>
                    </a:ext>
                  </a:extLst>
                </a:gridCol>
                <a:gridCol w="2714562">
                  <a:extLst>
                    <a:ext uri="{9D8B030D-6E8A-4147-A177-3AD203B41FA5}">
                      <a16:colId xmlns:a16="http://schemas.microsoft.com/office/drawing/2014/main" val="1545775983"/>
                    </a:ext>
                  </a:extLst>
                </a:gridCol>
              </a:tblGrid>
              <a:tr h="621849">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DISADVANTAGE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3564"/>
                  </a:ext>
                </a:extLst>
              </a:tr>
              <a:tr h="1751131">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4</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2024</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Human-AI interaction research agenda: A user-centered perspective</a:t>
                      </a:r>
                      <a:endParaRPr lang="en-US" sz="2000" b="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err="1">
                          <a:latin typeface="Times New Roman" panose="02020603050405020304" pitchFamily="18" charset="0"/>
                          <a:cs typeface="Times New Roman" panose="02020603050405020304" pitchFamily="18" charset="0"/>
                        </a:rPr>
                        <a:t>Tingting</a:t>
                      </a:r>
                      <a:r>
                        <a:rPr lang="en-US" sz="2000" dirty="0">
                          <a:latin typeface="Times New Roman" panose="02020603050405020304" pitchFamily="18" charset="0"/>
                          <a:cs typeface="Times New Roman" panose="02020603050405020304" pitchFamily="18" charset="0"/>
                        </a:rPr>
                        <a:t> Jiang  , </a:t>
                      </a:r>
                      <a:r>
                        <a:rPr lang="en-US" sz="2000" dirty="0" err="1">
                          <a:latin typeface="Times New Roman" panose="02020603050405020304" pitchFamily="18" charset="0"/>
                          <a:cs typeface="Times New Roman" panose="02020603050405020304" pitchFamily="18" charset="0"/>
                        </a:rPr>
                        <a:t>Zhumo</a:t>
                      </a:r>
                      <a:r>
                        <a:rPr lang="en-US" sz="2000" dirty="0">
                          <a:latin typeface="Times New Roman" panose="02020603050405020304" pitchFamily="18" charset="0"/>
                          <a:cs typeface="Times New Roman" panose="02020603050405020304" pitchFamily="18" charset="0"/>
                        </a:rPr>
                        <a:t> Sun</a:t>
                      </a:r>
                      <a:endPar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Conditional Random Fields (CRF), Bidirectional LSTM with CRF</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Hacking attempts or breaches. </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964344"/>
                  </a:ext>
                </a:extLst>
              </a:tr>
            </a:tbl>
          </a:graphicData>
        </a:graphic>
      </p:graphicFrame>
    </p:spTree>
    <p:extLst>
      <p:ext uri="{BB962C8B-B14F-4D97-AF65-F5344CB8AC3E}">
        <p14:creationId xmlns:p14="http://schemas.microsoft.com/office/powerpoint/2010/main" val="419468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7382B7-79BC-6BC1-EE41-7DAC0318265C}"/>
              </a:ext>
            </a:extLst>
          </p:cNvPr>
          <p:cNvPicPr>
            <a:picLocks noChangeAspect="1"/>
          </p:cNvPicPr>
          <p:nvPr/>
        </p:nvPicPr>
        <p:blipFill>
          <a:blip r:embed="rId2"/>
          <a:stretch>
            <a:fillRect/>
          </a:stretch>
        </p:blipFill>
        <p:spPr>
          <a:xfrm>
            <a:off x="3931732" y="361663"/>
            <a:ext cx="4328535" cy="749873"/>
          </a:xfrm>
          <a:prstGeom prst="rect">
            <a:avLst/>
          </a:prstGeom>
        </p:spPr>
      </p:pic>
      <p:graphicFrame>
        <p:nvGraphicFramePr>
          <p:cNvPr id="3" name="Table 2">
            <a:extLst>
              <a:ext uri="{FF2B5EF4-FFF2-40B4-BE49-F238E27FC236}">
                <a16:creationId xmlns:a16="http://schemas.microsoft.com/office/drawing/2014/main" id="{FD8A4332-1DDF-1504-D229-4C60394006A6}"/>
              </a:ext>
            </a:extLst>
          </p:cNvPr>
          <p:cNvGraphicFramePr>
            <a:graphicFrameLocks noGrp="1"/>
          </p:cNvGraphicFramePr>
          <p:nvPr>
            <p:extLst>
              <p:ext uri="{D42A27DB-BD31-4B8C-83A1-F6EECF244321}">
                <p14:modId xmlns:p14="http://schemas.microsoft.com/office/powerpoint/2010/main" val="2907501129"/>
              </p:ext>
            </p:extLst>
          </p:nvPr>
        </p:nvGraphicFramePr>
        <p:xfrm>
          <a:off x="243839" y="1522805"/>
          <a:ext cx="11704320" cy="4100450"/>
        </p:xfrm>
        <a:graphic>
          <a:graphicData uri="http://schemas.openxmlformats.org/drawingml/2006/table">
            <a:tbl>
              <a:tblPr/>
              <a:tblGrid>
                <a:gridCol w="995681">
                  <a:extLst>
                    <a:ext uri="{9D8B030D-6E8A-4147-A177-3AD203B41FA5}">
                      <a16:colId xmlns:a16="http://schemas.microsoft.com/office/drawing/2014/main" val="3153284278"/>
                    </a:ext>
                  </a:extLst>
                </a:gridCol>
                <a:gridCol w="1209040">
                  <a:extLst>
                    <a:ext uri="{9D8B030D-6E8A-4147-A177-3AD203B41FA5}">
                      <a16:colId xmlns:a16="http://schemas.microsoft.com/office/drawing/2014/main" val="1347195508"/>
                    </a:ext>
                  </a:extLst>
                </a:gridCol>
                <a:gridCol w="2103120">
                  <a:extLst>
                    <a:ext uri="{9D8B030D-6E8A-4147-A177-3AD203B41FA5}">
                      <a16:colId xmlns:a16="http://schemas.microsoft.com/office/drawing/2014/main" val="4274105166"/>
                    </a:ext>
                  </a:extLst>
                </a:gridCol>
                <a:gridCol w="1981200">
                  <a:extLst>
                    <a:ext uri="{9D8B030D-6E8A-4147-A177-3AD203B41FA5}">
                      <a16:colId xmlns:a16="http://schemas.microsoft.com/office/drawing/2014/main" val="443906380"/>
                    </a:ext>
                  </a:extLst>
                </a:gridCol>
                <a:gridCol w="2641405">
                  <a:extLst>
                    <a:ext uri="{9D8B030D-6E8A-4147-A177-3AD203B41FA5}">
                      <a16:colId xmlns:a16="http://schemas.microsoft.com/office/drawing/2014/main" val="1689367415"/>
                    </a:ext>
                  </a:extLst>
                </a:gridCol>
                <a:gridCol w="2773874">
                  <a:extLst>
                    <a:ext uri="{9D8B030D-6E8A-4147-A177-3AD203B41FA5}">
                      <a16:colId xmlns:a16="http://schemas.microsoft.com/office/drawing/2014/main" val="1545775983"/>
                    </a:ext>
                  </a:extLst>
                </a:gridCol>
              </a:tblGrid>
              <a:tr h="621849">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DISADVANTAGE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3564"/>
                  </a:ext>
                </a:extLst>
              </a:tr>
              <a:tr h="1751131">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5</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2024</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ts val="3919"/>
                        </a:lnSpc>
                        <a:spcBef>
                          <a:spcPts val="0"/>
                        </a:spcBef>
                        <a:spcAft>
                          <a:spcPts val="0"/>
                        </a:spcAft>
                        <a:buClrTx/>
                        <a:buSzTx/>
                        <a:buFontTx/>
                        <a:buNone/>
                        <a:tabLst/>
                        <a:defRPr/>
                      </a:pPr>
                      <a:r>
                        <a:rPr lang="en-US" sz="2000" b="0" i="0" kern="1200" dirty="0">
                          <a:solidFill>
                            <a:schemeClr val="tx1"/>
                          </a:solidFill>
                          <a:effectLst/>
                          <a:latin typeface="Times New Roman" panose="02020603050405020304" pitchFamily="18" charset="0"/>
                          <a:ea typeface="+mn-ea"/>
                          <a:cs typeface="Times New Roman" panose="02020603050405020304" pitchFamily="18" charset="0"/>
                        </a:rPr>
                        <a:t>AI-mediated informal digital learning of English (AI-IDLE)</a:t>
                      </a:r>
                    </a:p>
                    <a:p>
                      <a:pPr algn="ctr">
                        <a:lnSpc>
                          <a:spcPts val="3919"/>
                        </a:lnSpc>
                        <a:defRPr/>
                      </a:pPr>
                      <a:endParaRPr lang="en-US" sz="2000" b="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2000" b="0" i="0" kern="1200" dirty="0">
                          <a:solidFill>
                            <a:schemeClr val="tx1"/>
                          </a:solidFill>
                          <a:effectLst/>
                          <a:latin typeface="+mn-lt"/>
                          <a:ea typeface="+mn-ea"/>
                          <a:cs typeface="+mn-cs"/>
                        </a:rPr>
                        <a:t> </a:t>
                      </a:r>
                      <a:r>
                        <a:rPr lang="en-IN" sz="2000" dirty="0">
                          <a:effectLst/>
                          <a:latin typeface="Times New Roman" panose="02020603050405020304" pitchFamily="18" charset="0"/>
                          <a:cs typeface="Times New Roman" panose="02020603050405020304" pitchFamily="18" charset="0"/>
                        </a:rPr>
                        <a:t>Ron Darvin </a:t>
                      </a:r>
                      <a:endPar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2000" dirty="0">
                          <a:latin typeface="Times New Roman" panose="02020603050405020304" pitchFamily="18" charset="0"/>
                          <a:cs typeface="Times New Roman" panose="02020603050405020304" pitchFamily="18" charset="0"/>
                        </a:rPr>
                        <a:t>Word2Vec, or Sentence Transformers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2000" b="0" i="0" kern="1200" dirty="0">
                          <a:solidFill>
                            <a:schemeClr val="tx1"/>
                          </a:solidFill>
                          <a:effectLst/>
                          <a:latin typeface="Times New Roman" panose="02020603050405020304" pitchFamily="18" charset="0"/>
                          <a:ea typeface="+mn-ea"/>
                          <a:cs typeface="Times New Roman" panose="02020603050405020304" pitchFamily="18" charset="0"/>
                        </a:rPr>
                        <a:t>The absence of empathy</a:t>
                      </a:r>
                      <a:r>
                        <a:rPr lang="en-IN" sz="1800" b="0" i="0" kern="1200" dirty="0">
                          <a:solidFill>
                            <a:schemeClr val="tx1"/>
                          </a:solidFill>
                          <a:effectLst/>
                          <a:latin typeface="+mn-lt"/>
                          <a:ea typeface="+mn-ea"/>
                          <a:cs typeface="+mn-cs"/>
                        </a:rPr>
                        <a:t>.</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964344"/>
                  </a:ext>
                </a:extLst>
              </a:tr>
            </a:tbl>
          </a:graphicData>
        </a:graphic>
      </p:graphicFrame>
    </p:spTree>
    <p:extLst>
      <p:ext uri="{BB962C8B-B14F-4D97-AF65-F5344CB8AC3E}">
        <p14:creationId xmlns:p14="http://schemas.microsoft.com/office/powerpoint/2010/main" val="351466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884"/>
        <p:cNvGrpSpPr/>
        <p:nvPr/>
      </p:nvGrpSpPr>
      <p:grpSpPr>
        <a:xfrm>
          <a:off x="0" y="0"/>
          <a:ext cx="0" cy="0"/>
          <a:chOff x="0" y="0"/>
          <a:chExt cx="0" cy="0"/>
        </a:xfrm>
      </p:grpSpPr>
      <p:sp>
        <p:nvSpPr>
          <p:cNvPr id="36885" name="Google Shape;36885;p4"/>
          <p:cNvSpPr/>
          <p:nvPr/>
        </p:nvSpPr>
        <p:spPr>
          <a:xfrm>
            <a:off x="2363993" y="16810"/>
            <a:ext cx="6934200" cy="1587449"/>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Clr>
                <a:srgbClr val="000000"/>
              </a:buClr>
              <a:buSzPts val="2400"/>
              <a:buFont typeface="Times New Roman"/>
              <a:buNone/>
            </a:pPr>
            <a:r>
              <a:rPr lang="en-US" sz="2400" b="1" i="0" u="none" strike="noStrike" cap="none" dirty="0">
                <a:solidFill>
                  <a:srgbClr val="FF0000"/>
                </a:solidFill>
                <a:latin typeface="Times New Roman" panose="02020603050405020304" pitchFamily="18" charset="0"/>
                <a:ea typeface="Arial"/>
                <a:cs typeface="Times New Roman" panose="02020603050405020304" pitchFamily="18" charset="0"/>
                <a:sym typeface="Arial"/>
              </a:rPr>
              <a:t> </a:t>
            </a:r>
            <a:endParaRPr lang="en-US" sz="2400" dirty="0">
              <a:solidFill>
                <a:srgbClr val="FF0000"/>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rgbClr val="000000"/>
              </a:buClr>
              <a:buSzPts val="2400"/>
              <a:buFont typeface="Times New Roman"/>
              <a:buNone/>
            </a:pPr>
            <a:r>
              <a:rPr lang="en-IN" sz="2400" b="1" i="0" u="none" strike="noStrike" cap="none" dirty="0">
                <a:solidFill>
                  <a:srgbClr val="FF0000"/>
                </a:solidFill>
                <a:latin typeface="Times New Roman" panose="02020603050405020304" pitchFamily="18" charset="0"/>
                <a:ea typeface="Arial"/>
                <a:cs typeface="Times New Roman" panose="02020603050405020304" pitchFamily="18" charset="0"/>
                <a:sym typeface="Arial"/>
              </a:rPr>
              <a:t>ARCHITECTURAL  DIAGRAM</a:t>
            </a:r>
            <a:endParaRPr sz="2400" b="1" i="0" u="none" strike="noStrike" cap="none" dirty="0">
              <a:solidFill>
                <a:srgbClr val="FF0000"/>
              </a:solidFill>
              <a:latin typeface="Times New Roman" panose="02020603050405020304" pitchFamily="18" charset="0"/>
              <a:ea typeface="Arial"/>
              <a:cs typeface="Times New Roman" panose="02020603050405020304" pitchFamily="18" charset="0"/>
              <a:sym typeface="Arial"/>
            </a:endParaRPr>
          </a:p>
        </p:txBody>
      </p:sp>
      <p:sp>
        <p:nvSpPr>
          <p:cNvPr id="36886" name="Google Shape;36886;p4"/>
          <p:cNvSpPr/>
          <p:nvPr/>
        </p:nvSpPr>
        <p:spPr>
          <a:xfrm>
            <a:off x="1809750" y="2000250"/>
            <a:ext cx="7786800" cy="3699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31F21E21-6488-B9E8-7251-18BD735AE4F2}"/>
              </a:ext>
            </a:extLst>
          </p:cNvPr>
          <p:cNvPicPr>
            <a:picLocks noChangeAspect="1"/>
          </p:cNvPicPr>
          <p:nvPr/>
        </p:nvPicPr>
        <p:blipFill>
          <a:blip r:embed="rId3"/>
          <a:stretch>
            <a:fillRect/>
          </a:stretch>
        </p:blipFill>
        <p:spPr>
          <a:xfrm>
            <a:off x="615632" y="1194098"/>
            <a:ext cx="11001375" cy="53781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40775-F708-5275-ACF2-1D9E7C6295AB}"/>
              </a:ext>
            </a:extLst>
          </p:cNvPr>
          <p:cNvSpPr txBox="1"/>
          <p:nvPr/>
        </p:nvSpPr>
        <p:spPr>
          <a:xfrm>
            <a:off x="777239" y="1321921"/>
            <a:ext cx="11186160" cy="3349956"/>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User Input and NLP Processing</a:t>
            </a:r>
            <a:r>
              <a:rPr lang="en-US" sz="24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AI desktop partner starts by receiving user input, which can be text or voice commands.</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Natural Language Processing (NLP) techniques like tokenization, part-of-speech tagging, and named entity recognition (NER) are applied to understand the user's intent and extract relevant information.</a:t>
            </a:r>
          </a:p>
        </p:txBody>
      </p:sp>
      <p:sp>
        <p:nvSpPr>
          <p:cNvPr id="7" name="TextBox 6">
            <a:extLst>
              <a:ext uri="{FF2B5EF4-FFF2-40B4-BE49-F238E27FC236}">
                <a16:creationId xmlns:a16="http://schemas.microsoft.com/office/drawing/2014/main" id="{EA664715-3E72-6A86-2345-4BF05E9B7379}"/>
              </a:ext>
            </a:extLst>
          </p:cNvPr>
          <p:cNvSpPr txBox="1"/>
          <p:nvPr/>
        </p:nvSpPr>
        <p:spPr>
          <a:xfrm>
            <a:off x="3830320" y="281950"/>
            <a:ext cx="609600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WORKING</a:t>
            </a:r>
            <a:r>
              <a:rPr kumimoji="0" lang="en-IN" sz="2800" b="1"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IN"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PRINCIPLE</a:t>
            </a:r>
          </a:p>
        </p:txBody>
      </p:sp>
    </p:spTree>
    <p:extLst>
      <p:ext uri="{BB962C8B-B14F-4D97-AF65-F5344CB8AC3E}">
        <p14:creationId xmlns:p14="http://schemas.microsoft.com/office/powerpoint/2010/main" val="2556986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296201-0C22-1892-B27D-2E69D31F1DE5}"/>
              </a:ext>
            </a:extLst>
          </p:cNvPr>
          <p:cNvSpPr txBox="1"/>
          <p:nvPr/>
        </p:nvSpPr>
        <p:spPr>
          <a:xfrm>
            <a:off x="3764280" y="399805"/>
            <a:ext cx="4663440"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rPr>
              <a:t>WORKING PRINCIPLE</a:t>
            </a:r>
          </a:p>
        </p:txBody>
      </p:sp>
      <p:sp>
        <p:nvSpPr>
          <p:cNvPr id="7" name="TextBox 6">
            <a:extLst>
              <a:ext uri="{FF2B5EF4-FFF2-40B4-BE49-F238E27FC236}">
                <a16:creationId xmlns:a16="http://schemas.microsoft.com/office/drawing/2014/main" id="{053F84AF-3F15-595D-33A6-FA434135CBB9}"/>
              </a:ext>
            </a:extLst>
          </p:cNvPr>
          <p:cNvSpPr txBox="1"/>
          <p:nvPr/>
        </p:nvSpPr>
        <p:spPr>
          <a:xfrm>
            <a:off x="716280" y="1437978"/>
            <a:ext cx="10759440" cy="3349956"/>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Intent Recognition and Response Generation</a:t>
            </a:r>
            <a:r>
              <a:rPr lang="en-US" sz="2400" dirty="0">
                <a:latin typeface="Times New Roman" panose="02020603050405020304" pitchFamily="18" charset="0"/>
                <a:cs typeface="Times New Roman" panose="02020603050405020304" pitchFamily="18" charset="0"/>
              </a:rPr>
              <a:t>:</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uses intent classification algorithms to determine what the user wants to achieve (e.g., setting a reminder, searching for information).</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Based on the recognized intent, the AI either retrieves information from a knowledge base, interacts with external APIs, or performs a specific action on the user's desktop.</a:t>
            </a:r>
          </a:p>
        </p:txBody>
      </p:sp>
    </p:spTree>
    <p:extLst>
      <p:ext uri="{BB962C8B-B14F-4D97-AF65-F5344CB8AC3E}">
        <p14:creationId xmlns:p14="http://schemas.microsoft.com/office/powerpoint/2010/main" val="3997222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250640-753A-9CC0-F086-C73B7D9CDDD5}"/>
              </a:ext>
            </a:extLst>
          </p:cNvPr>
          <p:cNvSpPr txBox="1"/>
          <p:nvPr/>
        </p:nvSpPr>
        <p:spPr>
          <a:xfrm>
            <a:off x="3738879" y="307486"/>
            <a:ext cx="4714239"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WORKING</a:t>
            </a:r>
            <a:r>
              <a:rPr lang="en-IN" sz="2800" b="1" dirty="0">
                <a:solidFill>
                  <a:srgbClr val="FF0000"/>
                </a:solidFill>
              </a:rPr>
              <a:t> </a:t>
            </a:r>
            <a:r>
              <a:rPr lang="en-IN" sz="2800" b="1" dirty="0">
                <a:solidFill>
                  <a:srgbClr val="FF0000"/>
                </a:solidFill>
                <a:latin typeface="Times New Roman" panose="02020603050405020304" pitchFamily="18" charset="0"/>
                <a:cs typeface="Times New Roman" panose="02020603050405020304" pitchFamily="18" charset="0"/>
              </a:rPr>
              <a:t>PRINCIPLE</a:t>
            </a:r>
          </a:p>
        </p:txBody>
      </p:sp>
      <p:sp>
        <p:nvSpPr>
          <p:cNvPr id="7" name="TextBox 6">
            <a:extLst>
              <a:ext uri="{FF2B5EF4-FFF2-40B4-BE49-F238E27FC236}">
                <a16:creationId xmlns:a16="http://schemas.microsoft.com/office/drawing/2014/main" id="{01A19B8D-605D-0C10-BB4C-148D029219FE}"/>
              </a:ext>
            </a:extLst>
          </p:cNvPr>
          <p:cNvSpPr txBox="1"/>
          <p:nvPr/>
        </p:nvSpPr>
        <p:spPr>
          <a:xfrm>
            <a:off x="762000" y="1363117"/>
            <a:ext cx="10769600" cy="3349956"/>
          </a:xfrm>
          <a:prstGeom prst="rect">
            <a:avLst/>
          </a:prstGeom>
          <a:noFill/>
        </p:spPr>
        <p:txBody>
          <a:bodyPr wrap="square">
            <a:spAutoFit/>
          </a:bodyPr>
          <a:lstStyle/>
          <a:p>
            <a:pPr lvl="1" algn="just">
              <a:lnSpc>
                <a:spcPct val="150000"/>
              </a:lnSpc>
            </a:pPr>
            <a:r>
              <a:rPr lang="en-US" sz="2400" b="1" dirty="0">
                <a:latin typeface="Times New Roman" panose="02020603050405020304" pitchFamily="18" charset="0"/>
                <a:cs typeface="Times New Roman" panose="02020603050405020304" pitchFamily="18" charset="0"/>
              </a:rPr>
              <a:t>Dialogue Management:</a:t>
            </a:r>
          </a:p>
          <a:p>
            <a:pPr marL="800100" lvl="1"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AI manages the flow of conversation using dialogue management systems, which can involve finite state machines (FSM) or more advanced techniques like reinforcement learning.</a:t>
            </a:r>
          </a:p>
          <a:p>
            <a:pPr marL="800100" lvl="1"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keeps track of the context and maintains continuity in conversation, ensuring relevant responses throughout the interaction.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665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5579BF-02E6-CB37-320C-5370047F4AC2}"/>
              </a:ext>
            </a:extLst>
          </p:cNvPr>
          <p:cNvPicPr>
            <a:picLocks noChangeAspect="1"/>
          </p:cNvPicPr>
          <p:nvPr/>
        </p:nvPicPr>
        <p:blipFill>
          <a:blip r:embed="rId2"/>
          <a:stretch>
            <a:fillRect/>
          </a:stretch>
        </p:blipFill>
        <p:spPr>
          <a:xfrm>
            <a:off x="3707197" y="249903"/>
            <a:ext cx="4310246" cy="749873"/>
          </a:xfrm>
          <a:prstGeom prst="rect">
            <a:avLst/>
          </a:prstGeom>
        </p:spPr>
      </p:pic>
      <p:sp>
        <p:nvSpPr>
          <p:cNvPr id="5" name="TextBox 4">
            <a:extLst>
              <a:ext uri="{FF2B5EF4-FFF2-40B4-BE49-F238E27FC236}">
                <a16:creationId xmlns:a16="http://schemas.microsoft.com/office/drawing/2014/main" id="{00AD04FE-3040-6EFE-E803-6FF1199284F0}"/>
              </a:ext>
            </a:extLst>
          </p:cNvPr>
          <p:cNvSpPr txBox="1"/>
          <p:nvPr/>
        </p:nvSpPr>
        <p:spPr>
          <a:xfrm>
            <a:off x="934720" y="1572736"/>
            <a:ext cx="10464800" cy="2795958"/>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Natural Language Generation (NLG):</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Once the AI has determined the appropriate response or action, it uses NLG techniques to generate a human-like response.</a:t>
            </a:r>
          </a:p>
          <a:p>
            <a:pPr marL="342900" indent="-3429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response is tailored to be coherent and contextually appropriate, aiming to provide a seamless and natural user experience</a:t>
            </a:r>
            <a:r>
              <a:rPr lang="en-US" dirty="0"/>
              <a:t>.</a:t>
            </a:r>
            <a:endParaRPr lang="en-IN" dirty="0"/>
          </a:p>
        </p:txBody>
      </p:sp>
    </p:spTree>
    <p:extLst>
      <p:ext uri="{BB962C8B-B14F-4D97-AF65-F5344CB8AC3E}">
        <p14:creationId xmlns:p14="http://schemas.microsoft.com/office/powerpoint/2010/main" val="1055963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9121E49-D102-FBBB-9656-64BC49174CE6}"/>
              </a:ext>
            </a:extLst>
          </p:cNvPr>
          <p:cNvPicPr>
            <a:picLocks noChangeAspect="1"/>
          </p:cNvPicPr>
          <p:nvPr/>
        </p:nvPicPr>
        <p:blipFill>
          <a:blip r:embed="rId2"/>
          <a:stretch>
            <a:fillRect/>
          </a:stretch>
        </p:blipFill>
        <p:spPr>
          <a:xfrm>
            <a:off x="4161349" y="178783"/>
            <a:ext cx="4316342" cy="749873"/>
          </a:xfrm>
          <a:prstGeom prst="rect">
            <a:avLst/>
          </a:prstGeom>
        </p:spPr>
      </p:pic>
      <p:sp>
        <p:nvSpPr>
          <p:cNvPr id="5" name="TextBox 4">
            <a:extLst>
              <a:ext uri="{FF2B5EF4-FFF2-40B4-BE49-F238E27FC236}">
                <a16:creationId xmlns:a16="http://schemas.microsoft.com/office/drawing/2014/main" id="{F7A3255B-5C4B-32EE-AAC6-1A44CC8826AA}"/>
              </a:ext>
            </a:extLst>
          </p:cNvPr>
          <p:cNvSpPr txBox="1"/>
          <p:nvPr/>
        </p:nvSpPr>
        <p:spPr>
          <a:xfrm>
            <a:off x="1005840" y="1258838"/>
            <a:ext cx="10180320" cy="3349956"/>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System Integration and Resource Management</a:t>
            </a:r>
            <a:r>
              <a:rPr lang="en-US" sz="2400" dirty="0">
                <a:latin typeface="Times New Roman" panose="02020603050405020304" pitchFamily="18" charset="0"/>
                <a:cs typeface="Times New Roman" panose="02020603050405020304" pitchFamily="18" charset="0"/>
              </a:rPr>
              <a:t>:</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AI desktop partner integrates with other applications and system resources on the user's device, allowing it to perform a wide range of tasks, from file management to scheduling events.</a:t>
            </a:r>
          </a:p>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Efficient resource management ensures that the AI operates smoothly without significantly impacting the system’s performance.</a:t>
            </a:r>
          </a:p>
        </p:txBody>
      </p:sp>
    </p:spTree>
    <p:extLst>
      <p:ext uri="{BB962C8B-B14F-4D97-AF65-F5344CB8AC3E}">
        <p14:creationId xmlns:p14="http://schemas.microsoft.com/office/powerpoint/2010/main" val="2926713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MODULE DESCRIPTION</a:t>
            </a: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a:xfrm>
            <a:off x="523240" y="1584362"/>
            <a:ext cx="11323320" cy="4724681"/>
          </a:xfrm>
        </p:spPr>
        <p:txBody>
          <a:bodyPr>
            <a:normAutofit/>
          </a:bodyPr>
          <a:lstStyle/>
          <a:p>
            <a:pPr marL="0" indent="0">
              <a:lnSpc>
                <a:spcPct val="100000"/>
              </a:lnSpc>
              <a:buNone/>
            </a:pPr>
            <a:r>
              <a:rPr lang="en-US" sz="2400" b="1" dirty="0">
                <a:latin typeface="Times New Roman" panose="02020603050405020304" pitchFamily="18" charset="0"/>
                <a:cs typeface="Times New Roman" panose="02020603050405020304" pitchFamily="18" charset="0"/>
              </a:rPr>
              <a:t>1.Natural Language Understanding (NLU) Module</a:t>
            </a:r>
          </a:p>
          <a:p>
            <a:pPr>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To process and understand user inputs by breaking them down into manageable components.</a:t>
            </a:r>
          </a:p>
          <a:p>
            <a:pPr marL="0" indent="0">
              <a:lnSpc>
                <a:spcPct val="100000"/>
              </a:lnSpc>
              <a:buNone/>
            </a:pPr>
            <a:r>
              <a:rPr lang="en-US" sz="2400" b="1" dirty="0">
                <a:latin typeface="Times New Roman" panose="02020603050405020304" pitchFamily="18" charset="0"/>
                <a:cs typeface="Times New Roman" panose="02020603050405020304" pitchFamily="18" charset="0"/>
              </a:rPr>
              <a:t>2.Dialogue Management Module</a:t>
            </a:r>
          </a:p>
          <a:p>
            <a:pPr>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To manage the flow of conversation, ensuring it remains coherent and contextually appropriate.</a:t>
            </a:r>
          </a:p>
          <a:p>
            <a:pPr marL="0" indent="0">
              <a:lnSpc>
                <a:spcPct val="100000"/>
              </a:lnSpc>
              <a:buNone/>
            </a:pPr>
            <a:r>
              <a:rPr lang="en-US" sz="2400" b="1" dirty="0">
                <a:latin typeface="Times New Roman" panose="02020603050405020304" pitchFamily="18" charset="0"/>
                <a:cs typeface="Times New Roman" panose="02020603050405020304" pitchFamily="18" charset="0"/>
              </a:rPr>
              <a:t>3.Analytics and Monitoring Module</a:t>
            </a:r>
          </a:p>
          <a:p>
            <a:pPr>
              <a:lnSpc>
                <a:spcPct val="10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To collect data on interactions, measure performance, and provide insights for continuous improvement.</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0012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43F227-80B0-D808-9737-B7FC75285CAB}"/>
              </a:ext>
            </a:extLst>
          </p:cNvPr>
          <p:cNvSpPr txBox="1"/>
          <p:nvPr/>
        </p:nvSpPr>
        <p:spPr>
          <a:xfrm>
            <a:off x="843280" y="1625513"/>
            <a:ext cx="10820400" cy="3903954"/>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4.Response Generation Module</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To generate a natural and contextually appropriate response to the user.</a:t>
            </a:r>
          </a:p>
          <a:p>
            <a:pPr>
              <a:lnSpc>
                <a:spcPct val="150000"/>
              </a:lnSpc>
            </a:pPr>
            <a:r>
              <a:rPr lang="en-US" sz="2400" b="1" dirty="0">
                <a:latin typeface="Times New Roman" panose="02020603050405020304" pitchFamily="18" charset="0"/>
                <a:cs typeface="Times New Roman" panose="02020603050405020304" pitchFamily="18" charset="0"/>
              </a:rPr>
              <a:t>5.Backend Integration Module</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To connect the chatbot with external systems and databases.</a:t>
            </a:r>
          </a:p>
          <a:p>
            <a:pPr>
              <a:lnSpc>
                <a:spcPct val="150000"/>
              </a:lnSpc>
            </a:pPr>
            <a:r>
              <a:rPr lang="en-US" sz="2400" b="1" dirty="0">
                <a:latin typeface="Times New Roman" panose="02020603050405020304" pitchFamily="18" charset="0"/>
                <a:cs typeface="Times New Roman" panose="02020603050405020304" pitchFamily="18" charset="0"/>
              </a:rPr>
              <a:t>6.User Interface (UI) Module</a:t>
            </a:r>
          </a:p>
          <a:p>
            <a:pPr>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To provide an interactive and user-friendly interface for engaging with the</a:t>
            </a:r>
          </a:p>
          <a:p>
            <a:pPr>
              <a:lnSpc>
                <a:spcPct val="150000"/>
              </a:lnSpc>
            </a:pPr>
            <a:r>
              <a:rPr lang="en-US" sz="2400" dirty="0">
                <a:latin typeface="Times New Roman" panose="02020603050405020304" pitchFamily="18" charset="0"/>
                <a:cs typeface="Times New Roman" panose="02020603050405020304" pitchFamily="18" charset="0"/>
              </a:rPr>
              <a:t> chatbot.</a:t>
            </a:r>
          </a:p>
        </p:txBody>
      </p:sp>
      <p:pic>
        <p:nvPicPr>
          <p:cNvPr id="5" name="Picture 4">
            <a:extLst>
              <a:ext uri="{FF2B5EF4-FFF2-40B4-BE49-F238E27FC236}">
                <a16:creationId xmlns:a16="http://schemas.microsoft.com/office/drawing/2014/main" id="{E69A2746-DC58-0CF8-3A33-7BF912CEF7FA}"/>
              </a:ext>
            </a:extLst>
          </p:cNvPr>
          <p:cNvPicPr>
            <a:picLocks noChangeAspect="1"/>
          </p:cNvPicPr>
          <p:nvPr/>
        </p:nvPicPr>
        <p:blipFill>
          <a:blip r:embed="rId2"/>
          <a:stretch>
            <a:fillRect/>
          </a:stretch>
        </p:blipFill>
        <p:spPr>
          <a:xfrm>
            <a:off x="3542473" y="601320"/>
            <a:ext cx="4590686" cy="749873"/>
          </a:xfrm>
          <a:prstGeom prst="rect">
            <a:avLst/>
          </a:prstGeom>
        </p:spPr>
      </p:pic>
    </p:spTree>
    <p:extLst>
      <p:ext uri="{BB962C8B-B14F-4D97-AF65-F5344CB8AC3E}">
        <p14:creationId xmlns:p14="http://schemas.microsoft.com/office/powerpoint/2010/main" val="2155362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877"/>
        <p:cNvGrpSpPr/>
        <p:nvPr/>
      </p:nvGrpSpPr>
      <p:grpSpPr>
        <a:xfrm>
          <a:off x="0" y="0"/>
          <a:ext cx="0" cy="0"/>
          <a:chOff x="0" y="0"/>
          <a:chExt cx="0" cy="0"/>
        </a:xfrm>
      </p:grpSpPr>
      <p:sp>
        <p:nvSpPr>
          <p:cNvPr id="36878" name="Google Shape;36878;p2"/>
          <p:cNvSpPr txBox="1">
            <a:spLocks noGrp="1"/>
          </p:cNvSpPr>
          <p:nvPr>
            <p:ph type="title" idx="4294967295"/>
          </p:nvPr>
        </p:nvSpPr>
        <p:spPr>
          <a:xfrm>
            <a:off x="1981200" y="159026"/>
            <a:ext cx="8229600" cy="91074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0066"/>
              </a:buClr>
              <a:buSzPts val="2400"/>
              <a:buFont typeface="Arial"/>
              <a:buNone/>
            </a:pPr>
            <a:r>
              <a:rPr lang="en-US" sz="2400" b="1" dirty="0">
                <a:solidFill>
                  <a:srgbClr val="FF0066"/>
                </a:solidFill>
                <a:latin typeface="Times New Roman" panose="02020603050405020304" pitchFamily="18" charset="0"/>
                <a:ea typeface="Arial"/>
                <a:cs typeface="Times New Roman" panose="02020603050405020304" pitchFamily="18" charset="0"/>
                <a:sym typeface="Arial"/>
              </a:rPr>
              <a:t>PRESENTATION OVERVIEW</a:t>
            </a:r>
            <a:endParaRPr dirty="0">
              <a:latin typeface="Times New Roman" panose="02020603050405020304" pitchFamily="18" charset="0"/>
              <a:cs typeface="Times New Roman" panose="02020603050405020304" pitchFamily="18" charset="0"/>
            </a:endParaRPr>
          </a:p>
        </p:txBody>
      </p:sp>
      <p:sp>
        <p:nvSpPr>
          <p:cNvPr id="36879" name="Google Shape;36879;p2"/>
          <p:cNvSpPr txBox="1"/>
          <p:nvPr/>
        </p:nvSpPr>
        <p:spPr>
          <a:xfrm>
            <a:off x="1002446" y="833101"/>
            <a:ext cx="8992500" cy="5788232"/>
          </a:xfrm>
          <a:prstGeom prst="rect">
            <a:avLst/>
          </a:prstGeom>
          <a:noFill/>
          <a:ln>
            <a:noFill/>
          </a:ln>
        </p:spPr>
        <p:txBody>
          <a:bodyPr spcFirstLastPara="1" wrap="square" lIns="91425" tIns="45700" rIns="91425" bIns="45700" anchor="t" anchorCtr="0">
            <a:noAutofit/>
          </a:bodyPr>
          <a:lstStyle/>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US" sz="2400" b="1" dirty="0">
                <a:solidFill>
                  <a:srgbClr val="000000"/>
                </a:solidFill>
                <a:latin typeface="Times New Roman" panose="02020603050405020304" pitchFamily="18" charset="0"/>
                <a:cs typeface="Times New Roman" panose="02020603050405020304" pitchFamily="18" charset="0"/>
                <a:sym typeface="Times New Roman"/>
              </a:rPr>
              <a:t>Introduction</a:t>
            </a:r>
          </a:p>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US" sz="2400" b="1" dirty="0">
                <a:solidFill>
                  <a:srgbClr val="000000"/>
                </a:solidFill>
                <a:latin typeface="Times New Roman" panose="02020603050405020304" pitchFamily="18" charset="0"/>
                <a:cs typeface="Times New Roman" panose="02020603050405020304" pitchFamily="18" charset="0"/>
                <a:sym typeface="Times New Roman"/>
              </a:rPr>
              <a:t>Problem  identification</a:t>
            </a:r>
            <a:endParaRPr sz="2400" dirty="0">
              <a:latin typeface="Times New Roman" panose="02020603050405020304" pitchFamily="18" charset="0"/>
              <a:cs typeface="Times New Roman" panose="02020603050405020304" pitchFamily="18" charset="0"/>
            </a:endParaRP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Objectives</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Literature review</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Architecture diagram</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Working Principle</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 Modules identification</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Coding</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Future Scope</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Reference</a:t>
            </a:r>
          </a:p>
          <a:p>
            <a:pPr marL="287338" marR="0" lvl="0" indent="-285750" algn="l" rtl="0">
              <a:lnSpc>
                <a:spcPct val="150000"/>
              </a:lnSpc>
              <a:spcBef>
                <a:spcPts val="325"/>
              </a:spcBef>
              <a:spcAft>
                <a:spcPts val="0"/>
              </a:spcAft>
              <a:buClr>
                <a:srgbClr val="000000"/>
              </a:buClr>
              <a:buSzPts val="2400"/>
              <a:buFont typeface="Wingdings" panose="05000000000000000000" pitchFamily="2" charset="2"/>
              <a:buChar char="v"/>
            </a:pP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ACC31-3140-E67D-1AE7-22149B020D19}"/>
              </a:ext>
            </a:extLst>
          </p:cNvPr>
          <p:cNvSpPr>
            <a:spLocks noGrp="1"/>
          </p:cNvSpPr>
          <p:nvPr>
            <p:ph type="title"/>
          </p:nvPr>
        </p:nvSpPr>
        <p:spPr>
          <a:xfrm>
            <a:off x="4693920" y="263525"/>
            <a:ext cx="2306320" cy="691515"/>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CODING</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235F156-B863-7A0F-5C93-7A3AEB5D9769}"/>
              </a:ext>
            </a:extLst>
          </p:cNvPr>
          <p:cNvPicPr>
            <a:picLocks noChangeAspect="1"/>
          </p:cNvPicPr>
          <p:nvPr/>
        </p:nvPicPr>
        <p:blipFill>
          <a:blip r:embed="rId2"/>
          <a:stretch>
            <a:fillRect/>
          </a:stretch>
        </p:blipFill>
        <p:spPr>
          <a:xfrm>
            <a:off x="1381761" y="863601"/>
            <a:ext cx="7528559" cy="5151120"/>
          </a:xfrm>
          <a:prstGeom prst="rect">
            <a:avLst/>
          </a:prstGeom>
        </p:spPr>
      </p:pic>
    </p:spTree>
    <p:extLst>
      <p:ext uri="{BB962C8B-B14F-4D97-AF65-F5344CB8AC3E}">
        <p14:creationId xmlns:p14="http://schemas.microsoft.com/office/powerpoint/2010/main" val="2615540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5508D0-2A90-A1B2-1BF2-01B74D505C5F}"/>
              </a:ext>
            </a:extLst>
          </p:cNvPr>
          <p:cNvSpPr txBox="1"/>
          <p:nvPr/>
        </p:nvSpPr>
        <p:spPr>
          <a:xfrm>
            <a:off x="5313680" y="247134"/>
            <a:ext cx="1778000"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CODING</a:t>
            </a:r>
            <a:endParaRPr lang="en-IN" sz="2800" dirty="0"/>
          </a:p>
        </p:txBody>
      </p:sp>
      <p:pic>
        <p:nvPicPr>
          <p:cNvPr id="5" name="Picture 4">
            <a:extLst>
              <a:ext uri="{FF2B5EF4-FFF2-40B4-BE49-F238E27FC236}">
                <a16:creationId xmlns:a16="http://schemas.microsoft.com/office/drawing/2014/main" id="{5AF29A1C-2F42-E570-7383-4B2F790F8563}"/>
              </a:ext>
            </a:extLst>
          </p:cNvPr>
          <p:cNvPicPr>
            <a:picLocks noChangeAspect="1"/>
          </p:cNvPicPr>
          <p:nvPr/>
        </p:nvPicPr>
        <p:blipFill>
          <a:blip r:embed="rId2"/>
          <a:stretch>
            <a:fillRect/>
          </a:stretch>
        </p:blipFill>
        <p:spPr>
          <a:xfrm>
            <a:off x="1595120" y="1234250"/>
            <a:ext cx="8971280" cy="4902390"/>
          </a:xfrm>
          <a:prstGeom prst="rect">
            <a:avLst/>
          </a:prstGeom>
        </p:spPr>
      </p:pic>
    </p:spTree>
    <p:extLst>
      <p:ext uri="{BB962C8B-B14F-4D97-AF65-F5344CB8AC3E}">
        <p14:creationId xmlns:p14="http://schemas.microsoft.com/office/powerpoint/2010/main" val="2268941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7AFB00-FAB9-D224-E6B8-E8DBC12697A7}"/>
              </a:ext>
            </a:extLst>
          </p:cNvPr>
          <p:cNvSpPr txBox="1"/>
          <p:nvPr/>
        </p:nvSpPr>
        <p:spPr>
          <a:xfrm>
            <a:off x="4942840" y="132080"/>
            <a:ext cx="2331720"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CODING</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3CAF6A0-4C6F-6F90-DEF1-C8BAFF747A37}"/>
              </a:ext>
            </a:extLst>
          </p:cNvPr>
          <p:cNvPicPr>
            <a:picLocks noChangeAspect="1"/>
          </p:cNvPicPr>
          <p:nvPr/>
        </p:nvPicPr>
        <p:blipFill>
          <a:blip r:embed="rId2"/>
          <a:stretch>
            <a:fillRect/>
          </a:stretch>
        </p:blipFill>
        <p:spPr>
          <a:xfrm>
            <a:off x="1178560" y="924560"/>
            <a:ext cx="9621520" cy="5090160"/>
          </a:xfrm>
          <a:prstGeom prst="rect">
            <a:avLst/>
          </a:prstGeom>
        </p:spPr>
      </p:pic>
    </p:spTree>
    <p:extLst>
      <p:ext uri="{BB962C8B-B14F-4D97-AF65-F5344CB8AC3E}">
        <p14:creationId xmlns:p14="http://schemas.microsoft.com/office/powerpoint/2010/main" val="3776696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2172E-0D04-AED6-678C-14C66E567023}"/>
              </a:ext>
            </a:extLst>
          </p:cNvPr>
          <p:cNvSpPr>
            <a:spLocks noGrp="1"/>
          </p:cNvSpPr>
          <p:nvPr>
            <p:ph type="title"/>
          </p:nvPr>
        </p:nvSpPr>
        <p:spPr>
          <a:xfrm>
            <a:off x="4947920" y="396241"/>
            <a:ext cx="1960880" cy="843280"/>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OUTPUT</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8D9E45B-CE1E-9B25-C996-5E865281CB57}"/>
              </a:ext>
            </a:extLst>
          </p:cNvPr>
          <p:cNvSpPr txBox="1"/>
          <p:nvPr/>
        </p:nvSpPr>
        <p:spPr>
          <a:xfrm>
            <a:off x="157480" y="1239521"/>
            <a:ext cx="11877040" cy="5381281"/>
          </a:xfrm>
          <a:prstGeom prst="rect">
            <a:avLst/>
          </a:prstGeom>
          <a:noFill/>
        </p:spPr>
        <p:txBody>
          <a:bodyPr wrap="square">
            <a:spAutoFit/>
          </a:bodyPr>
          <a:lstStyle/>
          <a:p>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Listening..</a:t>
            </a:r>
          </a:p>
          <a:p>
            <a:r>
              <a:rPr lang="en-US" altLang="en-US" sz="2400" dirty="0">
                <a:latin typeface="Times New Roman" panose="02020603050405020304" pitchFamily="18" charset="0"/>
                <a:cs typeface="Times New Roman" panose="02020603050405020304" pitchFamily="18" charset="0"/>
              </a:rPr>
              <a:t>Assistant: I am ben your AI desktop partner</a:t>
            </a:r>
          </a:p>
          <a:p>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Listening..</a:t>
            </a:r>
          </a:p>
          <a:p>
            <a:r>
              <a:rPr lang="en-IN" sz="2400" dirty="0">
                <a:latin typeface="Times New Roman" panose="02020603050405020304" pitchFamily="18" charset="0"/>
                <a:cs typeface="Times New Roman" panose="02020603050405020304" pitchFamily="18" charset="0"/>
              </a:rPr>
              <a:t>You: Tell me a time</a:t>
            </a:r>
          </a:p>
          <a:p>
            <a:r>
              <a:rPr lang="en-IN" sz="2400" dirty="0">
                <a:latin typeface="Times New Roman" panose="02020603050405020304" pitchFamily="18" charset="0"/>
                <a:cs typeface="Times New Roman" panose="02020603050405020304" pitchFamily="18" charset="0"/>
              </a:rPr>
              <a:t>Assistant: The current time is ten hours twenty five minutes  30 seconds</a:t>
            </a:r>
          </a:p>
          <a:p>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Listening..</a:t>
            </a:r>
          </a:p>
          <a:p>
            <a:r>
              <a:rPr lang="en-IN" sz="2400" dirty="0">
                <a:latin typeface="Times New Roman" panose="02020603050405020304" pitchFamily="18" charset="0"/>
                <a:cs typeface="Times New Roman" panose="02020603050405020304" pitchFamily="18" charset="0"/>
              </a:rPr>
              <a:t>You: Can you open the notepad</a:t>
            </a:r>
          </a:p>
          <a:p>
            <a:r>
              <a:rPr lang="en-IN" sz="2400" dirty="0">
                <a:latin typeface="Times New Roman" panose="02020603050405020304" pitchFamily="18" charset="0"/>
                <a:cs typeface="Times New Roman" panose="02020603050405020304" pitchFamily="18" charset="0"/>
              </a:rPr>
              <a:t>Assistant: Yes notepad is here</a:t>
            </a:r>
          </a:p>
          <a:p>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Listening..</a:t>
            </a:r>
          </a:p>
          <a:p>
            <a:r>
              <a:rPr lang="en-US" sz="2400" dirty="0">
                <a:latin typeface="Times New Roman" panose="02020603050405020304" pitchFamily="18" charset="0"/>
                <a:cs typeface="Times New Roman" panose="02020603050405020304" pitchFamily="18" charset="0"/>
              </a:rPr>
              <a:t>Assistant: I can help with telling the time, opening applications, and providing weather updates.</a:t>
            </a:r>
          </a:p>
          <a:p>
            <a:r>
              <a:rPr lang="en-US" sz="2400" dirty="0">
                <a:latin typeface="Times New Roman" panose="02020603050405020304" pitchFamily="18" charset="0"/>
                <a:cs typeface="Times New Roman" panose="02020603050405020304" pitchFamily="18" charset="0"/>
              </a:rPr>
              <a:t>Listening….</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You: exit</a:t>
            </a:r>
          </a:p>
          <a:p>
            <a:r>
              <a:rPr lang="en-IN" sz="2400" dirty="0">
                <a:latin typeface="Times New Roman" panose="02020603050405020304" pitchFamily="18" charset="0"/>
                <a:cs typeface="Times New Roman" panose="02020603050405020304" pitchFamily="18" charset="0"/>
              </a:rPr>
              <a:t>Assistant: Goodbye! Have a great day!</a:t>
            </a:r>
          </a:p>
          <a:p>
            <a:pPr>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307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EFF0E-635B-7DE3-C849-1771A5C5604E}"/>
              </a:ext>
            </a:extLst>
          </p:cNvPr>
          <p:cNvSpPr txBox="1"/>
          <p:nvPr/>
        </p:nvSpPr>
        <p:spPr>
          <a:xfrm>
            <a:off x="4714240" y="203200"/>
            <a:ext cx="2763520" cy="523220"/>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CONCLUSION</a:t>
            </a:r>
            <a:endParaRPr lang="en-IN" sz="2800" dirty="0"/>
          </a:p>
        </p:txBody>
      </p:sp>
      <p:sp>
        <p:nvSpPr>
          <p:cNvPr id="5" name="TextBox 4">
            <a:extLst>
              <a:ext uri="{FF2B5EF4-FFF2-40B4-BE49-F238E27FC236}">
                <a16:creationId xmlns:a16="http://schemas.microsoft.com/office/drawing/2014/main" id="{F078D2C6-A409-B356-1CB3-CADA956CF05B}"/>
              </a:ext>
            </a:extLst>
          </p:cNvPr>
          <p:cNvSpPr txBox="1"/>
          <p:nvPr/>
        </p:nvSpPr>
        <p:spPr>
          <a:xfrm>
            <a:off x="518160" y="1062058"/>
            <a:ext cx="11389360" cy="5011949"/>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The development of the AI Desktop Partner highlights the transformative potential of artificial intelligence in enhancing productivity and user interaction within desktop environments. By integrating natural language processing, machine learning, and secure interaction frameworks, the AI Desktop Partner provides users with a powerful tool for task automation, intelligent assistance, and personalized experiences.</a:t>
            </a:r>
            <a:r>
              <a:rPr lang="en-US" sz="2400" dirty="0"/>
              <a:t> </a:t>
            </a:r>
            <a:r>
              <a:rPr lang="en-US" sz="2400" dirty="0">
                <a:latin typeface="Times New Roman" panose="02020603050405020304" pitchFamily="18" charset="0"/>
                <a:cs typeface="Times New Roman" panose="02020603050405020304" pitchFamily="18" charset="0"/>
              </a:rPr>
              <a:t>AI Desktop Partner is a significant step forward, its full potential lies in ongoing refinement and adaptation to evolving user needs and technological advancements. This underscores the importance of continuous research and development to ensure its relevance and utility in an increasingly AI-driven world.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4947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4DBBAA-A107-505E-8CF2-273E092A8A7C}"/>
              </a:ext>
            </a:extLst>
          </p:cNvPr>
          <p:cNvSpPr>
            <a:spLocks noChangeArrowheads="1"/>
          </p:cNvSpPr>
          <p:nvPr/>
        </p:nvSpPr>
        <p:spPr bwMode="auto">
          <a:xfrm>
            <a:off x="599440" y="1220901"/>
            <a:ext cx="10881360"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Behavioral Understanding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can better understand user preferences and habits, offering more relevant recommendations.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Contextual Assistance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Adapt to the user's mood, work context, and environment for seamless support. </a:t>
            </a:r>
          </a:p>
        </p:txBody>
      </p:sp>
      <p:sp>
        <p:nvSpPr>
          <p:cNvPr id="3" name="Rectangle 2">
            <a:extLst>
              <a:ext uri="{FF2B5EF4-FFF2-40B4-BE49-F238E27FC236}">
                <a16:creationId xmlns:a16="http://schemas.microsoft.com/office/drawing/2014/main" id="{E2C795F1-009B-FA75-06E1-7046B3DA7DBE}"/>
              </a:ext>
            </a:extLst>
          </p:cNvPr>
          <p:cNvSpPr>
            <a:spLocks noChangeArrowheads="1"/>
          </p:cNvSpPr>
          <p:nvPr/>
        </p:nvSpPr>
        <p:spPr bwMode="auto">
          <a:xfrm>
            <a:off x="690880" y="3552620"/>
            <a:ext cx="10698480"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 more robust interactions in multiple languages.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 Detection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can analyze voice tone or text input to understand emotional context.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Conversational AI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Evolve into more human-like, engaging dialogues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5" name="TextBox 4">
            <a:extLst>
              <a:ext uri="{FF2B5EF4-FFF2-40B4-BE49-F238E27FC236}">
                <a16:creationId xmlns:a16="http://schemas.microsoft.com/office/drawing/2014/main" id="{30C8CA86-54C6-C0D8-AAA4-4C73CE515C62}"/>
              </a:ext>
            </a:extLst>
          </p:cNvPr>
          <p:cNvSpPr txBox="1"/>
          <p:nvPr/>
        </p:nvSpPr>
        <p:spPr>
          <a:xfrm>
            <a:off x="4358640" y="287774"/>
            <a:ext cx="3362960" cy="523220"/>
          </a:xfrm>
          <a:prstGeom prst="rect">
            <a:avLst/>
          </a:prstGeom>
          <a:noFill/>
        </p:spPr>
        <p:txBody>
          <a:bodyPr wrap="square">
            <a:spAutoFit/>
          </a:bodyPr>
          <a:lstStyle/>
          <a:p>
            <a:r>
              <a:rPr lang="en-IN" sz="2800" b="1" dirty="0">
                <a:solidFill>
                  <a:srgbClr val="FF0000"/>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19475350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6BE2297-276D-43A0-A119-8FCF416BB6E2}"/>
              </a:ext>
            </a:extLst>
          </p:cNvPr>
          <p:cNvSpPr>
            <a:spLocks noChangeArrowheads="1"/>
          </p:cNvSpPr>
          <p:nvPr/>
        </p:nvSpPr>
        <p:spPr bwMode="auto">
          <a:xfrm flipH="1">
            <a:off x="4726997" y="459000"/>
            <a:ext cx="2588202"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REFERENCE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1B3F7CF-8D83-057C-31BA-DCF7C1069863}"/>
              </a:ext>
            </a:extLst>
          </p:cNvPr>
          <p:cNvSpPr txBox="1"/>
          <p:nvPr/>
        </p:nvSpPr>
        <p:spPr>
          <a:xfrm>
            <a:off x="1452880" y="1725504"/>
            <a:ext cx="8818880" cy="4540667"/>
          </a:xfrm>
          <a:prstGeom prst="rect">
            <a:avLst/>
          </a:prstGeom>
          <a:noFill/>
        </p:spPr>
        <p:txBody>
          <a:bodyPr wrap="square">
            <a:spAutoFit/>
          </a:bodyPr>
          <a:lstStyle/>
          <a:p>
            <a:pPr marL="285750" indent="-285750">
              <a:lnSpc>
                <a:spcPts val="3919"/>
              </a:lnSpc>
              <a:buFont typeface="Wingdings" panose="05000000000000000000" pitchFamily="2" charset="2"/>
              <a:buChar char="Ø"/>
              <a:defRPr/>
            </a:pPr>
            <a:r>
              <a:rPr lang="en-IN" sz="2400" dirty="0">
                <a:latin typeface="Times New Roman" panose="02020603050405020304" pitchFamily="18" charset="0"/>
                <a:cs typeface="Times New Roman" panose="02020603050405020304" pitchFamily="18" charset="0"/>
              </a:rPr>
              <a:t>AI qualification during dual vocational training-</a:t>
            </a:r>
            <a:r>
              <a:rPr lang="en-US" sz="2400" dirty="0"/>
              <a:t> </a:t>
            </a:r>
            <a:r>
              <a:rPr lang="en-US" sz="2400" dirty="0">
                <a:latin typeface="Times New Roman" panose="02020603050405020304" pitchFamily="18" charset="0"/>
                <a:cs typeface="Times New Roman" panose="02020603050405020304" pitchFamily="18" charset="0"/>
              </a:rPr>
              <a:t>Karin Julia Rott  , Lena Lao</a:t>
            </a:r>
          </a:p>
          <a:p>
            <a:pPr>
              <a:lnSpc>
                <a:spcPts val="3919"/>
              </a:lnSpc>
              <a:defRPr/>
            </a:pPr>
            <a:endParaRPr lang="en-IN" sz="2400" dirty="0">
              <a:latin typeface="Times New Roman" panose="02020603050405020304" pitchFamily="18" charset="0"/>
              <a:cs typeface="Times New Roman" panose="02020603050405020304" pitchFamily="18" charset="0"/>
            </a:endParaRPr>
          </a:p>
          <a:p>
            <a:pPr marL="285750" indent="-285750">
              <a:lnSpc>
                <a:spcPts val="3919"/>
              </a:lnSpc>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Public value creation of AI within public administration -</a:t>
            </a:r>
            <a:r>
              <a:rPr lang="en-US" sz="2400" dirty="0" err="1">
                <a:latin typeface="Times New Roman" panose="02020603050405020304" pitchFamily="18" charset="0"/>
                <a:cs typeface="Times New Roman" panose="02020603050405020304" pitchFamily="18" charset="0"/>
              </a:rPr>
              <a:t>Tingting</a:t>
            </a:r>
            <a:r>
              <a:rPr lang="en-US" sz="2400" dirty="0">
                <a:latin typeface="Times New Roman" panose="02020603050405020304" pitchFamily="18" charset="0"/>
                <a:cs typeface="Times New Roman" panose="02020603050405020304" pitchFamily="18" charset="0"/>
              </a:rPr>
              <a:t> Jiang  , </a:t>
            </a:r>
            <a:r>
              <a:rPr lang="en-US" sz="2400" dirty="0" err="1">
                <a:latin typeface="Times New Roman" panose="02020603050405020304" pitchFamily="18" charset="0"/>
                <a:cs typeface="Times New Roman" panose="02020603050405020304" pitchFamily="18" charset="0"/>
              </a:rPr>
              <a:t>Zhumo</a:t>
            </a:r>
            <a:r>
              <a:rPr lang="en-US" sz="2400" dirty="0">
                <a:latin typeface="Times New Roman" panose="02020603050405020304" pitchFamily="18" charset="0"/>
                <a:cs typeface="Times New Roman" panose="02020603050405020304" pitchFamily="18" charset="0"/>
              </a:rPr>
              <a:t> Sun</a:t>
            </a:r>
            <a:endParaRPr lang="en-US" sz="24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a:lnSpc>
                <a:spcPts val="3919"/>
              </a:lnSpc>
              <a:defRPr/>
            </a:pPr>
            <a:endParaRPr lang="en-US" sz="2400" b="0" dirty="0">
              <a:latin typeface="Times New Roman" panose="02020603050405020304" pitchFamily="18" charset="0"/>
              <a:cs typeface="Times New Roman" panose="02020603050405020304" pitchFamily="18" charset="0"/>
            </a:endParaRPr>
          </a:p>
          <a:p>
            <a:pPr marL="285750" indent="-285750">
              <a:lnSpc>
                <a:spcPts val="3919"/>
              </a:lnSpc>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Human-AI interaction research agenda: A user-centered perspective-</a:t>
            </a:r>
            <a:r>
              <a:rPr lang="en-US" sz="2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Luca Tangi</a:t>
            </a:r>
          </a:p>
          <a:p>
            <a:pPr>
              <a:lnSpc>
                <a:spcPts val="3919"/>
              </a:lnSpc>
              <a:defRPr/>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0054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66E65BDA-D8B8-20A6-E06D-EAC781180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sym typeface="Times New Roman"/>
              </a:rPr>
              <a:t>INTRODUCTION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a:xfrm>
            <a:off x="838200" y="1602105"/>
            <a:ext cx="10515600" cy="4351338"/>
          </a:xfrm>
        </p:spPr>
        <p:txBody>
          <a:bodyPr>
            <a:normAutofit lnSpcReduction="10000"/>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AI desktop partner, that were developed upon computing technologies, seem to be nice helpers with many choices that make life easier for users . A straight forward access to the machine through voice commands is that the revolutionary way of approaching human-system interaction. To finish tasks more efficiently via voice interaction, speech to text API is used for understanding the input. Further considerably, these assistants’ answers users query via voice commands by Natural Language Processing (NLP) which will be thought of like real conversations with an individual</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indent="0">
              <a:buNone/>
            </a:pPr>
            <a:endParaRPr lang="en-IN" dirty="0"/>
          </a:p>
        </p:txBody>
      </p:sp>
    </p:spTree>
    <p:extLst>
      <p:ext uri="{BB962C8B-B14F-4D97-AF65-F5344CB8AC3E}">
        <p14:creationId xmlns:p14="http://schemas.microsoft.com/office/powerpoint/2010/main" val="3361850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a:xfrm>
            <a:off x="2621280" y="222885"/>
            <a:ext cx="6949440" cy="854075"/>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sym typeface="Times New Roman"/>
              </a:rPr>
              <a:t>PROBLEM  IDENTIFICATION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a:xfrm>
            <a:off x="568960" y="1330961"/>
            <a:ext cx="11313160" cy="4948554"/>
          </a:xfrm>
        </p:spPr>
        <p:txBody>
          <a:bodyPr>
            <a:noAutofit/>
          </a:bodyPr>
          <a:lstStyle/>
          <a:p>
            <a:pPr>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User Productivity Needs: </a:t>
            </a:r>
            <a:r>
              <a:rPr lang="en-US" sz="2400" dirty="0">
                <a:latin typeface="Times New Roman" panose="02020603050405020304" pitchFamily="18" charset="0"/>
                <a:cs typeface="Times New Roman" panose="02020603050405020304" pitchFamily="18" charset="0"/>
              </a:rPr>
              <a:t>Identify the need for a tool that enhances productivity by managing tasks, reminders, and providing quick access to information.</a:t>
            </a:r>
          </a:p>
          <a:p>
            <a:pPr>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Natural Interaction: </a:t>
            </a:r>
            <a:r>
              <a:rPr lang="en-US" sz="2400" dirty="0">
                <a:latin typeface="Times New Roman" panose="02020603050405020304" pitchFamily="18" charset="0"/>
                <a:cs typeface="Times New Roman" panose="02020603050405020304" pitchFamily="18" charset="0"/>
              </a:rPr>
              <a:t>Recognize the demand for a desktop assistant that can interact with users in a natural, conversational manner, reducing the need for complex commands.</a:t>
            </a:r>
          </a:p>
          <a:p>
            <a:pPr>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Information Overload: </a:t>
            </a:r>
            <a:r>
              <a:rPr lang="en-US" sz="2400" dirty="0">
                <a:latin typeface="Times New Roman" panose="02020603050405020304" pitchFamily="18" charset="0"/>
                <a:cs typeface="Times New Roman" panose="02020603050405020304" pitchFamily="18" charset="0"/>
              </a:rPr>
              <a:t>Address the issue of users being overwhelmed by information, requiring an AI assistant that can filter, organize, and present relevant data efficiently.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771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B2A971-D75E-4931-9E80-1310C4491A82}"/>
              </a:ext>
            </a:extLst>
          </p:cNvPr>
          <p:cNvPicPr>
            <a:picLocks noChangeAspect="1"/>
          </p:cNvPicPr>
          <p:nvPr/>
        </p:nvPicPr>
        <p:blipFill>
          <a:blip r:embed="rId2"/>
          <a:stretch>
            <a:fillRect/>
          </a:stretch>
        </p:blipFill>
        <p:spPr>
          <a:xfrm>
            <a:off x="3166636" y="351503"/>
            <a:ext cx="5432007" cy="749873"/>
          </a:xfrm>
          <a:prstGeom prst="rect">
            <a:avLst/>
          </a:prstGeom>
        </p:spPr>
      </p:pic>
      <p:sp>
        <p:nvSpPr>
          <p:cNvPr id="5" name="TextBox 4">
            <a:extLst>
              <a:ext uri="{FF2B5EF4-FFF2-40B4-BE49-F238E27FC236}">
                <a16:creationId xmlns:a16="http://schemas.microsoft.com/office/drawing/2014/main" id="{46B4A4C1-A5C6-4202-D6B1-25CCEF4DC819}"/>
              </a:ext>
            </a:extLst>
          </p:cNvPr>
          <p:cNvSpPr txBox="1"/>
          <p:nvPr/>
        </p:nvSpPr>
        <p:spPr>
          <a:xfrm>
            <a:off x="614680" y="1652422"/>
            <a:ext cx="10962640" cy="3903954"/>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Task Management: </a:t>
            </a:r>
            <a:r>
              <a:rPr lang="en-US" sz="2400" dirty="0">
                <a:latin typeface="Times New Roman" panose="02020603050405020304" pitchFamily="18" charset="0"/>
                <a:cs typeface="Times New Roman" panose="02020603050405020304" pitchFamily="18" charset="0"/>
              </a:rPr>
              <a:t>Identify the problem of managing multiple tasks simultaneously, requiring an AI partner that can help users prioritize and track their activities.</a:t>
            </a:r>
          </a:p>
          <a:p>
            <a:pPr marL="342900" indent="-34290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Personalization: </a:t>
            </a:r>
            <a:r>
              <a:rPr lang="en-US" sz="2400" dirty="0">
                <a:latin typeface="Times New Roman" panose="02020603050405020304" pitchFamily="18" charset="0"/>
                <a:cs typeface="Times New Roman" panose="02020603050405020304" pitchFamily="18" charset="0"/>
              </a:rPr>
              <a:t>Recognize the challenge of creating a personalized experience that adapts to individual user preferences and behaviors.</a:t>
            </a:r>
          </a:p>
          <a:p>
            <a:pPr marL="342900" indent="-34290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Ease of Access: </a:t>
            </a:r>
            <a:r>
              <a:rPr lang="en-US" sz="2400" dirty="0">
                <a:latin typeface="Times New Roman" panose="02020603050405020304" pitchFamily="18" charset="0"/>
                <a:cs typeface="Times New Roman" panose="02020603050405020304" pitchFamily="18" charset="0"/>
              </a:rPr>
              <a:t>Identify the need for quick and easy access to tools and information without disrupting the user's workflow.</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286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a:xfrm>
            <a:off x="1706880" y="143827"/>
            <a:ext cx="8910320" cy="1065213"/>
          </a:xfrm>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a:xfrm>
            <a:off x="487680" y="1063626"/>
            <a:ext cx="11501120" cy="504317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The objective of an AI desktop partner is to assist users in managing their daily   tasks,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improving productivity, and enhancing the overall user experience on a computer. It aims</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to provide personalized support by automating routine  activities, offering intelligent</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suggestions, and quickly accessing information, all  while being easily accessible from your</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desktop. The goal is to make your work  more efficient, reduce the time spent on repetitive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tasks, and help you stay  organized and focused.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499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48D926-9D03-7145-E3A0-C2F7B08D3387}"/>
              </a:ext>
            </a:extLst>
          </p:cNvPr>
          <p:cNvPicPr>
            <a:picLocks noChangeAspect="1"/>
          </p:cNvPicPr>
          <p:nvPr/>
        </p:nvPicPr>
        <p:blipFill>
          <a:blip r:embed="rId2"/>
          <a:stretch>
            <a:fillRect/>
          </a:stretch>
        </p:blipFill>
        <p:spPr>
          <a:xfrm>
            <a:off x="3931732" y="361663"/>
            <a:ext cx="4328535" cy="749873"/>
          </a:xfrm>
          <a:prstGeom prst="rect">
            <a:avLst/>
          </a:prstGeom>
        </p:spPr>
      </p:pic>
      <p:graphicFrame>
        <p:nvGraphicFramePr>
          <p:cNvPr id="3" name="Table 2">
            <a:extLst>
              <a:ext uri="{FF2B5EF4-FFF2-40B4-BE49-F238E27FC236}">
                <a16:creationId xmlns:a16="http://schemas.microsoft.com/office/drawing/2014/main" id="{EEB4B985-A105-0D72-EBB4-E660A11029BF}"/>
              </a:ext>
            </a:extLst>
          </p:cNvPr>
          <p:cNvGraphicFramePr>
            <a:graphicFrameLocks noGrp="1"/>
          </p:cNvGraphicFramePr>
          <p:nvPr>
            <p:extLst>
              <p:ext uri="{D42A27DB-BD31-4B8C-83A1-F6EECF244321}">
                <p14:modId xmlns:p14="http://schemas.microsoft.com/office/powerpoint/2010/main" val="1440307948"/>
              </p:ext>
            </p:extLst>
          </p:nvPr>
        </p:nvGraphicFramePr>
        <p:xfrm>
          <a:off x="243840" y="2173045"/>
          <a:ext cx="11704320" cy="4100450"/>
        </p:xfrm>
        <a:graphic>
          <a:graphicData uri="http://schemas.openxmlformats.org/drawingml/2006/table">
            <a:tbl>
              <a:tblPr/>
              <a:tblGrid>
                <a:gridCol w="985520">
                  <a:extLst>
                    <a:ext uri="{9D8B030D-6E8A-4147-A177-3AD203B41FA5}">
                      <a16:colId xmlns:a16="http://schemas.microsoft.com/office/drawing/2014/main" val="3153284278"/>
                    </a:ext>
                  </a:extLst>
                </a:gridCol>
                <a:gridCol w="1127760">
                  <a:extLst>
                    <a:ext uri="{9D8B030D-6E8A-4147-A177-3AD203B41FA5}">
                      <a16:colId xmlns:a16="http://schemas.microsoft.com/office/drawing/2014/main" val="1347195508"/>
                    </a:ext>
                  </a:extLst>
                </a:gridCol>
                <a:gridCol w="1615440">
                  <a:extLst>
                    <a:ext uri="{9D8B030D-6E8A-4147-A177-3AD203B41FA5}">
                      <a16:colId xmlns:a16="http://schemas.microsoft.com/office/drawing/2014/main" val="4274105166"/>
                    </a:ext>
                  </a:extLst>
                </a:gridCol>
                <a:gridCol w="1978826">
                  <a:extLst>
                    <a:ext uri="{9D8B030D-6E8A-4147-A177-3AD203B41FA5}">
                      <a16:colId xmlns:a16="http://schemas.microsoft.com/office/drawing/2014/main" val="443906380"/>
                    </a:ext>
                  </a:extLst>
                </a:gridCol>
                <a:gridCol w="3222900">
                  <a:extLst>
                    <a:ext uri="{9D8B030D-6E8A-4147-A177-3AD203B41FA5}">
                      <a16:colId xmlns:a16="http://schemas.microsoft.com/office/drawing/2014/main" val="1689367415"/>
                    </a:ext>
                  </a:extLst>
                </a:gridCol>
                <a:gridCol w="2773874">
                  <a:extLst>
                    <a:ext uri="{9D8B030D-6E8A-4147-A177-3AD203B41FA5}">
                      <a16:colId xmlns:a16="http://schemas.microsoft.com/office/drawing/2014/main" val="1545775983"/>
                    </a:ext>
                  </a:extLst>
                </a:gridCol>
              </a:tblGrid>
              <a:tr h="621849">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DISADVANTAGE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3564"/>
                  </a:ext>
                </a:extLst>
              </a:tr>
              <a:tr h="1751131">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2022</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2000" dirty="0">
                          <a:latin typeface="Times New Roman" panose="02020603050405020304" pitchFamily="18" charset="0"/>
                          <a:cs typeface="Times New Roman" panose="02020603050405020304" pitchFamily="18" charset="0"/>
                        </a:rPr>
                        <a:t>AI qualification during dual vocational training</a:t>
                      </a:r>
                      <a:endParaRPr lang="en-US" sz="2000" b="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t> </a:t>
                      </a:r>
                      <a:r>
                        <a:rPr lang="en-US" sz="2000" dirty="0">
                          <a:latin typeface="Times New Roman" panose="02020603050405020304" pitchFamily="18" charset="0"/>
                          <a:cs typeface="Times New Roman" panose="02020603050405020304" pitchFamily="18" charset="0"/>
                        </a:rPr>
                        <a:t>Karin Julia </a:t>
                      </a:r>
                      <a:r>
                        <a:rPr lang="en-US" sz="2000" dirty="0" err="1">
                          <a:latin typeface="Times New Roman" panose="02020603050405020304" pitchFamily="18" charset="0"/>
                          <a:cs typeface="Times New Roman" panose="02020603050405020304" pitchFamily="18" charset="0"/>
                        </a:rPr>
                        <a:t>Rott</a:t>
                      </a:r>
                      <a:r>
                        <a:rPr lang="en-US" sz="2000" dirty="0">
                          <a:latin typeface="Times New Roman" panose="02020603050405020304" pitchFamily="18" charset="0"/>
                          <a:cs typeface="Times New Roman" panose="02020603050405020304" pitchFamily="18" charset="0"/>
                        </a:rPr>
                        <a:t>  , Lena Lao</a:t>
                      </a:r>
                      <a:endPar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2000" dirty="0">
                          <a:latin typeface="Times New Roman" panose="02020603050405020304" pitchFamily="18" charset="0"/>
                          <a:cs typeface="Times New Roman" panose="02020603050405020304" pitchFamily="18" charset="0"/>
                        </a:rPr>
                        <a:t>k-Fold Cross-Validation.</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Decision-making, leading to reduced critical thinking and problem-solving skills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964344"/>
                  </a:ext>
                </a:extLst>
              </a:tr>
            </a:tbl>
          </a:graphicData>
        </a:graphic>
      </p:graphicFrame>
    </p:spTree>
    <p:extLst>
      <p:ext uri="{BB962C8B-B14F-4D97-AF65-F5344CB8AC3E}">
        <p14:creationId xmlns:p14="http://schemas.microsoft.com/office/powerpoint/2010/main" val="55737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a:xfrm>
            <a:off x="838200" y="285871"/>
            <a:ext cx="10515600" cy="1325563"/>
          </a:xfrm>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a:xfrm>
            <a:off x="986400" y="1356783"/>
            <a:ext cx="10515600" cy="816262"/>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 </a:t>
            </a:r>
          </a:p>
          <a:p>
            <a:pPr marL="0" indent="0">
              <a:buNone/>
            </a:pPr>
            <a:endParaRPr lang="en-IN" dirty="0"/>
          </a:p>
        </p:txBody>
      </p:sp>
      <p:graphicFrame>
        <p:nvGraphicFramePr>
          <p:cNvPr id="4" name="Table 3">
            <a:extLst>
              <a:ext uri="{FF2B5EF4-FFF2-40B4-BE49-F238E27FC236}">
                <a16:creationId xmlns:a16="http://schemas.microsoft.com/office/drawing/2014/main" id="{7EB26473-2CB0-76E1-512A-E8B41D7ECC10}"/>
              </a:ext>
            </a:extLst>
          </p:cNvPr>
          <p:cNvGraphicFramePr>
            <a:graphicFrameLocks noGrp="1"/>
          </p:cNvGraphicFramePr>
          <p:nvPr>
            <p:extLst>
              <p:ext uri="{D42A27DB-BD31-4B8C-83A1-F6EECF244321}">
                <p14:modId xmlns:p14="http://schemas.microsoft.com/office/powerpoint/2010/main" val="473623652"/>
              </p:ext>
            </p:extLst>
          </p:nvPr>
        </p:nvGraphicFramePr>
        <p:xfrm>
          <a:off x="243840" y="2183205"/>
          <a:ext cx="11714480" cy="3611055"/>
        </p:xfrm>
        <a:graphic>
          <a:graphicData uri="http://schemas.openxmlformats.org/drawingml/2006/table">
            <a:tbl>
              <a:tblPr/>
              <a:tblGrid>
                <a:gridCol w="1017587">
                  <a:extLst>
                    <a:ext uri="{9D8B030D-6E8A-4147-A177-3AD203B41FA5}">
                      <a16:colId xmlns:a16="http://schemas.microsoft.com/office/drawing/2014/main" val="3153284278"/>
                    </a:ext>
                  </a:extLst>
                </a:gridCol>
                <a:gridCol w="1138237">
                  <a:extLst>
                    <a:ext uri="{9D8B030D-6E8A-4147-A177-3AD203B41FA5}">
                      <a16:colId xmlns:a16="http://schemas.microsoft.com/office/drawing/2014/main" val="1347195508"/>
                    </a:ext>
                  </a:extLst>
                </a:gridCol>
                <a:gridCol w="1564026">
                  <a:extLst>
                    <a:ext uri="{9D8B030D-6E8A-4147-A177-3AD203B41FA5}">
                      <a16:colId xmlns:a16="http://schemas.microsoft.com/office/drawing/2014/main" val="4274105166"/>
                    </a:ext>
                  </a:extLst>
                </a:gridCol>
                <a:gridCol w="2222666">
                  <a:extLst>
                    <a:ext uri="{9D8B030D-6E8A-4147-A177-3AD203B41FA5}">
                      <a16:colId xmlns:a16="http://schemas.microsoft.com/office/drawing/2014/main" val="443906380"/>
                    </a:ext>
                  </a:extLst>
                </a:gridCol>
                <a:gridCol w="3222900">
                  <a:extLst>
                    <a:ext uri="{9D8B030D-6E8A-4147-A177-3AD203B41FA5}">
                      <a16:colId xmlns:a16="http://schemas.microsoft.com/office/drawing/2014/main" val="1689367415"/>
                    </a:ext>
                  </a:extLst>
                </a:gridCol>
                <a:gridCol w="2549064">
                  <a:extLst>
                    <a:ext uri="{9D8B030D-6E8A-4147-A177-3AD203B41FA5}">
                      <a16:colId xmlns:a16="http://schemas.microsoft.com/office/drawing/2014/main" val="1545775983"/>
                    </a:ext>
                  </a:extLst>
                </a:gridCol>
              </a:tblGrid>
              <a:tr h="621849">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DISADVANTAGE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3564"/>
                  </a:ext>
                </a:extLst>
              </a:tr>
              <a:tr h="1751131">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2023</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b="0" dirty="0" err="1">
                          <a:latin typeface="Times New Roman" panose="02020603050405020304" pitchFamily="18" charset="0"/>
                          <a:cs typeface="Times New Roman" panose="02020603050405020304" pitchFamily="18" charset="0"/>
                        </a:rPr>
                        <a:t>varoka</a:t>
                      </a:r>
                      <a:r>
                        <a:rPr lang="en-US" sz="2000" b="0" dirty="0">
                          <a:latin typeface="Times New Roman" panose="02020603050405020304" pitchFamily="18" charset="0"/>
                          <a:cs typeface="Times New Roman" panose="02020603050405020304" pitchFamily="18" charset="0"/>
                        </a:rPr>
                        <a:t>_-chatbot</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S.Navaneethan</a:t>
                      </a:r>
                      <a:endPar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pPr algn="ctr">
                        <a:lnSpc>
                          <a:spcPts val="3919"/>
                        </a:lnSpc>
                        <a:defRPr/>
                      </a:pPr>
                      <a:r>
                        <a:rPr lang="en-US" sz="20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P.Roshini</a:t>
                      </a:r>
                      <a:endParaRPr lang="en-US" sz="2000" b="0" u="none"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Support Vector Machines (SVM),  BERT (Bidirectional Encoder Representations from Transformers</a:t>
                      </a:r>
                      <a:r>
                        <a:rPr lang="en-US" sz="2000" dirty="0"/>
                        <a:t>)</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Limited Understanding and Maintenance and Updates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964344"/>
                  </a:ext>
                </a:extLst>
              </a:tr>
            </a:tbl>
          </a:graphicData>
        </a:graphic>
      </p:graphicFrame>
    </p:spTree>
    <p:extLst>
      <p:ext uri="{BB962C8B-B14F-4D97-AF65-F5344CB8AC3E}">
        <p14:creationId xmlns:p14="http://schemas.microsoft.com/office/powerpoint/2010/main" val="1344600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447FD7-59B1-755D-D661-E4795F980B76}"/>
              </a:ext>
            </a:extLst>
          </p:cNvPr>
          <p:cNvPicPr>
            <a:picLocks noChangeAspect="1"/>
          </p:cNvPicPr>
          <p:nvPr/>
        </p:nvPicPr>
        <p:blipFill>
          <a:blip r:embed="rId2"/>
          <a:stretch>
            <a:fillRect/>
          </a:stretch>
        </p:blipFill>
        <p:spPr>
          <a:xfrm>
            <a:off x="3931732" y="361663"/>
            <a:ext cx="4328535" cy="749873"/>
          </a:xfrm>
          <a:prstGeom prst="rect">
            <a:avLst/>
          </a:prstGeom>
        </p:spPr>
      </p:pic>
      <p:graphicFrame>
        <p:nvGraphicFramePr>
          <p:cNvPr id="3" name="Table 2">
            <a:extLst>
              <a:ext uri="{FF2B5EF4-FFF2-40B4-BE49-F238E27FC236}">
                <a16:creationId xmlns:a16="http://schemas.microsoft.com/office/drawing/2014/main" id="{1B4EA8F5-A500-77F6-B67D-A623373B8646}"/>
              </a:ext>
            </a:extLst>
          </p:cNvPr>
          <p:cNvGraphicFramePr>
            <a:graphicFrameLocks noGrp="1"/>
          </p:cNvGraphicFramePr>
          <p:nvPr>
            <p:extLst>
              <p:ext uri="{D42A27DB-BD31-4B8C-83A1-F6EECF244321}">
                <p14:modId xmlns:p14="http://schemas.microsoft.com/office/powerpoint/2010/main" val="2375222935"/>
              </p:ext>
            </p:extLst>
          </p:nvPr>
        </p:nvGraphicFramePr>
        <p:xfrm>
          <a:off x="243840" y="2173045"/>
          <a:ext cx="11724640" cy="3109850"/>
        </p:xfrm>
        <a:graphic>
          <a:graphicData uri="http://schemas.openxmlformats.org/drawingml/2006/table">
            <a:tbl>
              <a:tblPr/>
              <a:tblGrid>
                <a:gridCol w="1017587">
                  <a:extLst>
                    <a:ext uri="{9D8B030D-6E8A-4147-A177-3AD203B41FA5}">
                      <a16:colId xmlns:a16="http://schemas.microsoft.com/office/drawing/2014/main" val="3153284278"/>
                    </a:ext>
                  </a:extLst>
                </a:gridCol>
                <a:gridCol w="1138237">
                  <a:extLst>
                    <a:ext uri="{9D8B030D-6E8A-4147-A177-3AD203B41FA5}">
                      <a16:colId xmlns:a16="http://schemas.microsoft.com/office/drawing/2014/main" val="1347195508"/>
                    </a:ext>
                  </a:extLst>
                </a:gridCol>
                <a:gridCol w="1899306">
                  <a:extLst>
                    <a:ext uri="{9D8B030D-6E8A-4147-A177-3AD203B41FA5}">
                      <a16:colId xmlns:a16="http://schemas.microsoft.com/office/drawing/2014/main" val="4274105166"/>
                    </a:ext>
                  </a:extLst>
                </a:gridCol>
                <a:gridCol w="1887386">
                  <a:extLst>
                    <a:ext uri="{9D8B030D-6E8A-4147-A177-3AD203B41FA5}">
                      <a16:colId xmlns:a16="http://schemas.microsoft.com/office/drawing/2014/main" val="443906380"/>
                    </a:ext>
                  </a:extLst>
                </a:gridCol>
                <a:gridCol w="3222900">
                  <a:extLst>
                    <a:ext uri="{9D8B030D-6E8A-4147-A177-3AD203B41FA5}">
                      <a16:colId xmlns:a16="http://schemas.microsoft.com/office/drawing/2014/main" val="1689367415"/>
                    </a:ext>
                  </a:extLst>
                </a:gridCol>
                <a:gridCol w="2559224">
                  <a:extLst>
                    <a:ext uri="{9D8B030D-6E8A-4147-A177-3AD203B41FA5}">
                      <a16:colId xmlns:a16="http://schemas.microsoft.com/office/drawing/2014/main" val="1545775983"/>
                    </a:ext>
                  </a:extLst>
                </a:gridCol>
              </a:tblGrid>
              <a:tr h="621849">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S.NO</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AUTHORS</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ALGORITHM</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DISADVANTAGE</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3564"/>
                  </a:ext>
                </a:extLst>
              </a:tr>
              <a:tr h="1751131">
                <a:tc>
                  <a:txBody>
                    <a:bodyPr/>
                    <a:lstStyle/>
                    <a:p>
                      <a:pPr algn="ctr">
                        <a:lnSpc>
                          <a:spcPts val="3919"/>
                        </a:lnSpc>
                        <a:defRPr/>
                      </a:pPr>
                      <a:r>
                        <a:rPr lang="en-US" sz="2000" dirty="0">
                          <a:solidFill>
                            <a:srgbClr val="000000"/>
                          </a:solidFill>
                          <a:latin typeface="Times New Roman" panose="02020603050405020304" pitchFamily="18" charset="0"/>
                          <a:cs typeface="Times New Roman" panose="02020603050405020304" pitchFamily="18" charset="0"/>
                        </a:rPr>
                        <a:t>3</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2023</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Public value creation of AI within public administration </a:t>
                      </a:r>
                      <a:endParaRPr lang="en-US" sz="2000" b="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Luca Tangi</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IN" sz="2000" dirty="0">
                          <a:latin typeface="Times New Roman" panose="02020603050405020304" pitchFamily="18" charset="0"/>
                          <a:cs typeface="Times New Roman" panose="02020603050405020304" pitchFamily="18" charset="0"/>
                        </a:rPr>
                        <a:t>Q-Learning, Deep Q-Networks (DQN).</a:t>
                      </a:r>
                      <a:endParaRPr lang="en-US" sz="2000" dirty="0">
                        <a:latin typeface="Times New Roman" panose="02020603050405020304" pitchFamily="18" charset="0"/>
                        <a:cs typeface="Times New Roman" panose="02020603050405020304" pitchFamily="18" charset="0"/>
                      </a:endParaRP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919"/>
                        </a:lnSpc>
                        <a:defRPr/>
                      </a:pPr>
                      <a:r>
                        <a:rPr lang="en-US" sz="2000" dirty="0">
                          <a:latin typeface="Times New Roman" panose="02020603050405020304" pitchFamily="18" charset="0"/>
                          <a:cs typeface="Times New Roman" panose="02020603050405020304" pitchFamily="18" charset="0"/>
                        </a:rPr>
                        <a:t>Updating algorithms, and fixing bugs.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1964344"/>
                  </a:ext>
                </a:extLst>
              </a:tr>
            </a:tbl>
          </a:graphicData>
        </a:graphic>
      </p:graphicFrame>
    </p:spTree>
    <p:extLst>
      <p:ext uri="{BB962C8B-B14F-4D97-AF65-F5344CB8AC3E}">
        <p14:creationId xmlns:p14="http://schemas.microsoft.com/office/powerpoint/2010/main" val="1354354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1304</Words>
  <Application>Microsoft Office PowerPoint</Application>
  <PresentationFormat>Widescreen</PresentationFormat>
  <Paragraphs>176</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Times New Roman</vt:lpstr>
      <vt:lpstr>Wingdings</vt:lpstr>
      <vt:lpstr>Office Theme</vt:lpstr>
      <vt:lpstr>PowerPoint Presentation</vt:lpstr>
      <vt:lpstr>PRESENTATION OVERVIEW</vt:lpstr>
      <vt:lpstr>INTRODUCTION</vt:lpstr>
      <vt:lpstr>PROBLEM  IDENTIFICATION</vt:lpstr>
      <vt:lpstr>PowerPoint Presentation</vt:lpstr>
      <vt:lpstr>OBJECTIVES</vt:lpstr>
      <vt:lpstr>PowerPoint Presentation</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DESCRIPTION</vt:lpstr>
      <vt:lpstr>PowerPoint Presentation</vt:lpstr>
      <vt:lpstr>CODING</vt:lpstr>
      <vt:lpstr>PowerPoint Presentation</vt:lpstr>
      <vt:lpstr>PowerPoint Presentation</vt:lpstr>
      <vt:lpstr>OUTPUT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LAVANYA M</dc:creator>
  <cp:lastModifiedBy>Ranjani Rajakannu</cp:lastModifiedBy>
  <cp:revision>6</cp:revision>
  <dcterms:modified xsi:type="dcterms:W3CDTF">2024-12-03T17:18:58Z</dcterms:modified>
</cp:coreProperties>
</file>