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4A6F-17CD-4B22-85ED-C6D89551AE6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114B-5DBA-4CC8-9D15-6EAB7D332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5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4A6F-17CD-4B22-85ED-C6D89551AE6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114B-5DBA-4CC8-9D15-6EAB7D332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0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4A6F-17CD-4B22-85ED-C6D89551AE6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114B-5DBA-4CC8-9D15-6EAB7D332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6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4A6F-17CD-4B22-85ED-C6D89551AE6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114B-5DBA-4CC8-9D15-6EAB7D332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9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4A6F-17CD-4B22-85ED-C6D89551AE6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114B-5DBA-4CC8-9D15-6EAB7D332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7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4A6F-17CD-4B22-85ED-C6D89551AE6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114B-5DBA-4CC8-9D15-6EAB7D332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6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4A6F-17CD-4B22-85ED-C6D89551AE6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114B-5DBA-4CC8-9D15-6EAB7D332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4A6F-17CD-4B22-85ED-C6D89551AE6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114B-5DBA-4CC8-9D15-6EAB7D332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4A6F-17CD-4B22-85ED-C6D89551AE6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114B-5DBA-4CC8-9D15-6EAB7D332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6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4A6F-17CD-4B22-85ED-C6D89551AE6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114B-5DBA-4CC8-9D15-6EAB7D332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0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4A6F-17CD-4B22-85ED-C6D89551AE6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114B-5DBA-4CC8-9D15-6EAB7D332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4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34A6F-17CD-4B22-85ED-C6D89551AE6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C114B-5DBA-4CC8-9D15-6EAB7D332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5762" y="1121850"/>
            <a:ext cx="9144000" cy="2387600"/>
          </a:xfrm>
        </p:spPr>
        <p:txBody>
          <a:bodyPr/>
          <a:lstStyle/>
          <a:p>
            <a:r>
              <a:rPr lang="en-US" dirty="0" smtClean="0"/>
              <a:t>BOOSTING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7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ADABOOST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algorithm, short for Adaptive </a:t>
            </a:r>
            <a:r>
              <a:rPr lang="en-US" dirty="0" smtClean="0"/>
              <a:t>Boosting.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called Adaptive Boosting as the weights are re-assigned to each instance, with higher weights assigned to incorrectly classified instances.</a:t>
            </a:r>
          </a:p>
        </p:txBody>
      </p:sp>
    </p:spTree>
    <p:extLst>
      <p:ext uri="{BB962C8B-B14F-4D97-AF65-F5344CB8AC3E}">
        <p14:creationId xmlns:p14="http://schemas.microsoft.com/office/powerpoint/2010/main" val="349452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431" y="1476002"/>
            <a:ext cx="77424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4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 smtClean="0"/>
              <a:t>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889" y="1785257"/>
            <a:ext cx="9978746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394" y="801189"/>
            <a:ext cx="8530821" cy="537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1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14" y="505097"/>
            <a:ext cx="9675223" cy="584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0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646" y="870857"/>
            <a:ext cx="8733273" cy="530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BOOSTING ALGORITHMS</vt:lpstr>
      <vt:lpstr>ADABOOST</vt:lpstr>
      <vt:lpstr>PowerPoint Presentation</vt:lpstr>
      <vt:lpstr>Adaboost Approach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ALGORITHMS</dc:title>
  <dc:creator>Microsoft account</dc:creator>
  <cp:lastModifiedBy>Microsoft account</cp:lastModifiedBy>
  <cp:revision>6</cp:revision>
  <dcterms:created xsi:type="dcterms:W3CDTF">2024-11-11T09:39:27Z</dcterms:created>
  <dcterms:modified xsi:type="dcterms:W3CDTF">2024-11-11T11:53:29Z</dcterms:modified>
</cp:coreProperties>
</file>