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40AD9-9FD1-4858-AC98-0C13574EC025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E0314-58A2-48E2-9C3B-E8526115B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061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40AD9-9FD1-4858-AC98-0C13574EC025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E0314-58A2-48E2-9C3B-E8526115B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914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40AD9-9FD1-4858-AC98-0C13574EC025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E0314-58A2-48E2-9C3B-E8526115B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71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40AD9-9FD1-4858-AC98-0C13574EC025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E0314-58A2-48E2-9C3B-E8526115B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510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40AD9-9FD1-4858-AC98-0C13574EC025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E0314-58A2-48E2-9C3B-E8526115B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827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40AD9-9FD1-4858-AC98-0C13574EC025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E0314-58A2-48E2-9C3B-E8526115B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814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40AD9-9FD1-4858-AC98-0C13574EC025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E0314-58A2-48E2-9C3B-E8526115B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842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40AD9-9FD1-4858-AC98-0C13574EC025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E0314-58A2-48E2-9C3B-E8526115B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607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40AD9-9FD1-4858-AC98-0C13574EC025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E0314-58A2-48E2-9C3B-E8526115B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009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40AD9-9FD1-4858-AC98-0C13574EC025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E0314-58A2-48E2-9C3B-E8526115B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186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40AD9-9FD1-4858-AC98-0C13574EC025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E0314-58A2-48E2-9C3B-E8526115B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746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040AD9-9FD1-4858-AC98-0C13574EC025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EE0314-58A2-48E2-9C3B-E8526115B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48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LG BOOST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8566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3180" y="1498070"/>
            <a:ext cx="8554294" cy="1828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381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4278" y="1071155"/>
            <a:ext cx="10362065" cy="2725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8961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for leaf wise growth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9074" y="2060264"/>
            <a:ext cx="7132938" cy="2453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4480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2089" y="837832"/>
            <a:ext cx="9260813" cy="2297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0556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1129" y="966652"/>
            <a:ext cx="9659488" cy="5149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7811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5175" y="798014"/>
            <a:ext cx="8905808" cy="586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3044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4627" y="1128938"/>
            <a:ext cx="9210493" cy="5496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4076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7109" y="844731"/>
            <a:ext cx="9605893" cy="5256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6417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8503" y="914400"/>
            <a:ext cx="8515334" cy="2246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668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3371" y="477929"/>
            <a:ext cx="9144000" cy="924151"/>
          </a:xfrm>
        </p:spPr>
        <p:txBody>
          <a:bodyPr>
            <a:normAutofit/>
          </a:bodyPr>
          <a:lstStyle/>
          <a:p>
            <a:r>
              <a:rPr lang="en-US" sz="3200" dirty="0" smtClean="0"/>
              <a:t>Light Gradient Boosting Algorithm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480457"/>
            <a:ext cx="9144000" cy="4537166"/>
          </a:xfrm>
        </p:spPr>
        <p:txBody>
          <a:bodyPr/>
          <a:lstStyle/>
          <a:p>
            <a:pPr algn="l"/>
            <a:r>
              <a:rPr lang="en-US" dirty="0" smtClean="0"/>
              <a:t>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Handles huge amount of data well</a:t>
            </a:r>
          </a:p>
          <a:p>
            <a:pPr algn="l"/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Poor in small dataset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It uses histogram –based method for selecting best fit</a:t>
            </a:r>
          </a:p>
          <a:p>
            <a:pPr algn="l"/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For Continuous values splits up into bins (or) buckets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1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ight GBM vs XGBOOST: Which algorithm takes the crow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2764" y="2026024"/>
            <a:ext cx="7324725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5216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</a:t>
            </a:r>
            <a:r>
              <a:rPr lang="en-US" dirty="0" smtClean="0"/>
              <a:t>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3141" y="1825625"/>
            <a:ext cx="676571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287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237" y="107135"/>
            <a:ext cx="7110076" cy="2080440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05237" y="2533717"/>
            <a:ext cx="7475868" cy="4206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168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3385" y="1201783"/>
            <a:ext cx="8717636" cy="4655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930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9410" y="836023"/>
            <a:ext cx="10175676" cy="4677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849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2255" y="1027611"/>
            <a:ext cx="9040714" cy="5012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05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8414" y="748937"/>
            <a:ext cx="9458925" cy="5428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396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44</Words>
  <Application>Microsoft Office PowerPoint</Application>
  <PresentationFormat>Widescreen</PresentationFormat>
  <Paragraphs>12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LG BOOST</vt:lpstr>
      <vt:lpstr>Light Gradient Boosting Algorithm</vt:lpstr>
      <vt:lpstr>PowerPoint Presentation</vt:lpstr>
      <vt:lpstr>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 for leaf wise growth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LG BOOST</dc:title>
  <dc:creator>Microsoft account</dc:creator>
  <cp:lastModifiedBy>Microsoft account</cp:lastModifiedBy>
  <cp:revision>5</cp:revision>
  <dcterms:created xsi:type="dcterms:W3CDTF">2024-11-11T12:31:39Z</dcterms:created>
  <dcterms:modified xsi:type="dcterms:W3CDTF">2024-11-12T11:20:00Z</dcterms:modified>
</cp:coreProperties>
</file>