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8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C582E-BC3C-488E-AB15-1C87B66CB36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E280-FDF4-44B6-8A41-6FCB8267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8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074" y="486637"/>
            <a:ext cx="9144000" cy="92415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XGBOOST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697" y="1816780"/>
            <a:ext cx="9144000" cy="4827859"/>
          </a:xfrm>
        </p:spPr>
        <p:txBody>
          <a:bodyPr/>
          <a:lstStyle/>
          <a:p>
            <a:pPr algn="just"/>
            <a:r>
              <a:rPr lang="en-US" dirty="0" err="1"/>
              <a:t>XGBoost</a:t>
            </a:r>
            <a:r>
              <a:rPr lang="en-US" dirty="0"/>
              <a:t>, or </a:t>
            </a:r>
            <a:r>
              <a:rPr lang="en-US" dirty="0" err="1"/>
              <a:t>eXtreme</a:t>
            </a:r>
            <a:r>
              <a:rPr lang="en-US" dirty="0"/>
              <a:t> Gradient Boosting, is a </a:t>
            </a:r>
            <a:r>
              <a:rPr lang="en-US" dirty="0" err="1"/>
              <a:t>XGBoost</a:t>
            </a:r>
            <a:r>
              <a:rPr lang="en-US" dirty="0"/>
              <a:t> algorithm in machine learning algorithm under ensemble learning.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trendy for supervised learning tasks, such as regression and classification.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/>
              <a:t>builds a predictive model by combining the predictions of multiple individual models, often decision trees, in an iterative manner.</a:t>
            </a:r>
          </a:p>
        </p:txBody>
      </p:sp>
    </p:spTree>
    <p:extLst>
      <p:ext uri="{BB962C8B-B14F-4D97-AF65-F5344CB8AC3E}">
        <p14:creationId xmlns:p14="http://schemas.microsoft.com/office/powerpoint/2010/main" val="288430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king principle model of the XGBoost algorithm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49" y="1763032"/>
            <a:ext cx="80962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64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66" y="923109"/>
            <a:ext cx="10461697" cy="42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0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4" y="722811"/>
            <a:ext cx="8662612" cy="54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2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731" y="618309"/>
            <a:ext cx="9204960" cy="5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3" y="696686"/>
            <a:ext cx="8723147" cy="54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1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09" y="818606"/>
            <a:ext cx="9562011" cy="50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5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59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BOOSTING ALGORITHMS</vt:lpstr>
      <vt:lpstr>XGBOOST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ALGORITHMS</dc:title>
  <dc:creator>Microsoft account</dc:creator>
  <cp:lastModifiedBy>Microsoft account</cp:lastModifiedBy>
  <cp:revision>6</cp:revision>
  <dcterms:created xsi:type="dcterms:W3CDTF">2024-11-11T10:23:29Z</dcterms:created>
  <dcterms:modified xsi:type="dcterms:W3CDTF">2024-11-11T11:48:42Z</dcterms:modified>
</cp:coreProperties>
</file>