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3" dt="2021-11-22T21:51:35.416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14" autoAdjust="0"/>
  </p:normalViewPr>
  <p:slideViewPr>
    <p:cSldViewPr snapToGrid="0">
      <p:cViewPr varScale="1">
        <p:scale>
          <a:sx n="93" d="100"/>
          <a:sy n="93" d="100"/>
        </p:scale>
        <p:origin x="232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2T23:31:58.231" v="709" actId="1582"/>
      <pc:docMkLst>
        <pc:docMk/>
      </pc:docMkLst>
      <pc:sldChg chg="addSp delSp modSp mod">
        <pc:chgData name="Hutula, Karina" userId="76360105-4658-44a5-a2e4-d25da711b3ec" providerId="ADAL" clId="{204D18CB-9BF0-4338-8D3A-C3F8565B3CF2}" dt="2021-11-22T21:34:06.661" v="473" actId="20577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21:34:06.661" v="473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38:40.939" v="189" actId="20577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3:31:58.231" v="709" actId="1582"/>
        <pc:sldMkLst>
          <pc:docMk/>
          <pc:sldMk cId="3297823726" sldId="265"/>
        </pc:sldMkLst>
        <pc:spChg chg="add mod">
          <ac:chgData name="Hutula, Karina" userId="76360105-4658-44a5-a2e4-d25da711b3ec" providerId="ADAL" clId="{204D18CB-9BF0-4338-8D3A-C3F8565B3CF2}" dt="2021-11-22T23:31:58.231" v="709" actId="1582"/>
          <ac:spMkLst>
            <pc:docMk/>
            <pc:sldMk cId="3297823726" sldId="265"/>
            <ac:spMk id="2" creationId="{A6AA8FD5-5903-4EF3-8EA3-FED0E703A39C}"/>
          </ac:spMkLst>
        </pc:spChg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addSp modSp mod">
        <pc:chgData name="Hutula, Karina" userId="76360105-4658-44a5-a2e4-d25da711b3ec" providerId="ADAL" clId="{204D18CB-9BF0-4338-8D3A-C3F8565B3CF2}" dt="2021-11-22T21:28:40.078" v="469" actId="1076"/>
        <pc:sldMkLst>
          <pc:docMk/>
          <pc:sldMk cId="2903599816" sldId="266"/>
        </pc:sldMkLst>
        <pc:picChg chg="add mod modCrop">
          <ac:chgData name="Hutula, Karina" userId="76360105-4658-44a5-a2e4-d25da711b3ec" providerId="ADAL" clId="{204D18CB-9BF0-4338-8D3A-C3F8565B3CF2}" dt="2021-11-22T21:28:40.078" v="469" actId="1076"/>
          <ac:picMkLst>
            <pc:docMk/>
            <pc:sldMk cId="2903599816" sldId="266"/>
            <ac:picMk id="6" creationId="{741D8F37-DD8F-4B62-8F78-F9017584D21D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2T23:29:57.616" v="696" actId="20577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2T23:29:57.616" v="696" actId="20577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addSp delSp modSp mod">
        <pc:chgData name="Hutula, Karina" userId="76360105-4658-44a5-a2e4-d25da711b3ec" providerId="ADAL" clId="{204D18CB-9BF0-4338-8D3A-C3F8565B3CF2}" dt="2021-11-22T23:31:08.753" v="705" actId="1582"/>
        <pc:sldMkLst>
          <pc:docMk/>
          <pc:sldMk cId="933112001" sldId="277"/>
        </pc:sldMkLst>
        <pc:spChg chg="add del mod">
          <ac:chgData name="Hutula, Karina" userId="76360105-4658-44a5-a2e4-d25da711b3ec" providerId="ADAL" clId="{204D18CB-9BF0-4338-8D3A-C3F8565B3CF2}" dt="2021-11-22T23:30:44.775" v="701" actId="478"/>
          <ac:spMkLst>
            <pc:docMk/>
            <pc:sldMk cId="933112001" sldId="277"/>
            <ac:spMk id="2" creationId="{2AF07757-A5AD-4C81-9956-B62968D17EE6}"/>
          </ac:spMkLst>
        </pc:spChg>
        <pc:spChg chg="add mod">
          <ac:chgData name="Hutula, Karina" userId="76360105-4658-44a5-a2e4-d25da711b3ec" providerId="ADAL" clId="{204D18CB-9BF0-4338-8D3A-C3F8565B3CF2}" dt="2021-11-22T23:31:08.753" v="705" actId="1582"/>
          <ac:spMkLst>
            <pc:docMk/>
            <pc:sldMk cId="933112001" sldId="277"/>
            <ac:spMk id="3" creationId="{A85BA8B7-C008-4CB0-99C3-D218FADC7305}"/>
          </ac:spMkLst>
        </pc:spChg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21:53:12.868" v="510" actId="14100"/>
        <pc:sldMkLst>
          <pc:docMk/>
          <pc:sldMk cId="1924771865" sldId="278"/>
        </pc:sldMkLst>
        <pc:spChg chg="del">
          <ac:chgData name="Hutula, Karina" userId="76360105-4658-44a5-a2e4-d25da711b3ec" providerId="ADAL" clId="{204D18CB-9BF0-4338-8D3A-C3F8565B3CF2}" dt="2021-11-22T21:52:54.838" v="490" actId="478"/>
          <ac:spMkLst>
            <pc:docMk/>
            <pc:sldMk cId="1924771865" sldId="278"/>
            <ac:spMk id="2" creationId="{B0B8BA77-6106-4730-8335-251FFE7F94BB}"/>
          </ac:spMkLst>
        </pc:spChg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  <pc:picChg chg="add mod modCrop">
          <ac:chgData name="Hutula, Karina" userId="76360105-4658-44a5-a2e4-d25da711b3ec" providerId="ADAL" clId="{204D18CB-9BF0-4338-8D3A-C3F8565B3CF2}" dt="2021-11-22T21:53:06.542" v="509" actId="14100"/>
          <ac:picMkLst>
            <pc:docMk/>
            <pc:sldMk cId="1924771865" sldId="278"/>
            <ac:picMk id="6" creationId="{05105BA7-FB94-4E88-B557-6D3113C30FA9}"/>
          </ac:picMkLst>
        </pc:picChg>
        <pc:picChg chg="add mod modCrop">
          <ac:chgData name="Hutula, Karina" userId="76360105-4658-44a5-a2e4-d25da711b3ec" providerId="ADAL" clId="{204D18CB-9BF0-4338-8D3A-C3F8565B3CF2}" dt="2021-11-22T21:53:12.868" v="510" actId="14100"/>
          <ac:picMkLst>
            <pc:docMk/>
            <pc:sldMk cId="1924771865" sldId="278"/>
            <ac:picMk id="7" creationId="{49F6EEE7-94FC-4AAF-A343-3FE75A05BD3C}"/>
          </ac:picMkLst>
        </pc:pic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4:39.253" v="365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44:39.253" v="365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r="17813" b="15426"/>
          <a:stretch/>
        </p:blipFill>
        <p:spPr>
          <a:xfrm>
            <a:off x="6096000" y="1525165"/>
            <a:ext cx="5669848" cy="460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F60E1-E173-4817-93CC-652E3E8B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57932"/>
            <a:ext cx="5189633" cy="47375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AA8FD5-5903-4EF3-8EA3-FED0E703A39C}"/>
              </a:ext>
            </a:extLst>
          </p:cNvPr>
          <p:cNvSpPr/>
          <p:nvPr/>
        </p:nvSpPr>
        <p:spPr>
          <a:xfrm>
            <a:off x="1199626" y="1820411"/>
            <a:ext cx="1828800" cy="4160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8F37-DD8F-4B62-8F78-F9017584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" t="1573" r="2880" b="1654"/>
          <a:stretch/>
        </p:blipFill>
        <p:spPr>
          <a:xfrm>
            <a:off x="2178759" y="1421503"/>
            <a:ext cx="7560000" cy="5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105BA7-FB94-4E88-B557-6D3113C3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936"/>
          <a:stretch/>
        </p:blipFill>
        <p:spPr>
          <a:xfrm>
            <a:off x="461868" y="1485235"/>
            <a:ext cx="5556949" cy="4596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6EEE7-94FC-4AAF-A343-3FE75A05B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0" t="50449" r="230" b="142"/>
          <a:stretch/>
        </p:blipFill>
        <p:spPr>
          <a:xfrm>
            <a:off x="6173185" y="1485236"/>
            <a:ext cx="5743065" cy="45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27D6-FD5B-477E-93F9-2E54D8B5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42" y="0"/>
            <a:ext cx="586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8008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 (sample size rather than full population)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Costs are changing by over 5% year over year, so the model would need to be maintained to address this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 &amp; 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 &amp; 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2" y="3446463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625" y="3430595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152" y="3223069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04" y="3429000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 range as high as $65,000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36" y="1224069"/>
            <a:ext cx="6072301" cy="367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4907280"/>
            <a:ext cx="5352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Age and BMI have the next highest correlations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3022B-1C43-4EAB-9D71-5116DFD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8" y="2681896"/>
            <a:ext cx="5115426" cy="3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251524" y="3436070"/>
            <a:ext cx="59922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average just under $10,000 for non-smokers across all regions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for smokers average over #30,000.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3633-7742-4846-8106-C28DD9F0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0" y="5154505"/>
            <a:ext cx="1081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327238" y="27048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" y="3074153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327238" y="477390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8" y="51432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339238" y="2691156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/>
          <a:stretch/>
        </p:blipFill>
        <p:spPr>
          <a:xfrm>
            <a:off x="6335095" y="3078298"/>
            <a:ext cx="4904508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6335095" y="4773905"/>
            <a:ext cx="41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95" y="5069635"/>
            <a:ext cx="4904508" cy="17883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5BA8B7-C008-4CB0-99C3-D218FADC7305}"/>
              </a:ext>
            </a:extLst>
          </p:cNvPr>
          <p:cNvSpPr/>
          <p:nvPr/>
        </p:nvSpPr>
        <p:spPr>
          <a:xfrm>
            <a:off x="6249798" y="4773905"/>
            <a:ext cx="5325966" cy="1962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827</TotalTime>
  <Words>395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Model page</vt:lpstr>
      <vt:lpstr>EDA Page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Kyle Shimberg</cp:lastModifiedBy>
  <cp:revision>25</cp:revision>
  <dcterms:created xsi:type="dcterms:W3CDTF">2021-11-17T00:31:47Z</dcterms:created>
  <dcterms:modified xsi:type="dcterms:W3CDTF">2021-11-23T02:30:45Z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