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267" r:id="rId6"/>
    <p:sldId id="276" r:id="rId7"/>
    <p:sldId id="258" r:id="rId8"/>
    <p:sldId id="260" r:id="rId9"/>
    <p:sldId id="275" r:id="rId10"/>
    <p:sldId id="262" r:id="rId11"/>
    <p:sldId id="280" r:id="rId12"/>
    <p:sldId id="277" r:id="rId13"/>
    <p:sldId id="265" r:id="rId14"/>
    <p:sldId id="266" r:id="rId15"/>
    <p:sldId id="272" r:id="rId16"/>
    <p:sldId id="278" r:id="rId17"/>
    <p:sldId id="279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D18CB-9BF0-4338-8D3A-C3F8565B3CF2}" v="3" dt="2021-11-22T21:51:35.416"/>
  </p1510:revLst>
</p1510:revInfo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tula, Karina" userId="76360105-4658-44a5-a2e4-d25da711b3ec" providerId="ADAL" clId="{204D18CB-9BF0-4338-8D3A-C3F8565B3CF2}"/>
    <pc:docChg chg="undo custSel modSld">
      <pc:chgData name="Hutula, Karina" userId="76360105-4658-44a5-a2e4-d25da711b3ec" providerId="ADAL" clId="{204D18CB-9BF0-4338-8D3A-C3F8565B3CF2}" dt="2021-11-22T21:53:12.868" v="510" actId="14100"/>
      <pc:docMkLst>
        <pc:docMk/>
      </pc:docMkLst>
      <pc:sldChg chg="addSp delSp modSp mod">
        <pc:chgData name="Hutula, Karina" userId="76360105-4658-44a5-a2e4-d25da711b3ec" providerId="ADAL" clId="{204D18CB-9BF0-4338-8D3A-C3F8565B3CF2}" dt="2021-11-22T21:34:06.661" v="473" actId="20577"/>
        <pc:sldMkLst>
          <pc:docMk/>
          <pc:sldMk cId="1755836296" sldId="262"/>
        </pc:sldMkLst>
        <pc:spChg chg="mod">
          <ac:chgData name="Hutula, Karina" userId="76360105-4658-44a5-a2e4-d25da711b3ec" providerId="ADAL" clId="{204D18CB-9BF0-4338-8D3A-C3F8565B3CF2}" dt="2021-11-22T21:34:06.661" v="473" actId="20577"/>
          <ac:spMkLst>
            <pc:docMk/>
            <pc:sldMk cId="1755836296" sldId="262"/>
            <ac:spMk id="2" creationId="{084A7E88-BE23-4685-A171-6AE71A16EC51}"/>
          </ac:spMkLst>
        </pc:spChg>
        <pc:spChg chg="mod">
          <ac:chgData name="Hutula, Karina" userId="76360105-4658-44a5-a2e4-d25da711b3ec" providerId="ADAL" clId="{204D18CB-9BF0-4338-8D3A-C3F8565B3CF2}" dt="2021-11-22T03:38:40.939" v="189" actId="20577"/>
          <ac:spMkLst>
            <pc:docMk/>
            <pc:sldMk cId="1755836296" sldId="262"/>
            <ac:spMk id="7" creationId="{39A47610-A6F4-4B8B-90D1-5DEB67C0F9E6}"/>
          </ac:spMkLst>
        </pc:spChg>
        <pc:picChg chg="mod">
          <ac:chgData name="Hutula, Karina" userId="76360105-4658-44a5-a2e4-d25da711b3ec" providerId="ADAL" clId="{204D18CB-9BF0-4338-8D3A-C3F8565B3CF2}" dt="2021-11-22T03:40:00.207" v="197" actId="14100"/>
          <ac:picMkLst>
            <pc:docMk/>
            <pc:sldMk cId="1755836296" sldId="262"/>
            <ac:picMk id="5" creationId="{15C55B3A-8A73-4C31-9BC4-2D26EE292C1E}"/>
          </ac:picMkLst>
        </pc:picChg>
        <pc:picChg chg="del">
          <ac:chgData name="Hutula, Karina" userId="76360105-4658-44a5-a2e4-d25da711b3ec" providerId="ADAL" clId="{204D18CB-9BF0-4338-8D3A-C3F8565B3CF2}" dt="2021-11-22T03:39:35.998" v="190" actId="478"/>
          <ac:picMkLst>
            <pc:docMk/>
            <pc:sldMk cId="1755836296" sldId="262"/>
            <ac:picMk id="6" creationId="{4911F5FD-A846-44DB-9591-92A53A3D99A6}"/>
          </ac:picMkLst>
        </pc:picChg>
        <pc:picChg chg="add mod">
          <ac:chgData name="Hutula, Karina" userId="76360105-4658-44a5-a2e4-d25da711b3ec" providerId="ADAL" clId="{204D18CB-9BF0-4338-8D3A-C3F8565B3CF2}" dt="2021-11-22T03:39:57.240" v="196" actId="1076"/>
          <ac:picMkLst>
            <pc:docMk/>
            <pc:sldMk cId="1755836296" sldId="262"/>
            <ac:picMk id="9" creationId="{3EC3022B-1C43-4EAB-9D71-5116DFDEF9D4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03:48:21.815" v="417" actId="1076"/>
        <pc:sldMkLst>
          <pc:docMk/>
          <pc:sldMk cId="3297823726" sldId="265"/>
        </pc:sldMkLst>
        <pc:picChg chg="mod modCrop">
          <ac:chgData name="Hutula, Karina" userId="76360105-4658-44a5-a2e4-d25da711b3ec" providerId="ADAL" clId="{204D18CB-9BF0-4338-8D3A-C3F8565B3CF2}" dt="2021-11-22T03:48:21.815" v="417" actId="1076"/>
          <ac:picMkLst>
            <pc:docMk/>
            <pc:sldMk cId="3297823726" sldId="265"/>
            <ac:picMk id="5" creationId="{E213EBC9-C995-46B5-976A-C45050097C87}"/>
          </ac:picMkLst>
        </pc:picChg>
        <pc:picChg chg="add mod">
          <ac:chgData name="Hutula, Karina" userId="76360105-4658-44a5-a2e4-d25da711b3ec" providerId="ADAL" clId="{204D18CB-9BF0-4338-8D3A-C3F8565B3CF2}" dt="2021-11-22T03:47:54.444" v="411" actId="1076"/>
          <ac:picMkLst>
            <pc:docMk/>
            <pc:sldMk cId="3297823726" sldId="265"/>
            <ac:picMk id="6" creationId="{9EBF60E1-E173-4817-93CC-652E3E8B0538}"/>
          </ac:picMkLst>
        </pc:picChg>
        <pc:picChg chg="del">
          <ac:chgData name="Hutula, Karina" userId="76360105-4658-44a5-a2e4-d25da711b3ec" providerId="ADAL" clId="{204D18CB-9BF0-4338-8D3A-C3F8565B3CF2}" dt="2021-11-22T03:47:48.412" v="410" actId="478"/>
          <ac:picMkLst>
            <pc:docMk/>
            <pc:sldMk cId="3297823726" sldId="265"/>
            <ac:picMk id="16" creationId="{240BF8DE-7CBC-4EE6-A6C4-E07A4BF1CFD5}"/>
          </ac:picMkLst>
        </pc:picChg>
      </pc:sldChg>
      <pc:sldChg chg="addSp modSp mod">
        <pc:chgData name="Hutula, Karina" userId="76360105-4658-44a5-a2e4-d25da711b3ec" providerId="ADAL" clId="{204D18CB-9BF0-4338-8D3A-C3F8565B3CF2}" dt="2021-11-22T21:28:40.078" v="469" actId="1076"/>
        <pc:sldMkLst>
          <pc:docMk/>
          <pc:sldMk cId="2903599816" sldId="266"/>
        </pc:sldMkLst>
        <pc:picChg chg="add mod modCrop">
          <ac:chgData name="Hutula, Karina" userId="76360105-4658-44a5-a2e4-d25da711b3ec" providerId="ADAL" clId="{204D18CB-9BF0-4338-8D3A-C3F8565B3CF2}" dt="2021-11-22T21:28:40.078" v="469" actId="1076"/>
          <ac:picMkLst>
            <pc:docMk/>
            <pc:sldMk cId="2903599816" sldId="266"/>
            <ac:picMk id="6" creationId="{741D8F37-DD8F-4B62-8F78-F9017584D21D}"/>
          </ac:picMkLst>
        </pc:picChg>
      </pc:sldChg>
      <pc:sldChg chg="modSp mod">
        <pc:chgData name="Hutula, Karina" userId="76360105-4658-44a5-a2e4-d25da711b3ec" providerId="ADAL" clId="{204D18CB-9BF0-4338-8D3A-C3F8565B3CF2}" dt="2021-11-22T03:53:11.467" v="459" actId="2085"/>
        <pc:sldMkLst>
          <pc:docMk/>
          <pc:sldMk cId="786406106" sldId="267"/>
        </pc:sldMkLst>
        <pc:spChg chg="mod">
          <ac:chgData name="Hutula, Karina" userId="76360105-4658-44a5-a2e4-d25da711b3ec" providerId="ADAL" clId="{204D18CB-9BF0-4338-8D3A-C3F8565B3CF2}" dt="2021-11-22T03:53:11.467" v="459" actId="2085"/>
          <ac:spMkLst>
            <pc:docMk/>
            <pc:sldMk cId="786406106" sldId="267"/>
            <ac:spMk id="55" creationId="{5C84B00A-2062-4E70-8AD4-A114464A66DC}"/>
          </ac:spMkLst>
        </pc:spChg>
      </pc:sldChg>
      <pc:sldChg chg="modSp mod">
        <pc:chgData name="Hutula, Karina" userId="76360105-4658-44a5-a2e4-d25da711b3ec" providerId="ADAL" clId="{204D18CB-9BF0-4338-8D3A-C3F8565B3CF2}" dt="2021-11-22T03:49:38.757" v="451" actId="5793"/>
        <pc:sldMkLst>
          <pc:docMk/>
          <pc:sldMk cId="71375660" sldId="273"/>
        </pc:sldMkLst>
        <pc:spChg chg="mod">
          <ac:chgData name="Hutula, Karina" userId="76360105-4658-44a5-a2e4-d25da711b3ec" providerId="ADAL" clId="{204D18CB-9BF0-4338-8D3A-C3F8565B3CF2}" dt="2021-11-22T03:48:51.772" v="432" actId="20577"/>
          <ac:spMkLst>
            <pc:docMk/>
            <pc:sldMk cId="71375660" sldId="273"/>
            <ac:spMk id="2" creationId="{2384CEA7-D60A-47AE-A867-C557D000559F}"/>
          </ac:spMkLst>
        </pc:spChg>
        <pc:spChg chg="mod">
          <ac:chgData name="Hutula, Karina" userId="76360105-4658-44a5-a2e4-d25da711b3ec" providerId="ADAL" clId="{204D18CB-9BF0-4338-8D3A-C3F8565B3CF2}" dt="2021-11-22T03:49:38.757" v="451" actId="5793"/>
          <ac:spMkLst>
            <pc:docMk/>
            <pc:sldMk cId="71375660" sldId="273"/>
            <ac:spMk id="6" creationId="{5C4E7F48-C788-4055-883C-9ABA02A26FA7}"/>
          </ac:spMkLst>
        </pc:spChg>
      </pc:sldChg>
      <pc:sldChg chg="modSp mod">
        <pc:chgData name="Hutula, Karina" userId="76360105-4658-44a5-a2e4-d25da711b3ec" providerId="ADAL" clId="{204D18CB-9BF0-4338-8D3A-C3F8565B3CF2}" dt="2021-11-22T03:51:11.850" v="458" actId="20577"/>
        <pc:sldMkLst>
          <pc:docMk/>
          <pc:sldMk cId="1258591405" sldId="275"/>
        </pc:sldMkLst>
        <pc:spChg chg="mod">
          <ac:chgData name="Hutula, Karina" userId="76360105-4658-44a5-a2e4-d25da711b3ec" providerId="ADAL" clId="{204D18CB-9BF0-4338-8D3A-C3F8565B3CF2}" dt="2021-11-22T03:51:11.850" v="458" actId="20577"/>
          <ac:spMkLst>
            <pc:docMk/>
            <pc:sldMk cId="1258591405" sldId="275"/>
            <ac:spMk id="12" creationId="{B61632C1-4C78-4EC9-B278-37D00EDA33CF}"/>
          </ac:spMkLst>
        </pc:spChg>
        <pc:picChg chg="mod">
          <ac:chgData name="Hutula, Karina" userId="76360105-4658-44a5-a2e4-d25da711b3ec" providerId="ADAL" clId="{204D18CB-9BF0-4338-8D3A-C3F8565B3CF2}" dt="2021-11-22T03:34:55.492" v="127" actId="1076"/>
          <ac:picMkLst>
            <pc:docMk/>
            <pc:sldMk cId="1258591405" sldId="275"/>
            <ac:picMk id="13" creationId="{506A060D-905F-45A7-A7C8-4CEAA936338A}"/>
          </ac:picMkLst>
        </pc:picChg>
        <pc:picChg chg="mod">
          <ac:chgData name="Hutula, Karina" userId="76360105-4658-44a5-a2e4-d25da711b3ec" providerId="ADAL" clId="{204D18CB-9BF0-4338-8D3A-C3F8565B3CF2}" dt="2021-11-22T03:34:44.853" v="125" actId="1076"/>
          <ac:picMkLst>
            <pc:docMk/>
            <pc:sldMk cId="1258591405" sldId="275"/>
            <ac:picMk id="15" creationId="{014E3EA9-3409-4F66-A00E-52D29D081A4E}"/>
          </ac:picMkLst>
        </pc:picChg>
        <pc:picChg chg="mod">
          <ac:chgData name="Hutula, Karina" userId="76360105-4658-44a5-a2e4-d25da711b3ec" providerId="ADAL" clId="{204D18CB-9BF0-4338-8D3A-C3F8565B3CF2}" dt="2021-11-22T03:35:04.013" v="128" actId="1076"/>
          <ac:picMkLst>
            <pc:docMk/>
            <pc:sldMk cId="1258591405" sldId="275"/>
            <ac:picMk id="16" creationId="{429DEA16-B63E-4C56-94D5-E3C4FA55F5CE}"/>
          </ac:picMkLst>
        </pc:picChg>
        <pc:picChg chg="mod">
          <ac:chgData name="Hutula, Karina" userId="76360105-4658-44a5-a2e4-d25da711b3ec" providerId="ADAL" clId="{204D18CB-9BF0-4338-8D3A-C3F8565B3CF2}" dt="2021-11-22T03:34:50.512" v="126" actId="1076"/>
          <ac:picMkLst>
            <pc:docMk/>
            <pc:sldMk cId="1258591405" sldId="275"/>
            <ac:picMk id="1028" creationId="{9764AA64-1F81-44A5-90A9-77D99441AB7E}"/>
          </ac:picMkLst>
        </pc:picChg>
      </pc:sldChg>
      <pc:sldChg chg="modSp mod">
        <pc:chgData name="Hutula, Karina" userId="76360105-4658-44a5-a2e4-d25da711b3ec" providerId="ADAL" clId="{204D18CB-9BF0-4338-8D3A-C3F8565B3CF2}" dt="2021-11-22T03:34:32.010" v="124" actId="20577"/>
        <pc:sldMkLst>
          <pc:docMk/>
          <pc:sldMk cId="659942436" sldId="276"/>
        </pc:sldMkLst>
        <pc:spChg chg="mod">
          <ac:chgData name="Hutula, Karina" userId="76360105-4658-44a5-a2e4-d25da711b3ec" providerId="ADAL" clId="{204D18CB-9BF0-4338-8D3A-C3F8565B3CF2}" dt="2021-11-22T03:34:32.010" v="124" actId="20577"/>
          <ac:spMkLst>
            <pc:docMk/>
            <pc:sldMk cId="659942436" sldId="276"/>
            <ac:spMk id="4" creationId="{AABE60BB-CCAB-48F0-8167-2C2ACC728733}"/>
          </ac:spMkLst>
        </pc:spChg>
      </pc:sldChg>
      <pc:sldChg chg="modSp mod">
        <pc:chgData name="Hutula, Karina" userId="76360105-4658-44a5-a2e4-d25da711b3ec" providerId="ADAL" clId="{204D18CB-9BF0-4338-8D3A-C3F8565B3CF2}" dt="2021-11-22T03:46:48.377" v="406" actId="1038"/>
        <pc:sldMkLst>
          <pc:docMk/>
          <pc:sldMk cId="933112001" sldId="277"/>
        </pc:sldMkLst>
        <pc:spChg chg="mod">
          <ac:chgData name="Hutula, Karina" userId="76360105-4658-44a5-a2e4-d25da711b3ec" providerId="ADAL" clId="{204D18CB-9BF0-4338-8D3A-C3F8565B3CF2}" dt="2021-11-22T03:45:15.850" v="366" actId="1076"/>
          <ac:spMkLst>
            <pc:docMk/>
            <pc:sldMk cId="933112001" sldId="277"/>
            <ac:spMk id="17" creationId="{67FC15F7-9AEF-40EE-928B-C70472D4CFCF}"/>
          </ac:spMkLst>
        </pc:spChg>
        <pc:spChg chg="mod">
          <ac:chgData name="Hutula, Karina" userId="76360105-4658-44a5-a2e4-d25da711b3ec" providerId="ADAL" clId="{204D18CB-9BF0-4338-8D3A-C3F8565B3CF2}" dt="2021-11-22T03:45:43.535" v="370" actId="1076"/>
          <ac:spMkLst>
            <pc:docMk/>
            <pc:sldMk cId="933112001" sldId="277"/>
            <ac:spMk id="26" creationId="{60BDE337-749A-4419-8ED1-7D5674CF47D2}"/>
          </ac:spMkLst>
        </pc:spChg>
        <pc:spChg chg="mod">
          <ac:chgData name="Hutula, Karina" userId="76360105-4658-44a5-a2e4-d25da711b3ec" providerId="ADAL" clId="{204D18CB-9BF0-4338-8D3A-C3F8565B3CF2}" dt="2021-11-22T03:46:48.377" v="406" actId="1038"/>
          <ac:spMkLst>
            <pc:docMk/>
            <pc:sldMk cId="933112001" sldId="277"/>
            <ac:spMk id="30" creationId="{856F9C01-AB41-4D48-AB4C-4D82D533C8CA}"/>
          </ac:spMkLst>
        </pc:spChg>
        <pc:spChg chg="mod">
          <ac:chgData name="Hutula, Karina" userId="76360105-4658-44a5-a2e4-d25da711b3ec" providerId="ADAL" clId="{204D18CB-9BF0-4338-8D3A-C3F8565B3CF2}" dt="2021-11-22T03:46:48.377" v="406" actId="1038"/>
          <ac:spMkLst>
            <pc:docMk/>
            <pc:sldMk cId="933112001" sldId="277"/>
            <ac:spMk id="34" creationId="{75741FD9-0717-445D-9054-6BBBBD43F97B}"/>
          </ac:spMkLst>
        </pc:spChg>
        <pc:picChg chg="mod">
          <ac:chgData name="Hutula, Karina" userId="76360105-4658-44a5-a2e4-d25da711b3ec" providerId="ADAL" clId="{204D18CB-9BF0-4338-8D3A-C3F8565B3CF2}" dt="2021-11-22T03:45:37.115" v="369" actId="1076"/>
          <ac:picMkLst>
            <pc:docMk/>
            <pc:sldMk cId="933112001" sldId="277"/>
            <ac:picMk id="24" creationId="{0AB80C11-C1F5-4192-B3C6-A8D2F5244888}"/>
          </ac:picMkLst>
        </pc:picChg>
        <pc:picChg chg="mod">
          <ac:chgData name="Hutula, Karina" userId="76360105-4658-44a5-a2e4-d25da711b3ec" providerId="ADAL" clId="{204D18CB-9BF0-4338-8D3A-C3F8565B3CF2}" dt="2021-11-22T03:45:47.320" v="371" actId="1076"/>
          <ac:picMkLst>
            <pc:docMk/>
            <pc:sldMk cId="933112001" sldId="277"/>
            <ac:picMk id="28" creationId="{1BED5C74-17F7-4C4C-A8F2-91BEA23C407B}"/>
          </ac:picMkLst>
        </pc:picChg>
        <pc:picChg chg="mod modCrop">
          <ac:chgData name="Hutula, Karina" userId="76360105-4658-44a5-a2e4-d25da711b3ec" providerId="ADAL" clId="{204D18CB-9BF0-4338-8D3A-C3F8565B3CF2}" dt="2021-11-22T03:46:48.377" v="406" actId="1038"/>
          <ac:picMkLst>
            <pc:docMk/>
            <pc:sldMk cId="933112001" sldId="277"/>
            <ac:picMk id="32" creationId="{A0CF1D90-74B7-44EC-8FFE-330F05CADAD1}"/>
          </ac:picMkLst>
        </pc:picChg>
        <pc:picChg chg="mod">
          <ac:chgData name="Hutula, Karina" userId="76360105-4658-44a5-a2e4-d25da711b3ec" providerId="ADAL" clId="{204D18CB-9BF0-4338-8D3A-C3F8565B3CF2}" dt="2021-11-22T03:46:48.377" v="406" actId="1038"/>
          <ac:picMkLst>
            <pc:docMk/>
            <pc:sldMk cId="933112001" sldId="277"/>
            <ac:picMk id="38" creationId="{8188FC28-D712-457A-8BC4-100F8C7E8AB0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21:53:12.868" v="510" actId="14100"/>
        <pc:sldMkLst>
          <pc:docMk/>
          <pc:sldMk cId="1924771865" sldId="278"/>
        </pc:sldMkLst>
        <pc:spChg chg="del">
          <ac:chgData name="Hutula, Karina" userId="76360105-4658-44a5-a2e4-d25da711b3ec" providerId="ADAL" clId="{204D18CB-9BF0-4338-8D3A-C3F8565B3CF2}" dt="2021-11-22T21:52:54.838" v="490" actId="478"/>
          <ac:spMkLst>
            <pc:docMk/>
            <pc:sldMk cId="1924771865" sldId="278"/>
            <ac:spMk id="2" creationId="{B0B8BA77-6106-4730-8335-251FFE7F94BB}"/>
          </ac:spMkLst>
        </pc:spChg>
        <pc:spChg chg="mod">
          <ac:chgData name="Hutula, Karina" userId="76360105-4658-44a5-a2e4-d25da711b3ec" providerId="ADAL" clId="{204D18CB-9BF0-4338-8D3A-C3F8565B3CF2}" dt="2021-11-22T03:34:00.344" v="99" actId="20577"/>
          <ac:spMkLst>
            <pc:docMk/>
            <pc:sldMk cId="1924771865" sldId="278"/>
            <ac:spMk id="4" creationId="{5D2A4AED-7CD7-4256-AAA3-036D115833C6}"/>
          </ac:spMkLst>
        </pc:spChg>
        <pc:picChg chg="add mod modCrop">
          <ac:chgData name="Hutula, Karina" userId="76360105-4658-44a5-a2e4-d25da711b3ec" providerId="ADAL" clId="{204D18CB-9BF0-4338-8D3A-C3F8565B3CF2}" dt="2021-11-22T21:53:06.542" v="509" actId="14100"/>
          <ac:picMkLst>
            <pc:docMk/>
            <pc:sldMk cId="1924771865" sldId="278"/>
            <ac:picMk id="6" creationId="{05105BA7-FB94-4E88-B557-6D3113C30FA9}"/>
          </ac:picMkLst>
        </pc:picChg>
        <pc:picChg chg="add mod modCrop">
          <ac:chgData name="Hutula, Karina" userId="76360105-4658-44a5-a2e4-d25da711b3ec" providerId="ADAL" clId="{204D18CB-9BF0-4338-8D3A-C3F8565B3CF2}" dt="2021-11-22T21:53:12.868" v="510" actId="14100"/>
          <ac:picMkLst>
            <pc:docMk/>
            <pc:sldMk cId="1924771865" sldId="278"/>
            <ac:picMk id="7" creationId="{49F6EEE7-94FC-4AAF-A343-3FE75A05BD3C}"/>
          </ac:picMkLst>
        </pc:picChg>
      </pc:sldChg>
      <pc:sldChg chg="addSp modSp mod">
        <pc:chgData name="Hutula, Karina" userId="76360105-4658-44a5-a2e4-d25da711b3ec" providerId="ADAL" clId="{204D18CB-9BF0-4338-8D3A-C3F8565B3CF2}" dt="2021-11-22T03:33:45.435" v="89" actId="1076"/>
        <pc:sldMkLst>
          <pc:docMk/>
          <pc:sldMk cId="2242014633" sldId="279"/>
        </pc:sldMkLst>
        <pc:spChg chg="mod">
          <ac:chgData name="Hutula, Karina" userId="76360105-4658-44a5-a2e4-d25da711b3ec" providerId="ADAL" clId="{204D18CB-9BF0-4338-8D3A-C3F8565B3CF2}" dt="2021-11-22T03:33:00.223" v="87" actId="20577"/>
          <ac:spMkLst>
            <pc:docMk/>
            <pc:sldMk cId="2242014633" sldId="279"/>
            <ac:spMk id="4" creationId="{9F4B8A80-652F-4F04-8050-4636C98FC696}"/>
          </ac:spMkLst>
        </pc:spChg>
        <pc:picChg chg="add mod">
          <ac:chgData name="Hutula, Karina" userId="76360105-4658-44a5-a2e4-d25da711b3ec" providerId="ADAL" clId="{204D18CB-9BF0-4338-8D3A-C3F8565B3CF2}" dt="2021-11-22T03:33:45.435" v="89" actId="1076"/>
          <ac:picMkLst>
            <pc:docMk/>
            <pc:sldMk cId="2242014633" sldId="279"/>
            <ac:picMk id="6" creationId="{F3F527D6-FD5B-477E-93F9-2E54D8B53801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03:44:39.253" v="365" actId="20577"/>
        <pc:sldMkLst>
          <pc:docMk/>
          <pc:sldMk cId="4112768196" sldId="280"/>
        </pc:sldMkLst>
        <pc:spChg chg="mod">
          <ac:chgData name="Hutula, Karina" userId="76360105-4658-44a5-a2e4-d25da711b3ec" providerId="ADAL" clId="{204D18CB-9BF0-4338-8D3A-C3F8565B3CF2}" dt="2021-11-22T03:43:03.782" v="207" actId="20577"/>
          <ac:spMkLst>
            <pc:docMk/>
            <pc:sldMk cId="4112768196" sldId="280"/>
            <ac:spMk id="2" creationId="{084A7E88-BE23-4685-A171-6AE71A16EC51}"/>
          </ac:spMkLst>
        </pc:spChg>
        <pc:spChg chg="mod">
          <ac:chgData name="Hutula, Karina" userId="76360105-4658-44a5-a2e4-d25da711b3ec" providerId="ADAL" clId="{204D18CB-9BF0-4338-8D3A-C3F8565B3CF2}" dt="2021-11-22T03:44:39.253" v="365" actId="20577"/>
          <ac:spMkLst>
            <pc:docMk/>
            <pc:sldMk cId="4112768196" sldId="280"/>
            <ac:spMk id="7" creationId="{39A47610-A6F4-4B8B-90D1-5DEB67C0F9E6}"/>
          </ac:spMkLst>
        </pc:spChg>
        <pc:picChg chg="add mod">
          <ac:chgData name="Hutula, Karina" userId="76360105-4658-44a5-a2e4-d25da711b3ec" providerId="ADAL" clId="{204D18CB-9BF0-4338-8D3A-C3F8565B3CF2}" dt="2021-11-22T03:42:09.584" v="199" actId="1076"/>
          <ac:picMkLst>
            <pc:docMk/>
            <pc:sldMk cId="4112768196" sldId="280"/>
            <ac:picMk id="6" creationId="{93053633-7742-4846-8106-C28DD9F0E344}"/>
          </ac:picMkLst>
        </pc:picChg>
        <pc:picChg chg="del">
          <ac:chgData name="Hutula, Karina" userId="76360105-4658-44a5-a2e4-d25da711b3ec" providerId="ADAL" clId="{204D18CB-9BF0-4338-8D3A-C3F8565B3CF2}" dt="2021-11-22T03:42:21.999" v="201" actId="478"/>
          <ac:picMkLst>
            <pc:docMk/>
            <pc:sldMk cId="4112768196" sldId="280"/>
            <ac:picMk id="17" creationId="{4B059E0A-40FB-442E-A4A1-D67731BBCEA9}"/>
          </ac:picMkLst>
        </pc:picChg>
      </pc:sldChg>
    </pc:docChg>
  </pc:docChgLst>
  <pc:docChgLst>
    <pc:chgData name="dawn.washington25@yahoo.com" userId="2c230471c863ab63" providerId="LiveId" clId="{265D2877-9712-4202-B8F5-F4A1D90BE603}"/>
    <pc:docChg chg="custSel addSld delSld modSld sldOrd">
      <pc:chgData name="dawn.washington25@yahoo.com" userId="2c230471c863ab63" providerId="LiveId" clId="{265D2877-9712-4202-B8F5-F4A1D90BE603}" dt="2021-11-17T04:47:54.132" v="335" actId="255"/>
      <pc:docMkLst>
        <pc:docMk/>
      </pc:docMkLst>
      <pc:sldChg chg="modSp mod">
        <pc:chgData name="dawn.washington25@yahoo.com" userId="2c230471c863ab63" providerId="LiveId" clId="{265D2877-9712-4202-B8F5-F4A1D90BE603}" dt="2021-11-17T04:47:54.132" v="335" actId="255"/>
        <pc:sldMkLst>
          <pc:docMk/>
          <pc:sldMk cId="3697691616" sldId="260"/>
        </pc:sldMkLst>
        <pc:spChg chg="mod">
          <ac:chgData name="dawn.washington25@yahoo.com" userId="2c230471c863ab63" providerId="LiveId" clId="{265D2877-9712-4202-B8F5-F4A1D90BE603}" dt="2021-11-17T04:41:52.248" v="164" actId="20577"/>
          <ac:spMkLst>
            <pc:docMk/>
            <pc:sldMk cId="3697691616" sldId="260"/>
            <ac:spMk id="9" creationId="{F405F6BC-5682-4AA1-9F61-DDF021E685B0}"/>
          </ac:spMkLst>
        </pc:spChg>
        <pc:spChg chg="mod">
          <ac:chgData name="dawn.washington25@yahoo.com" userId="2c230471c863ab63" providerId="LiveId" clId="{265D2877-9712-4202-B8F5-F4A1D90BE603}" dt="2021-11-17T04:43:21.990" v="242" actId="20577"/>
          <ac:spMkLst>
            <pc:docMk/>
            <pc:sldMk cId="3697691616" sldId="260"/>
            <ac:spMk id="10" creationId="{37BC20BC-85E6-48CD-B755-5D4149953C3B}"/>
          </ac:spMkLst>
        </pc:spChg>
        <pc:spChg chg="mod">
          <ac:chgData name="dawn.washington25@yahoo.com" userId="2c230471c863ab63" providerId="LiveId" clId="{265D2877-9712-4202-B8F5-F4A1D90BE603}" dt="2021-11-17T04:46:50.054" v="263" actId="20577"/>
          <ac:spMkLst>
            <pc:docMk/>
            <pc:sldMk cId="3697691616" sldId="260"/>
            <ac:spMk id="11" creationId="{DDFBC7A3-AAE6-4502-9D44-F253ED1E8F97}"/>
          </ac:spMkLst>
        </pc:spChg>
        <pc:spChg chg="mod">
          <ac:chgData name="dawn.washington25@yahoo.com" userId="2c230471c863ab63" providerId="LiveId" clId="{265D2877-9712-4202-B8F5-F4A1D90BE603}" dt="2021-11-17T04:47:43.216" v="334" actId="20577"/>
          <ac:spMkLst>
            <pc:docMk/>
            <pc:sldMk cId="3697691616" sldId="260"/>
            <ac:spMk id="12" creationId="{DC6EAD81-841A-483E-9B44-512A1470E471}"/>
          </ac:spMkLst>
        </pc:spChg>
        <pc:spChg chg="mod">
          <ac:chgData name="dawn.washington25@yahoo.com" userId="2c230471c863ab63" providerId="LiveId" clId="{265D2877-9712-4202-B8F5-F4A1D90BE603}" dt="2021-11-17T03:38:12.068" v="13" actId="20577"/>
          <ac:spMkLst>
            <pc:docMk/>
            <pc:sldMk cId="3697691616" sldId="260"/>
            <ac:spMk id="13" creationId="{E10C0A43-6ED0-45F1-9DF9-5F2F32278B15}"/>
          </ac:spMkLst>
        </pc:spChg>
        <pc:spChg chg="mod">
          <ac:chgData name="dawn.washington25@yahoo.com" userId="2c230471c863ab63" providerId="LiveId" clId="{265D2877-9712-4202-B8F5-F4A1D90BE603}" dt="2021-11-17T04:47:54.132" v="335" actId="255"/>
          <ac:spMkLst>
            <pc:docMk/>
            <pc:sldMk cId="3697691616" sldId="260"/>
            <ac:spMk id="14" creationId="{978028AA-13B5-4B26-947A-231084A75CD1}"/>
          </ac:spMkLst>
        </pc:spChg>
        <pc:spChg chg="mod">
          <ac:chgData name="dawn.washington25@yahoo.com" userId="2c230471c863ab63" providerId="LiveId" clId="{265D2877-9712-4202-B8F5-F4A1D90BE603}" dt="2021-11-17T03:40:56.571" v="75" actId="20577"/>
          <ac:spMkLst>
            <pc:docMk/>
            <pc:sldMk cId="3697691616" sldId="260"/>
            <ac:spMk id="20" creationId="{B898379A-942F-47A5-80B4-B1C6F09FCB41}"/>
          </ac:spMkLst>
        </pc:spChg>
      </pc:sldChg>
      <pc:sldChg chg="delSp del mod">
        <pc:chgData name="dawn.washington25@yahoo.com" userId="2c230471c863ab63" providerId="LiveId" clId="{265D2877-9712-4202-B8F5-F4A1D90BE603}" dt="2021-11-17T03:42:37.308" v="80" actId="2696"/>
        <pc:sldMkLst>
          <pc:docMk/>
          <pc:sldMk cId="3340796283" sldId="261"/>
        </pc:sldMkLst>
        <pc:graphicFrameChg chg="del">
          <ac:chgData name="dawn.washington25@yahoo.com" userId="2c230471c863ab63" providerId="LiveId" clId="{265D2877-9712-4202-B8F5-F4A1D90BE603}" dt="2021-11-17T03:41:30.710" v="76" actId="21"/>
          <ac:graphicFrameMkLst>
            <pc:docMk/>
            <pc:sldMk cId="3340796283" sldId="261"/>
            <ac:graphicFrameMk id="14" creationId="{2E280A34-4B36-4F7F-A9B3-3D139F10E3F2}"/>
          </ac:graphicFrameMkLst>
        </pc:graphicFrameChg>
      </pc:sldChg>
      <pc:sldChg chg="ord">
        <pc:chgData name="dawn.washington25@yahoo.com" userId="2c230471c863ab63" providerId="LiveId" clId="{265D2877-9712-4202-B8F5-F4A1D90BE603}" dt="2021-11-17T03:39:14.517" v="37"/>
        <pc:sldMkLst>
          <pc:docMk/>
          <pc:sldMk cId="786406106" sldId="267"/>
        </pc:sldMkLst>
      </pc:sldChg>
      <pc:sldChg chg="addSp delSp modSp mod">
        <pc:chgData name="dawn.washington25@yahoo.com" userId="2c230471c863ab63" providerId="LiveId" clId="{265D2877-9712-4202-B8F5-F4A1D90BE603}" dt="2021-11-17T03:37:25.621" v="11" actId="21"/>
        <pc:sldMkLst>
          <pc:docMk/>
          <pc:sldMk cId="3476954114" sldId="274"/>
        </pc:sldMkLst>
        <pc:spChg chg="mod">
          <ac:chgData name="dawn.washington25@yahoo.com" userId="2c230471c863ab63" providerId="LiveId" clId="{265D2877-9712-4202-B8F5-F4A1D90BE603}" dt="2021-11-17T03:36:56.556" v="4" actId="1076"/>
          <ac:spMkLst>
            <pc:docMk/>
            <pc:sldMk cId="3476954114" sldId="274"/>
            <ac:spMk id="3" creationId="{C17F5BF1-88DB-42F2-98A6-4C7FBFC311C4}"/>
          </ac:spMkLst>
        </pc:spChg>
        <pc:spChg chg="del mod">
          <ac:chgData name="dawn.washington25@yahoo.com" userId="2c230471c863ab63" providerId="LiveId" clId="{265D2877-9712-4202-B8F5-F4A1D90BE603}" dt="2021-11-17T03:36:48.381" v="2" actId="21"/>
          <ac:spMkLst>
            <pc:docMk/>
            <pc:sldMk cId="3476954114" sldId="274"/>
            <ac:spMk id="4" creationId="{7E7E363B-55F5-4528-8A9D-A5D90055CD92}"/>
          </ac:spMkLst>
        </pc:spChg>
        <pc:spChg chg="del">
          <ac:chgData name="dawn.washington25@yahoo.com" userId="2c230471c863ab63" providerId="LiveId" clId="{265D2877-9712-4202-B8F5-F4A1D90BE603}" dt="2021-11-17T03:37:13.740" v="8" actId="21"/>
          <ac:spMkLst>
            <pc:docMk/>
            <pc:sldMk cId="3476954114" sldId="274"/>
            <ac:spMk id="5" creationId="{045FEE4F-333C-40EF-B46D-8D25C79C05D2}"/>
          </ac:spMkLst>
        </pc:spChg>
        <pc:spChg chg="del">
          <ac:chgData name="dawn.washington25@yahoo.com" userId="2c230471c863ab63" providerId="LiveId" clId="{265D2877-9712-4202-B8F5-F4A1D90BE603}" dt="2021-11-17T03:37:22.144" v="10" actId="21"/>
          <ac:spMkLst>
            <pc:docMk/>
            <pc:sldMk cId="3476954114" sldId="274"/>
            <ac:spMk id="6" creationId="{05F44DEB-FABF-4ADE-B7EB-29DFAFA3DFF6}"/>
          </ac:spMkLst>
        </pc:spChg>
        <pc:spChg chg="del">
          <ac:chgData name="dawn.washington25@yahoo.com" userId="2c230471c863ab63" providerId="LiveId" clId="{265D2877-9712-4202-B8F5-F4A1D90BE603}" dt="2021-11-17T03:36:55.351" v="3" actId="21"/>
          <ac:spMkLst>
            <pc:docMk/>
            <pc:sldMk cId="3476954114" sldId="274"/>
            <ac:spMk id="7" creationId="{CF795760-75DB-4415-BB10-2C6299BBF11C}"/>
          </ac:spMkLst>
        </pc:spChg>
        <pc:spChg chg="add del mod">
          <ac:chgData name="dawn.washington25@yahoo.com" userId="2c230471c863ab63" providerId="LiveId" clId="{265D2877-9712-4202-B8F5-F4A1D90BE603}" dt="2021-11-17T03:37:02.723" v="5" actId="21"/>
          <ac:spMkLst>
            <pc:docMk/>
            <pc:sldMk cId="3476954114" sldId="274"/>
            <ac:spMk id="8" creationId="{9BB07985-BF22-45F2-B204-BDD129036B41}"/>
          </ac:spMkLst>
        </pc:spChg>
        <pc:spChg chg="add del mod">
          <ac:chgData name="dawn.washington25@yahoo.com" userId="2c230471c863ab63" providerId="LiveId" clId="{265D2877-9712-4202-B8F5-F4A1D90BE603}" dt="2021-11-17T03:37:17.811" v="9" actId="21"/>
          <ac:spMkLst>
            <pc:docMk/>
            <pc:sldMk cId="3476954114" sldId="274"/>
            <ac:spMk id="10" creationId="{F617FB95-6A71-4980-AC44-E1472CA6E819}"/>
          </ac:spMkLst>
        </pc:spChg>
        <pc:spChg chg="add del mod">
          <ac:chgData name="dawn.washington25@yahoo.com" userId="2c230471c863ab63" providerId="LiveId" clId="{265D2877-9712-4202-B8F5-F4A1D90BE603}" dt="2021-11-17T03:37:25.621" v="11" actId="21"/>
          <ac:spMkLst>
            <pc:docMk/>
            <pc:sldMk cId="3476954114" sldId="274"/>
            <ac:spMk id="12" creationId="{11EC65E6-0F88-4BC8-BBC6-2155C498A2F3}"/>
          </ac:spMkLst>
        </pc:spChg>
        <pc:grpChg chg="del">
          <ac:chgData name="dawn.washington25@yahoo.com" userId="2c230471c863ab63" providerId="LiveId" clId="{265D2877-9712-4202-B8F5-F4A1D90BE603}" dt="2021-11-17T03:37:09.121" v="7" actId="21"/>
          <ac:grpSpMkLst>
            <pc:docMk/>
            <pc:sldMk cId="3476954114" sldId="274"/>
            <ac:grpSpMk id="46" creationId="{4BB2D73A-DB1F-47D9-9BDA-D6F01A0EDC06}"/>
          </ac:grpSpMkLst>
        </pc:grpChg>
        <pc:grpChg chg="del">
          <ac:chgData name="dawn.washington25@yahoo.com" userId="2c230471c863ab63" providerId="LiveId" clId="{265D2877-9712-4202-B8F5-F4A1D90BE603}" dt="2021-11-17T03:37:06.217" v="6" actId="21"/>
          <ac:grpSpMkLst>
            <pc:docMk/>
            <pc:sldMk cId="3476954114" sldId="274"/>
            <ac:grpSpMk id="50" creationId="{F7F47E31-EB9A-4529-BE0F-A1213B79FE07}"/>
          </ac:grpSpMkLst>
        </pc:grpChg>
        <pc:grpChg chg="del">
          <ac:chgData name="dawn.washington25@yahoo.com" userId="2c230471c863ab63" providerId="LiveId" clId="{265D2877-9712-4202-B8F5-F4A1D90BE603}" dt="2021-11-17T03:36:42.796" v="1" actId="21"/>
          <ac:grpSpMkLst>
            <pc:docMk/>
            <pc:sldMk cId="3476954114" sldId="274"/>
            <ac:grpSpMk id="55" creationId="{9E1A2D9D-4A3F-4720-9A14-FFD74FC5C7A2}"/>
          </ac:grpSpMkLst>
        </pc:grpChg>
      </pc:sldChg>
      <pc:sldChg chg="addSp delSp modSp new mod">
        <pc:chgData name="dawn.washington25@yahoo.com" userId="2c230471c863ab63" providerId="LiveId" clId="{265D2877-9712-4202-B8F5-F4A1D90BE603}" dt="2021-11-17T03:44:59.175" v="157"/>
        <pc:sldMkLst>
          <pc:docMk/>
          <pc:sldMk cId="1258591405" sldId="275"/>
        </pc:sldMkLst>
        <pc:spChg chg="del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2" creationId="{24366DE5-4341-4728-A0A5-B987063B5D74}"/>
          </ac:spMkLst>
        </pc:spChg>
        <pc:spChg chg="mod">
          <ac:chgData name="dawn.washington25@yahoo.com" userId="2c230471c863ab63" providerId="LiveId" clId="{265D2877-9712-4202-B8F5-F4A1D90BE603}" dt="2021-11-17T03:44:59.175" v="157"/>
          <ac:spMkLst>
            <pc:docMk/>
            <pc:sldMk cId="1258591405" sldId="275"/>
            <ac:spMk id="4" creationId="{F1F165ED-F0D6-41D1-8FCF-2800606AE2BF}"/>
          </ac:spMkLst>
        </pc:spChg>
        <pc:spChg chg="add mod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5" creationId="{8BA68774-5626-4220-BB40-D8E33A79CD8E}"/>
          </ac:spMkLst>
        </pc:spChg>
        <pc:spChg chg="add mod">
          <ac:chgData name="dawn.washington25@yahoo.com" userId="2c230471c863ab63" providerId="LiveId" clId="{265D2877-9712-4202-B8F5-F4A1D90BE603}" dt="2021-11-17T03:42:25.639" v="79"/>
          <ac:spMkLst>
            <pc:docMk/>
            <pc:sldMk cId="1258591405" sldId="275"/>
            <ac:spMk id="6" creationId="{28D273C5-DB76-4933-9721-4D7B910B29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Medical Insurance Cost</a:t>
            </a:r>
            <a:br>
              <a:rPr lang="en-US" sz="3200" dirty="0"/>
            </a:br>
            <a:r>
              <a:rPr lang="en-US" sz="3200" dirty="0"/>
              <a:t>Estimator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Georgia Tech Bootcamp Project 4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/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3EBC9-C995-46B5-976A-C45050097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8" r="17813" b="15426"/>
          <a:stretch/>
        </p:blipFill>
        <p:spPr>
          <a:xfrm>
            <a:off x="6096000" y="1525165"/>
            <a:ext cx="5669848" cy="460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F60E1-E173-4817-93CC-652E3E8B0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0" y="1457932"/>
            <a:ext cx="5189633" cy="47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Deployment of  the model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D8F37-DD8F-4B62-8F78-F9017584D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0" t="1573" r="2880" b="1654"/>
          <a:stretch/>
        </p:blipFill>
        <p:spPr>
          <a:xfrm>
            <a:off x="2178759" y="1421503"/>
            <a:ext cx="7560000" cy="53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39CD77-B471-40BF-A4E9-5A724613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89" y="1421503"/>
            <a:ext cx="7559999" cy="37456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DB460C-1CB6-4F9E-B4D2-0B55BD103D49}"/>
              </a:ext>
            </a:extLst>
          </p:cNvPr>
          <p:cNvSpPr txBox="1"/>
          <p:nvPr/>
        </p:nvSpPr>
        <p:spPr>
          <a:xfrm>
            <a:off x="1788789" y="5649704"/>
            <a:ext cx="5736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medical-insurance-costs</a:t>
            </a:r>
            <a:r>
              <a:rPr lang="en-US" dirty="0"/>
              <a:t>.herokuapp.com/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73E723-DA79-4608-807A-E6DFC462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43" y="5265840"/>
            <a:ext cx="1530676" cy="14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A1643-B3E3-450A-9292-BDBA332EF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A4AED-7CD7-4256-AAA3-036D115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05BA7-FB94-4E88-B557-6D3113C3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36"/>
          <a:stretch/>
        </p:blipFill>
        <p:spPr>
          <a:xfrm>
            <a:off x="461868" y="1485235"/>
            <a:ext cx="5556949" cy="4596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6EEE7-94FC-4AAF-A343-3FE75A05B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0" t="50449" r="230" b="142"/>
          <a:stretch/>
        </p:blipFill>
        <p:spPr>
          <a:xfrm>
            <a:off x="6173185" y="1485236"/>
            <a:ext cx="5743065" cy="45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7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19F12-456B-48CE-8568-8E4DFF9C5D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D68C2-699E-4F1D-AF20-A69F4E03C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4B8A80-652F-4F04-8050-4636C98F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527D6-FD5B-477E-93F9-2E54D8B5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142" y="0"/>
            <a:ext cx="5865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1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&amp; 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E7F48-C788-4055-883C-9ABA02A26FA7}"/>
              </a:ext>
            </a:extLst>
          </p:cNvPr>
          <p:cNvSpPr txBox="1"/>
          <p:nvPr/>
        </p:nvSpPr>
        <p:spPr>
          <a:xfrm>
            <a:off x="1151821" y="1797261"/>
            <a:ext cx="80080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Limitations of the dataset: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Not based on population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Issue with BMI indication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Small size of data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Data not recently collected and not maintained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Additional pages expanding the exploratory data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Ability to link site with widely-used human resources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Allow companies to upload their data to the site to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  <a:br>
              <a:rPr lang="en-US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91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99" y="2262040"/>
            <a:ext cx="10629202" cy="22910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5066" y="2290157"/>
            <a:ext cx="2331648" cy="805389"/>
          </a:xfrm>
        </p:spPr>
        <p:txBody>
          <a:bodyPr/>
          <a:lstStyle/>
          <a:p>
            <a:r>
              <a:rPr lang="en-US" sz="2000" noProof="1"/>
              <a:t>Karina Hutula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1421" y="2262040"/>
            <a:ext cx="2331648" cy="805389"/>
          </a:xfrm>
        </p:spPr>
        <p:txBody>
          <a:bodyPr/>
          <a:lstStyle/>
          <a:p>
            <a:r>
              <a:rPr lang="en-US" sz="2000" noProof="1"/>
              <a:t>Ling Lu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1421" y="2251998"/>
            <a:ext cx="2331648" cy="805389"/>
          </a:xfrm>
        </p:spPr>
        <p:txBody>
          <a:bodyPr/>
          <a:lstStyle/>
          <a:p>
            <a:r>
              <a:rPr lang="en-US" sz="2000" noProof="1"/>
              <a:t>Kyle Shimberg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25487" y="3734292"/>
            <a:ext cx="3040386" cy="805388"/>
          </a:xfrm>
        </p:spPr>
        <p:txBody>
          <a:bodyPr/>
          <a:lstStyle/>
          <a:p>
            <a:r>
              <a:rPr lang="en-US" sz="2000" noProof="1"/>
              <a:t>Ranjani Anjur Venkatraman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29421" y="3716208"/>
            <a:ext cx="2331648" cy="805389"/>
          </a:xfrm>
        </p:spPr>
        <p:txBody>
          <a:bodyPr/>
          <a:lstStyle/>
          <a:p>
            <a:r>
              <a:rPr lang="en-US" sz="2000" noProof="1"/>
              <a:t>Dawn Washington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B7597E-DD26-4C3A-B084-30341937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4" y="808186"/>
            <a:ext cx="10811489" cy="370166"/>
          </a:xfrm>
        </p:spPr>
        <p:txBody>
          <a:bodyPr/>
          <a:lstStyle/>
          <a:p>
            <a:pPr algn="ctr"/>
            <a:r>
              <a:rPr lang="en-US" u="sng" dirty="0"/>
              <a:t>Agenda</a:t>
            </a:r>
            <a:r>
              <a:rPr lang="en-US" dirty="0"/>
              <a:t>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E60BB-CCAB-48F0-8167-2C2ACC72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7" y="1665386"/>
            <a:ext cx="10965384" cy="2469886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Industry Outlook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Technologies &amp; Data Source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Project Overview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0708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75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t>Website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Insights &amp; Next Steps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Q &amp;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5B88D-FD0B-4911-888C-ED830D70F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593E9-F689-44EE-8669-E13E6F7B8C9C}"/>
              </a:ext>
            </a:extLst>
          </p:cNvPr>
          <p:cNvCxnSpPr>
            <a:cxnSpLocks/>
          </p:cNvCxnSpPr>
          <p:nvPr/>
        </p:nvCxnSpPr>
        <p:spPr>
          <a:xfrm>
            <a:off x="4776716" y="1296537"/>
            <a:ext cx="1806964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211" y="1543876"/>
            <a:ext cx="6968899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000" dirty="0"/>
              <a:t>Our mission is to provide a nationally recognized site used by companies to predict medical costs for potential employees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29" y="2150601"/>
            <a:ext cx="4585966" cy="1008000"/>
          </a:xfrm>
        </p:spPr>
        <p:txBody>
          <a:bodyPr/>
          <a:lstStyle/>
          <a:p>
            <a:r>
              <a:rPr lang="en-US" sz="3200" dirty="0"/>
              <a:t>OUR BIG </a:t>
            </a:r>
            <a:br>
              <a:rPr lang="en-US" sz="3200" dirty="0"/>
            </a:br>
            <a:r>
              <a:rPr lang="en-US" sz="3200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4178474" y="2137489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906273" y="1946056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Based on survey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54%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US Population with Employment-based Health Insurance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$7,470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Paid by Employers per Employee Annually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83%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percentage of healthcare premium paid by Employers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$10,966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cost of healthcare per person in the 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5.3%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sz="1400" dirty="0"/>
              <a:t>Expected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D0A04-5D80-4598-A893-60D486CF6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65ED-F0D6-41D1-8FCF-2800606AE2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2099" y="1462390"/>
            <a:ext cx="8000796" cy="608544"/>
          </a:xfrm>
        </p:spPr>
        <p:txBody>
          <a:bodyPr/>
          <a:lstStyle/>
          <a:p>
            <a:r>
              <a:rPr lang="en-US" b="1" dirty="0"/>
              <a:t>Data Source : Medical Cost Personal Dataset from Kaggle</a:t>
            </a:r>
          </a:p>
          <a:p>
            <a:r>
              <a:rPr lang="en-US" b="1" dirty="0"/>
              <a:t>(</a:t>
            </a: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https://www.kaggle.com/mirichoi0218/insurance</a:t>
            </a:r>
            <a:r>
              <a:rPr lang="en-US" b="1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68774-5626-4220-BB40-D8E33A79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808038"/>
            <a:ext cx="7559675" cy="36988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28D273C5-DB76-4933-9721-4D7B910B29F5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BDE0BC-5D61-4B0A-BF0F-CE58C663E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01" y="2448701"/>
            <a:ext cx="1182430" cy="122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072FB-E049-4CA3-97AA-7D1328E74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142" y="2589968"/>
            <a:ext cx="754678" cy="742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6DA4C9-04BA-4F21-BF16-3AED2769E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06" y="2421406"/>
            <a:ext cx="1203710" cy="1255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13BEC-3DCC-4581-B501-FDFA06DC8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169" y="2399863"/>
            <a:ext cx="2227001" cy="1255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CD2A4-C9CC-4699-9DBF-579CBC1E4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064" y="2563770"/>
            <a:ext cx="1071562" cy="756786"/>
          </a:xfrm>
          <a:prstGeom prst="rect">
            <a:avLst/>
          </a:prstGeom>
        </p:spPr>
      </p:pic>
      <p:pic>
        <p:nvPicPr>
          <p:cNvPr id="1026" name="Picture 2" descr="Flask">
            <a:extLst>
              <a:ext uri="{FF2B5EF4-FFF2-40B4-BE49-F238E27FC236}">
                <a16:creationId xmlns:a16="http://schemas.microsoft.com/office/drawing/2014/main" id="{465D767F-CD74-4200-88A6-6D4FEEE93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70" y="2519996"/>
            <a:ext cx="130492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1632C1-4C78-4EC9-B278-37D00EDA33CF}"/>
              </a:ext>
            </a:extLst>
          </p:cNvPr>
          <p:cNvSpPr txBox="1"/>
          <p:nvPr/>
        </p:nvSpPr>
        <p:spPr>
          <a:xfrm>
            <a:off x="532262" y="4735773"/>
            <a:ext cx="94988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Exploratory Data Analysis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Regression Modeling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Deployment of the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Website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13F9E0-4470-45CC-95E4-A322FB4F72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4723" y="2563770"/>
            <a:ext cx="932769" cy="756786"/>
          </a:xfrm>
          <a:prstGeom prst="rect">
            <a:avLst/>
          </a:prstGeom>
        </p:spPr>
      </p:pic>
      <p:pic>
        <p:nvPicPr>
          <p:cNvPr id="1028" name="Picture 4" descr="Image result for heroku icon">
            <a:extLst>
              <a:ext uri="{FF2B5EF4-FFF2-40B4-BE49-F238E27FC236}">
                <a16:creationId xmlns:a16="http://schemas.microsoft.com/office/drawing/2014/main" id="{9764AA64-1F81-44A5-90A9-77D99441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82" y="3446463"/>
            <a:ext cx="220630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4E3EA9-3409-4F66-A00E-52D29D081A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9625" y="3430595"/>
            <a:ext cx="1275583" cy="80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9DEA16-B63E-4C56-94D5-E3C4FA55F5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2152" y="3223069"/>
            <a:ext cx="2572735" cy="1340180"/>
          </a:xfrm>
          <a:prstGeom prst="rect">
            <a:avLst/>
          </a:prstGeom>
        </p:spPr>
      </p:pic>
      <p:pic>
        <p:nvPicPr>
          <p:cNvPr id="13" name="Picture 4" descr="Jinja2-icon | Brands JA - JZ">
            <a:extLst>
              <a:ext uri="{FF2B5EF4-FFF2-40B4-BE49-F238E27FC236}">
                <a16:creationId xmlns:a16="http://schemas.microsoft.com/office/drawing/2014/main" id="{506A060D-905F-45A7-A7C8-4CEAA9363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04" y="3429000"/>
            <a:ext cx="983206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9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203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379212" y="1494510"/>
            <a:ext cx="5394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The data has a high concentration of charges under $10,000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Charges range as high 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+mj-lt"/>
              </a:rPr>
              <a:t>as $65,000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55B3A-8A73-4C31-9BC4-2D26EE292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36" y="1224069"/>
            <a:ext cx="6072301" cy="3679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47610-A6F4-4B8B-90D1-5DEB67C0F9E6}"/>
              </a:ext>
            </a:extLst>
          </p:cNvPr>
          <p:cNvSpPr txBox="1"/>
          <p:nvPr/>
        </p:nvSpPr>
        <p:spPr>
          <a:xfrm>
            <a:off x="6222839" y="4907280"/>
            <a:ext cx="5352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strongest correlation to charges among all variables is smoker vs. non-smoker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number of children is more closely correlated to charges then age, but not by a significant margin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3022B-1C43-4EAB-9D71-5116DFDEF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8" y="2681896"/>
            <a:ext cx="5115426" cy="38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235510" y="1479573"/>
            <a:ext cx="5992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Young adult ranges 17 to 35, Senior adult ranges 36-55 and Elder ranges all above 55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The difference of charges between the age groups is evident, but not extreme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47610-A6F4-4B8B-90D1-5DEB67C0F9E6}"/>
              </a:ext>
            </a:extLst>
          </p:cNvPr>
          <p:cNvSpPr txBox="1"/>
          <p:nvPr/>
        </p:nvSpPr>
        <p:spPr>
          <a:xfrm>
            <a:off x="251524" y="3436070"/>
            <a:ext cx="5992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Charges average just under $10,000 for non-smokers across all regions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Charges for smokers in the Southeast and Southwest are slightly higher than smokers in the other regions.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differences between regions are very small.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867B26-9753-47CD-A2DD-8FCB4C79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55" y="1254709"/>
            <a:ext cx="5390820" cy="3762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53633-7742-4846-8106-C28DD9F0E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10" y="5154505"/>
            <a:ext cx="10810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9956-F4E7-41CA-8642-41037612E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0" name="object 7" descr="Beige rectangle">
            <a:extLst>
              <a:ext uri="{FF2B5EF4-FFF2-40B4-BE49-F238E27FC236}">
                <a16:creationId xmlns:a16="http://schemas.microsoft.com/office/drawing/2014/main" id="{770676A5-D22E-46CE-AB05-B3A432DD6734}"/>
              </a:ext>
            </a:extLst>
          </p:cNvPr>
          <p:cNvSpPr/>
          <p:nvPr/>
        </p:nvSpPr>
        <p:spPr bwMode="white">
          <a:xfrm flipV="1">
            <a:off x="684000" y="655087"/>
            <a:ext cx="261875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99B9-F874-437B-B23E-B1AF3295F4FB}"/>
              </a:ext>
            </a:extLst>
          </p:cNvPr>
          <p:cNvSpPr txBox="1"/>
          <p:nvPr/>
        </p:nvSpPr>
        <p:spPr>
          <a:xfrm>
            <a:off x="607325" y="196193"/>
            <a:ext cx="539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Regression Modeling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C15F7-9AEF-40EE-928B-C70472D4CFCF}"/>
              </a:ext>
            </a:extLst>
          </p:cNvPr>
          <p:cNvSpPr txBox="1"/>
          <p:nvPr/>
        </p:nvSpPr>
        <p:spPr>
          <a:xfrm>
            <a:off x="327238" y="2704821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Linear Regression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B1214-5D2F-4F6B-BDDD-AC426900DCDC}"/>
              </a:ext>
            </a:extLst>
          </p:cNvPr>
          <p:cNvSpPr txBox="1"/>
          <p:nvPr/>
        </p:nvSpPr>
        <p:spPr>
          <a:xfrm>
            <a:off x="607325" y="443889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Lasso Regression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B80C11-C1F5-4192-B3C6-A8D2F524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4" y="3074153"/>
            <a:ext cx="4922825" cy="17028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BDE337-749A-4419-8ED1-7D5674CF47D2}"/>
              </a:ext>
            </a:extLst>
          </p:cNvPr>
          <p:cNvSpPr txBox="1"/>
          <p:nvPr/>
        </p:nvSpPr>
        <p:spPr>
          <a:xfrm>
            <a:off x="327238" y="477390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Lasso Regression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ED5C74-17F7-4C4C-A8F2-91BEA23C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8" y="5143237"/>
            <a:ext cx="5478031" cy="15256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56F9C01-AB41-4D48-AB4C-4D82D533C8CA}"/>
              </a:ext>
            </a:extLst>
          </p:cNvPr>
          <p:cNvSpPr txBox="1"/>
          <p:nvPr/>
        </p:nvSpPr>
        <p:spPr>
          <a:xfrm>
            <a:off x="6339238" y="2691156"/>
            <a:ext cx="3044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Ridge  Regression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0CF1D90-74B7-44EC-8FFE-330F05CAD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"/>
          <a:stretch/>
        </p:blipFill>
        <p:spPr>
          <a:xfrm>
            <a:off x="6335095" y="3078298"/>
            <a:ext cx="4904508" cy="182851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5741FD9-0717-445D-9054-6BBBBD43F97B}"/>
              </a:ext>
            </a:extLst>
          </p:cNvPr>
          <p:cNvSpPr txBox="1"/>
          <p:nvPr/>
        </p:nvSpPr>
        <p:spPr>
          <a:xfrm>
            <a:off x="6335095" y="4773905"/>
            <a:ext cx="4183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Random Forest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188FC28-D712-457A-8BC4-100F8C7E8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095" y="5069635"/>
            <a:ext cx="4904508" cy="17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1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794</TotalTime>
  <Words>394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</vt:lpstr>
      <vt:lpstr>Calibri</vt:lpstr>
      <vt:lpstr>Courier New</vt:lpstr>
      <vt:lpstr>Gill Sans MT</vt:lpstr>
      <vt:lpstr>Wingdings</vt:lpstr>
      <vt:lpstr>Office Theme</vt:lpstr>
      <vt:lpstr>Medical Insurance Cost Estimator</vt:lpstr>
      <vt:lpstr>THE  TEAM</vt:lpstr>
      <vt:lpstr>Agenda  </vt:lpstr>
      <vt:lpstr>OUR BIG  IDEA</vt:lpstr>
      <vt:lpstr>Industry outlook</vt:lpstr>
      <vt:lpstr>Project overview</vt:lpstr>
      <vt:lpstr>exploratory data  analysis</vt:lpstr>
      <vt:lpstr>exploratory data  analysis</vt:lpstr>
      <vt:lpstr>PowerPoint Presentation</vt:lpstr>
      <vt:lpstr>Feature Importance / Prediction</vt:lpstr>
      <vt:lpstr>Deployment of  the model</vt:lpstr>
      <vt:lpstr>Website</vt:lpstr>
      <vt:lpstr>Model page</vt:lpstr>
      <vt:lpstr>EDA Page</vt:lpstr>
      <vt:lpstr>Insights &amp; Next steps</vt:lpstr>
      <vt:lpstr>   Q &amp; A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Predictions</dc:title>
  <dc:creator>dawn.washington25@yahoo.com</dc:creator>
  <cp:lastModifiedBy>Hutula, Karina</cp:lastModifiedBy>
  <cp:revision>24</cp:revision>
  <dcterms:created xsi:type="dcterms:W3CDTF">2021-11-17T00:31:47Z</dcterms:created>
  <dcterms:modified xsi:type="dcterms:W3CDTF">2021-11-22T21:53:18Z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