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>
        <p:scale>
          <a:sx n="64" d="100"/>
          <a:sy n="64" d="100"/>
        </p:scale>
        <p:origin x="852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BF8DE-7CBC-4EE6-A6C4-E07A4BF1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4" y="1457931"/>
            <a:ext cx="5979508" cy="4285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43" y="1457932"/>
            <a:ext cx="5646150" cy="42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8BA77-6106-4730-8335-251FFE7F9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60059" y="1797189"/>
            <a:ext cx="8008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Not based on population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Issue with BMI indication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Technologies/Data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Insights/Next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89" y="3429000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2288" y="3410186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6425" y="3231698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49" y="3410185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Charges, according to the data,  do range as high as $50,000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22" y="1224070"/>
            <a:ext cx="5644415" cy="3420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1F5FD-A846-44DB-9591-92A53A3D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12" y="3086596"/>
            <a:ext cx="5644415" cy="346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</a:t>
            </a:r>
          </a:p>
        </p:txBody>
      </p: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590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689767" y="5080778"/>
            <a:ext cx="5021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in the Northeast or Northwest average under $10,000 for non-smokers, and $30,000 for smokers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059E0A-40FB-442E-A4A1-D67731BBC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1" y="2809504"/>
            <a:ext cx="624262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607325" y="273525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" y="3104591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625642" y="479454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4" y="51767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998265" y="2735259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265" y="3140533"/>
            <a:ext cx="4922825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7016582" y="4681819"/>
            <a:ext cx="4183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br>
              <a:rPr lang="en-US" dirty="0"/>
            </a:b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82" y="5069635"/>
            <a:ext cx="4904508" cy="1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768</TotalTime>
  <Words>380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PowerPoint Presentation</vt:lpstr>
      <vt:lpstr>PowerPoint Presentation</vt:lpstr>
      <vt:lpstr>Next Steps / Insights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dawn.washington25@yahoo.com</cp:lastModifiedBy>
  <cp:revision>24</cp:revision>
  <dcterms:created xsi:type="dcterms:W3CDTF">2021-11-17T00:31:47Z</dcterms:created>
  <dcterms:modified xsi:type="dcterms:W3CDTF">2021-11-22T03:19:59Z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