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7" r:id="rId5"/>
    <p:sldId id="267" r:id="rId6"/>
    <p:sldId id="276" r:id="rId7"/>
    <p:sldId id="258" r:id="rId8"/>
    <p:sldId id="260" r:id="rId9"/>
    <p:sldId id="275" r:id="rId10"/>
    <p:sldId id="262" r:id="rId11"/>
    <p:sldId id="280" r:id="rId12"/>
    <p:sldId id="277" r:id="rId13"/>
    <p:sldId id="265" r:id="rId14"/>
    <p:sldId id="266" r:id="rId15"/>
    <p:sldId id="272" r:id="rId16"/>
    <p:sldId id="278" r:id="rId17"/>
    <p:sldId id="279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D18CB-9BF0-4338-8D3A-C3F8565B3CF2}" v="3" dt="2021-11-22T21:51:35.416"/>
  </p1510:revLst>
</p1510:revInfo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14" autoAdjust="0"/>
  </p:normalViewPr>
  <p:slideViewPr>
    <p:cSldViewPr snapToGrid="0">
      <p:cViewPr varScale="1">
        <p:scale>
          <a:sx n="114" d="100"/>
          <a:sy n="114" d="100"/>
        </p:scale>
        <p:origin x="186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tula, Karina" userId="76360105-4658-44a5-a2e4-d25da711b3ec" providerId="ADAL" clId="{204D18CB-9BF0-4338-8D3A-C3F8565B3CF2}"/>
    <pc:docChg chg="undo custSel modSld">
      <pc:chgData name="Hutula, Karina" userId="76360105-4658-44a5-a2e4-d25da711b3ec" providerId="ADAL" clId="{204D18CB-9BF0-4338-8D3A-C3F8565B3CF2}" dt="2021-11-22T23:31:58.231" v="709" actId="1582"/>
      <pc:docMkLst>
        <pc:docMk/>
      </pc:docMkLst>
      <pc:sldChg chg="addSp delSp modSp mod">
        <pc:chgData name="Hutula, Karina" userId="76360105-4658-44a5-a2e4-d25da711b3ec" providerId="ADAL" clId="{204D18CB-9BF0-4338-8D3A-C3F8565B3CF2}" dt="2021-11-22T21:34:06.661" v="473" actId="20577"/>
        <pc:sldMkLst>
          <pc:docMk/>
          <pc:sldMk cId="1755836296" sldId="262"/>
        </pc:sldMkLst>
        <pc:spChg chg="mod">
          <ac:chgData name="Hutula, Karina" userId="76360105-4658-44a5-a2e4-d25da711b3ec" providerId="ADAL" clId="{204D18CB-9BF0-4338-8D3A-C3F8565B3CF2}" dt="2021-11-22T21:34:06.661" v="473" actId="20577"/>
          <ac:spMkLst>
            <pc:docMk/>
            <pc:sldMk cId="1755836296" sldId="262"/>
            <ac:spMk id="2" creationId="{084A7E88-BE23-4685-A171-6AE71A16EC51}"/>
          </ac:spMkLst>
        </pc:spChg>
        <pc:spChg chg="mod">
          <ac:chgData name="Hutula, Karina" userId="76360105-4658-44a5-a2e4-d25da711b3ec" providerId="ADAL" clId="{204D18CB-9BF0-4338-8D3A-C3F8565B3CF2}" dt="2021-11-22T03:38:40.939" v="189" actId="20577"/>
          <ac:spMkLst>
            <pc:docMk/>
            <pc:sldMk cId="1755836296" sldId="262"/>
            <ac:spMk id="7" creationId="{39A47610-A6F4-4B8B-90D1-5DEB67C0F9E6}"/>
          </ac:spMkLst>
        </pc:spChg>
        <pc:picChg chg="mod">
          <ac:chgData name="Hutula, Karina" userId="76360105-4658-44a5-a2e4-d25da711b3ec" providerId="ADAL" clId="{204D18CB-9BF0-4338-8D3A-C3F8565B3CF2}" dt="2021-11-22T03:40:00.207" v="197" actId="14100"/>
          <ac:picMkLst>
            <pc:docMk/>
            <pc:sldMk cId="1755836296" sldId="262"/>
            <ac:picMk id="5" creationId="{15C55B3A-8A73-4C31-9BC4-2D26EE292C1E}"/>
          </ac:picMkLst>
        </pc:picChg>
        <pc:picChg chg="del">
          <ac:chgData name="Hutula, Karina" userId="76360105-4658-44a5-a2e4-d25da711b3ec" providerId="ADAL" clId="{204D18CB-9BF0-4338-8D3A-C3F8565B3CF2}" dt="2021-11-22T03:39:35.998" v="190" actId="478"/>
          <ac:picMkLst>
            <pc:docMk/>
            <pc:sldMk cId="1755836296" sldId="262"/>
            <ac:picMk id="6" creationId="{4911F5FD-A846-44DB-9591-92A53A3D99A6}"/>
          </ac:picMkLst>
        </pc:picChg>
        <pc:picChg chg="add mod">
          <ac:chgData name="Hutula, Karina" userId="76360105-4658-44a5-a2e4-d25da711b3ec" providerId="ADAL" clId="{204D18CB-9BF0-4338-8D3A-C3F8565B3CF2}" dt="2021-11-22T03:39:57.240" v="196" actId="1076"/>
          <ac:picMkLst>
            <pc:docMk/>
            <pc:sldMk cId="1755836296" sldId="262"/>
            <ac:picMk id="9" creationId="{3EC3022B-1C43-4EAB-9D71-5116DFDEF9D4}"/>
          </ac:picMkLst>
        </pc:picChg>
      </pc:sldChg>
      <pc:sldChg chg="addSp delSp modSp mod">
        <pc:chgData name="Hutula, Karina" userId="76360105-4658-44a5-a2e4-d25da711b3ec" providerId="ADAL" clId="{204D18CB-9BF0-4338-8D3A-C3F8565B3CF2}" dt="2021-11-22T23:31:58.231" v="709" actId="1582"/>
        <pc:sldMkLst>
          <pc:docMk/>
          <pc:sldMk cId="3297823726" sldId="265"/>
        </pc:sldMkLst>
        <pc:spChg chg="add mod">
          <ac:chgData name="Hutula, Karina" userId="76360105-4658-44a5-a2e4-d25da711b3ec" providerId="ADAL" clId="{204D18CB-9BF0-4338-8D3A-C3F8565B3CF2}" dt="2021-11-22T23:31:58.231" v="709" actId="1582"/>
          <ac:spMkLst>
            <pc:docMk/>
            <pc:sldMk cId="3297823726" sldId="265"/>
            <ac:spMk id="2" creationId="{A6AA8FD5-5903-4EF3-8EA3-FED0E703A39C}"/>
          </ac:spMkLst>
        </pc:spChg>
        <pc:picChg chg="mod modCrop">
          <ac:chgData name="Hutula, Karina" userId="76360105-4658-44a5-a2e4-d25da711b3ec" providerId="ADAL" clId="{204D18CB-9BF0-4338-8D3A-C3F8565B3CF2}" dt="2021-11-22T03:48:21.815" v="417" actId="1076"/>
          <ac:picMkLst>
            <pc:docMk/>
            <pc:sldMk cId="3297823726" sldId="265"/>
            <ac:picMk id="5" creationId="{E213EBC9-C995-46B5-976A-C45050097C87}"/>
          </ac:picMkLst>
        </pc:picChg>
        <pc:picChg chg="add mod">
          <ac:chgData name="Hutula, Karina" userId="76360105-4658-44a5-a2e4-d25da711b3ec" providerId="ADAL" clId="{204D18CB-9BF0-4338-8D3A-C3F8565B3CF2}" dt="2021-11-22T03:47:54.444" v="411" actId="1076"/>
          <ac:picMkLst>
            <pc:docMk/>
            <pc:sldMk cId="3297823726" sldId="265"/>
            <ac:picMk id="6" creationId="{9EBF60E1-E173-4817-93CC-652E3E8B0538}"/>
          </ac:picMkLst>
        </pc:picChg>
        <pc:picChg chg="del">
          <ac:chgData name="Hutula, Karina" userId="76360105-4658-44a5-a2e4-d25da711b3ec" providerId="ADAL" clId="{204D18CB-9BF0-4338-8D3A-C3F8565B3CF2}" dt="2021-11-22T03:47:48.412" v="410" actId="478"/>
          <ac:picMkLst>
            <pc:docMk/>
            <pc:sldMk cId="3297823726" sldId="265"/>
            <ac:picMk id="16" creationId="{240BF8DE-7CBC-4EE6-A6C4-E07A4BF1CFD5}"/>
          </ac:picMkLst>
        </pc:picChg>
      </pc:sldChg>
      <pc:sldChg chg="addSp modSp mod">
        <pc:chgData name="Hutula, Karina" userId="76360105-4658-44a5-a2e4-d25da711b3ec" providerId="ADAL" clId="{204D18CB-9BF0-4338-8D3A-C3F8565B3CF2}" dt="2021-11-22T21:28:40.078" v="469" actId="1076"/>
        <pc:sldMkLst>
          <pc:docMk/>
          <pc:sldMk cId="2903599816" sldId="266"/>
        </pc:sldMkLst>
        <pc:picChg chg="add mod modCrop">
          <ac:chgData name="Hutula, Karina" userId="76360105-4658-44a5-a2e4-d25da711b3ec" providerId="ADAL" clId="{204D18CB-9BF0-4338-8D3A-C3F8565B3CF2}" dt="2021-11-22T21:28:40.078" v="469" actId="1076"/>
          <ac:picMkLst>
            <pc:docMk/>
            <pc:sldMk cId="2903599816" sldId="266"/>
            <ac:picMk id="6" creationId="{741D8F37-DD8F-4B62-8F78-F9017584D21D}"/>
          </ac:picMkLst>
        </pc:picChg>
      </pc:sldChg>
      <pc:sldChg chg="modSp mod">
        <pc:chgData name="Hutula, Karina" userId="76360105-4658-44a5-a2e4-d25da711b3ec" providerId="ADAL" clId="{204D18CB-9BF0-4338-8D3A-C3F8565B3CF2}" dt="2021-11-22T03:53:11.467" v="459" actId="2085"/>
        <pc:sldMkLst>
          <pc:docMk/>
          <pc:sldMk cId="786406106" sldId="267"/>
        </pc:sldMkLst>
        <pc:spChg chg="mod">
          <ac:chgData name="Hutula, Karina" userId="76360105-4658-44a5-a2e4-d25da711b3ec" providerId="ADAL" clId="{204D18CB-9BF0-4338-8D3A-C3F8565B3CF2}" dt="2021-11-22T03:53:11.467" v="459" actId="2085"/>
          <ac:spMkLst>
            <pc:docMk/>
            <pc:sldMk cId="786406106" sldId="267"/>
            <ac:spMk id="55" creationId="{5C84B00A-2062-4E70-8AD4-A114464A66DC}"/>
          </ac:spMkLst>
        </pc:spChg>
      </pc:sldChg>
      <pc:sldChg chg="modSp mod">
        <pc:chgData name="Hutula, Karina" userId="76360105-4658-44a5-a2e4-d25da711b3ec" providerId="ADAL" clId="{204D18CB-9BF0-4338-8D3A-C3F8565B3CF2}" dt="2021-11-22T23:29:57.616" v="696" actId="20577"/>
        <pc:sldMkLst>
          <pc:docMk/>
          <pc:sldMk cId="71375660" sldId="273"/>
        </pc:sldMkLst>
        <pc:spChg chg="mod">
          <ac:chgData name="Hutula, Karina" userId="76360105-4658-44a5-a2e4-d25da711b3ec" providerId="ADAL" clId="{204D18CB-9BF0-4338-8D3A-C3F8565B3CF2}" dt="2021-11-22T03:48:51.772" v="432" actId="20577"/>
          <ac:spMkLst>
            <pc:docMk/>
            <pc:sldMk cId="71375660" sldId="273"/>
            <ac:spMk id="2" creationId="{2384CEA7-D60A-47AE-A867-C557D000559F}"/>
          </ac:spMkLst>
        </pc:spChg>
        <pc:spChg chg="mod">
          <ac:chgData name="Hutula, Karina" userId="76360105-4658-44a5-a2e4-d25da711b3ec" providerId="ADAL" clId="{204D18CB-9BF0-4338-8D3A-C3F8565B3CF2}" dt="2021-11-22T23:29:57.616" v="696" actId="20577"/>
          <ac:spMkLst>
            <pc:docMk/>
            <pc:sldMk cId="71375660" sldId="273"/>
            <ac:spMk id="6" creationId="{5C4E7F48-C788-4055-883C-9ABA02A26FA7}"/>
          </ac:spMkLst>
        </pc:spChg>
      </pc:sldChg>
      <pc:sldChg chg="modSp mod">
        <pc:chgData name="Hutula, Karina" userId="76360105-4658-44a5-a2e4-d25da711b3ec" providerId="ADAL" clId="{204D18CB-9BF0-4338-8D3A-C3F8565B3CF2}" dt="2021-11-22T03:51:11.850" v="458" actId="20577"/>
        <pc:sldMkLst>
          <pc:docMk/>
          <pc:sldMk cId="1258591405" sldId="275"/>
        </pc:sldMkLst>
        <pc:spChg chg="mod">
          <ac:chgData name="Hutula, Karina" userId="76360105-4658-44a5-a2e4-d25da711b3ec" providerId="ADAL" clId="{204D18CB-9BF0-4338-8D3A-C3F8565B3CF2}" dt="2021-11-22T03:51:11.850" v="458" actId="20577"/>
          <ac:spMkLst>
            <pc:docMk/>
            <pc:sldMk cId="1258591405" sldId="275"/>
            <ac:spMk id="12" creationId="{B61632C1-4C78-4EC9-B278-37D00EDA33CF}"/>
          </ac:spMkLst>
        </pc:spChg>
        <pc:picChg chg="mod">
          <ac:chgData name="Hutula, Karina" userId="76360105-4658-44a5-a2e4-d25da711b3ec" providerId="ADAL" clId="{204D18CB-9BF0-4338-8D3A-C3F8565B3CF2}" dt="2021-11-22T03:34:55.492" v="127" actId="1076"/>
          <ac:picMkLst>
            <pc:docMk/>
            <pc:sldMk cId="1258591405" sldId="275"/>
            <ac:picMk id="13" creationId="{506A060D-905F-45A7-A7C8-4CEAA936338A}"/>
          </ac:picMkLst>
        </pc:picChg>
        <pc:picChg chg="mod">
          <ac:chgData name="Hutula, Karina" userId="76360105-4658-44a5-a2e4-d25da711b3ec" providerId="ADAL" clId="{204D18CB-9BF0-4338-8D3A-C3F8565B3CF2}" dt="2021-11-22T03:34:44.853" v="125" actId="1076"/>
          <ac:picMkLst>
            <pc:docMk/>
            <pc:sldMk cId="1258591405" sldId="275"/>
            <ac:picMk id="15" creationId="{014E3EA9-3409-4F66-A00E-52D29D081A4E}"/>
          </ac:picMkLst>
        </pc:picChg>
        <pc:picChg chg="mod">
          <ac:chgData name="Hutula, Karina" userId="76360105-4658-44a5-a2e4-d25da711b3ec" providerId="ADAL" clId="{204D18CB-9BF0-4338-8D3A-C3F8565B3CF2}" dt="2021-11-22T03:35:04.013" v="128" actId="1076"/>
          <ac:picMkLst>
            <pc:docMk/>
            <pc:sldMk cId="1258591405" sldId="275"/>
            <ac:picMk id="16" creationId="{429DEA16-B63E-4C56-94D5-E3C4FA55F5CE}"/>
          </ac:picMkLst>
        </pc:picChg>
        <pc:picChg chg="mod">
          <ac:chgData name="Hutula, Karina" userId="76360105-4658-44a5-a2e4-d25da711b3ec" providerId="ADAL" clId="{204D18CB-9BF0-4338-8D3A-C3F8565B3CF2}" dt="2021-11-22T03:34:50.512" v="126" actId="1076"/>
          <ac:picMkLst>
            <pc:docMk/>
            <pc:sldMk cId="1258591405" sldId="275"/>
            <ac:picMk id="1028" creationId="{9764AA64-1F81-44A5-90A9-77D99441AB7E}"/>
          </ac:picMkLst>
        </pc:picChg>
      </pc:sldChg>
      <pc:sldChg chg="modSp mod">
        <pc:chgData name="Hutula, Karina" userId="76360105-4658-44a5-a2e4-d25da711b3ec" providerId="ADAL" clId="{204D18CB-9BF0-4338-8D3A-C3F8565B3CF2}" dt="2021-11-22T03:34:32.010" v="124" actId="20577"/>
        <pc:sldMkLst>
          <pc:docMk/>
          <pc:sldMk cId="659942436" sldId="276"/>
        </pc:sldMkLst>
        <pc:spChg chg="mod">
          <ac:chgData name="Hutula, Karina" userId="76360105-4658-44a5-a2e4-d25da711b3ec" providerId="ADAL" clId="{204D18CB-9BF0-4338-8D3A-C3F8565B3CF2}" dt="2021-11-22T03:34:32.010" v="124" actId="20577"/>
          <ac:spMkLst>
            <pc:docMk/>
            <pc:sldMk cId="659942436" sldId="276"/>
            <ac:spMk id="4" creationId="{AABE60BB-CCAB-48F0-8167-2C2ACC728733}"/>
          </ac:spMkLst>
        </pc:spChg>
      </pc:sldChg>
      <pc:sldChg chg="addSp delSp modSp mod">
        <pc:chgData name="Hutula, Karina" userId="76360105-4658-44a5-a2e4-d25da711b3ec" providerId="ADAL" clId="{204D18CB-9BF0-4338-8D3A-C3F8565B3CF2}" dt="2021-11-22T23:31:08.753" v="705" actId="1582"/>
        <pc:sldMkLst>
          <pc:docMk/>
          <pc:sldMk cId="933112001" sldId="277"/>
        </pc:sldMkLst>
        <pc:spChg chg="add del mod">
          <ac:chgData name="Hutula, Karina" userId="76360105-4658-44a5-a2e4-d25da711b3ec" providerId="ADAL" clId="{204D18CB-9BF0-4338-8D3A-C3F8565B3CF2}" dt="2021-11-22T23:30:44.775" v="701" actId="478"/>
          <ac:spMkLst>
            <pc:docMk/>
            <pc:sldMk cId="933112001" sldId="277"/>
            <ac:spMk id="2" creationId="{2AF07757-A5AD-4C81-9956-B62968D17EE6}"/>
          </ac:spMkLst>
        </pc:spChg>
        <pc:spChg chg="add mod">
          <ac:chgData name="Hutula, Karina" userId="76360105-4658-44a5-a2e4-d25da711b3ec" providerId="ADAL" clId="{204D18CB-9BF0-4338-8D3A-C3F8565B3CF2}" dt="2021-11-22T23:31:08.753" v="705" actId="1582"/>
          <ac:spMkLst>
            <pc:docMk/>
            <pc:sldMk cId="933112001" sldId="277"/>
            <ac:spMk id="3" creationId="{A85BA8B7-C008-4CB0-99C3-D218FADC7305}"/>
          </ac:spMkLst>
        </pc:spChg>
        <pc:spChg chg="mod">
          <ac:chgData name="Hutula, Karina" userId="76360105-4658-44a5-a2e4-d25da711b3ec" providerId="ADAL" clId="{204D18CB-9BF0-4338-8D3A-C3F8565B3CF2}" dt="2021-11-22T03:45:15.850" v="366" actId="1076"/>
          <ac:spMkLst>
            <pc:docMk/>
            <pc:sldMk cId="933112001" sldId="277"/>
            <ac:spMk id="17" creationId="{67FC15F7-9AEF-40EE-928B-C70472D4CFCF}"/>
          </ac:spMkLst>
        </pc:spChg>
        <pc:spChg chg="mod">
          <ac:chgData name="Hutula, Karina" userId="76360105-4658-44a5-a2e4-d25da711b3ec" providerId="ADAL" clId="{204D18CB-9BF0-4338-8D3A-C3F8565B3CF2}" dt="2021-11-22T03:45:43.535" v="370" actId="1076"/>
          <ac:spMkLst>
            <pc:docMk/>
            <pc:sldMk cId="933112001" sldId="277"/>
            <ac:spMk id="26" creationId="{60BDE337-749A-4419-8ED1-7D5674CF47D2}"/>
          </ac:spMkLst>
        </pc:spChg>
        <pc:spChg chg="mod">
          <ac:chgData name="Hutula, Karina" userId="76360105-4658-44a5-a2e4-d25da711b3ec" providerId="ADAL" clId="{204D18CB-9BF0-4338-8D3A-C3F8565B3CF2}" dt="2021-11-22T03:46:48.377" v="406" actId="1038"/>
          <ac:spMkLst>
            <pc:docMk/>
            <pc:sldMk cId="933112001" sldId="277"/>
            <ac:spMk id="30" creationId="{856F9C01-AB41-4D48-AB4C-4D82D533C8CA}"/>
          </ac:spMkLst>
        </pc:spChg>
        <pc:spChg chg="mod">
          <ac:chgData name="Hutula, Karina" userId="76360105-4658-44a5-a2e4-d25da711b3ec" providerId="ADAL" clId="{204D18CB-9BF0-4338-8D3A-C3F8565B3CF2}" dt="2021-11-22T03:46:48.377" v="406" actId="1038"/>
          <ac:spMkLst>
            <pc:docMk/>
            <pc:sldMk cId="933112001" sldId="277"/>
            <ac:spMk id="34" creationId="{75741FD9-0717-445D-9054-6BBBBD43F97B}"/>
          </ac:spMkLst>
        </pc:spChg>
        <pc:picChg chg="mod">
          <ac:chgData name="Hutula, Karina" userId="76360105-4658-44a5-a2e4-d25da711b3ec" providerId="ADAL" clId="{204D18CB-9BF0-4338-8D3A-C3F8565B3CF2}" dt="2021-11-22T03:45:37.115" v="369" actId="1076"/>
          <ac:picMkLst>
            <pc:docMk/>
            <pc:sldMk cId="933112001" sldId="277"/>
            <ac:picMk id="24" creationId="{0AB80C11-C1F5-4192-B3C6-A8D2F5244888}"/>
          </ac:picMkLst>
        </pc:picChg>
        <pc:picChg chg="mod">
          <ac:chgData name="Hutula, Karina" userId="76360105-4658-44a5-a2e4-d25da711b3ec" providerId="ADAL" clId="{204D18CB-9BF0-4338-8D3A-C3F8565B3CF2}" dt="2021-11-22T03:45:47.320" v="371" actId="1076"/>
          <ac:picMkLst>
            <pc:docMk/>
            <pc:sldMk cId="933112001" sldId="277"/>
            <ac:picMk id="28" creationId="{1BED5C74-17F7-4C4C-A8F2-91BEA23C407B}"/>
          </ac:picMkLst>
        </pc:picChg>
        <pc:picChg chg="mod modCrop">
          <ac:chgData name="Hutula, Karina" userId="76360105-4658-44a5-a2e4-d25da711b3ec" providerId="ADAL" clId="{204D18CB-9BF0-4338-8D3A-C3F8565B3CF2}" dt="2021-11-22T03:46:48.377" v="406" actId="1038"/>
          <ac:picMkLst>
            <pc:docMk/>
            <pc:sldMk cId="933112001" sldId="277"/>
            <ac:picMk id="32" creationId="{A0CF1D90-74B7-44EC-8FFE-330F05CADAD1}"/>
          </ac:picMkLst>
        </pc:picChg>
        <pc:picChg chg="mod">
          <ac:chgData name="Hutula, Karina" userId="76360105-4658-44a5-a2e4-d25da711b3ec" providerId="ADAL" clId="{204D18CB-9BF0-4338-8D3A-C3F8565B3CF2}" dt="2021-11-22T03:46:48.377" v="406" actId="1038"/>
          <ac:picMkLst>
            <pc:docMk/>
            <pc:sldMk cId="933112001" sldId="277"/>
            <ac:picMk id="38" creationId="{8188FC28-D712-457A-8BC4-100F8C7E8AB0}"/>
          </ac:picMkLst>
        </pc:picChg>
      </pc:sldChg>
      <pc:sldChg chg="addSp delSp modSp mod">
        <pc:chgData name="Hutula, Karina" userId="76360105-4658-44a5-a2e4-d25da711b3ec" providerId="ADAL" clId="{204D18CB-9BF0-4338-8D3A-C3F8565B3CF2}" dt="2021-11-22T21:53:12.868" v="510" actId="14100"/>
        <pc:sldMkLst>
          <pc:docMk/>
          <pc:sldMk cId="1924771865" sldId="278"/>
        </pc:sldMkLst>
        <pc:spChg chg="del">
          <ac:chgData name="Hutula, Karina" userId="76360105-4658-44a5-a2e4-d25da711b3ec" providerId="ADAL" clId="{204D18CB-9BF0-4338-8D3A-C3F8565B3CF2}" dt="2021-11-22T21:52:54.838" v="490" actId="478"/>
          <ac:spMkLst>
            <pc:docMk/>
            <pc:sldMk cId="1924771865" sldId="278"/>
            <ac:spMk id="2" creationId="{B0B8BA77-6106-4730-8335-251FFE7F94BB}"/>
          </ac:spMkLst>
        </pc:spChg>
        <pc:spChg chg="mod">
          <ac:chgData name="Hutula, Karina" userId="76360105-4658-44a5-a2e4-d25da711b3ec" providerId="ADAL" clId="{204D18CB-9BF0-4338-8D3A-C3F8565B3CF2}" dt="2021-11-22T03:34:00.344" v="99" actId="20577"/>
          <ac:spMkLst>
            <pc:docMk/>
            <pc:sldMk cId="1924771865" sldId="278"/>
            <ac:spMk id="4" creationId="{5D2A4AED-7CD7-4256-AAA3-036D115833C6}"/>
          </ac:spMkLst>
        </pc:spChg>
        <pc:picChg chg="add mod modCrop">
          <ac:chgData name="Hutula, Karina" userId="76360105-4658-44a5-a2e4-d25da711b3ec" providerId="ADAL" clId="{204D18CB-9BF0-4338-8D3A-C3F8565B3CF2}" dt="2021-11-22T21:53:06.542" v="509" actId="14100"/>
          <ac:picMkLst>
            <pc:docMk/>
            <pc:sldMk cId="1924771865" sldId="278"/>
            <ac:picMk id="6" creationId="{05105BA7-FB94-4E88-B557-6D3113C30FA9}"/>
          </ac:picMkLst>
        </pc:picChg>
        <pc:picChg chg="add mod modCrop">
          <ac:chgData name="Hutula, Karina" userId="76360105-4658-44a5-a2e4-d25da711b3ec" providerId="ADAL" clId="{204D18CB-9BF0-4338-8D3A-C3F8565B3CF2}" dt="2021-11-22T21:53:12.868" v="510" actId="14100"/>
          <ac:picMkLst>
            <pc:docMk/>
            <pc:sldMk cId="1924771865" sldId="278"/>
            <ac:picMk id="7" creationId="{49F6EEE7-94FC-4AAF-A343-3FE75A05BD3C}"/>
          </ac:picMkLst>
        </pc:picChg>
      </pc:sldChg>
      <pc:sldChg chg="addSp modSp mod">
        <pc:chgData name="Hutula, Karina" userId="76360105-4658-44a5-a2e4-d25da711b3ec" providerId="ADAL" clId="{204D18CB-9BF0-4338-8D3A-C3F8565B3CF2}" dt="2021-11-22T03:33:45.435" v="89" actId="1076"/>
        <pc:sldMkLst>
          <pc:docMk/>
          <pc:sldMk cId="2242014633" sldId="279"/>
        </pc:sldMkLst>
        <pc:spChg chg="mod">
          <ac:chgData name="Hutula, Karina" userId="76360105-4658-44a5-a2e4-d25da711b3ec" providerId="ADAL" clId="{204D18CB-9BF0-4338-8D3A-C3F8565B3CF2}" dt="2021-11-22T03:33:00.223" v="87" actId="20577"/>
          <ac:spMkLst>
            <pc:docMk/>
            <pc:sldMk cId="2242014633" sldId="279"/>
            <ac:spMk id="4" creationId="{9F4B8A80-652F-4F04-8050-4636C98FC696}"/>
          </ac:spMkLst>
        </pc:spChg>
        <pc:picChg chg="add mod">
          <ac:chgData name="Hutula, Karina" userId="76360105-4658-44a5-a2e4-d25da711b3ec" providerId="ADAL" clId="{204D18CB-9BF0-4338-8D3A-C3F8565B3CF2}" dt="2021-11-22T03:33:45.435" v="89" actId="1076"/>
          <ac:picMkLst>
            <pc:docMk/>
            <pc:sldMk cId="2242014633" sldId="279"/>
            <ac:picMk id="6" creationId="{F3F527D6-FD5B-477E-93F9-2E54D8B53801}"/>
          </ac:picMkLst>
        </pc:picChg>
      </pc:sldChg>
      <pc:sldChg chg="addSp delSp modSp mod">
        <pc:chgData name="Hutula, Karina" userId="76360105-4658-44a5-a2e4-d25da711b3ec" providerId="ADAL" clId="{204D18CB-9BF0-4338-8D3A-C3F8565B3CF2}" dt="2021-11-22T03:44:39.253" v="365" actId="20577"/>
        <pc:sldMkLst>
          <pc:docMk/>
          <pc:sldMk cId="4112768196" sldId="280"/>
        </pc:sldMkLst>
        <pc:spChg chg="mod">
          <ac:chgData name="Hutula, Karina" userId="76360105-4658-44a5-a2e4-d25da711b3ec" providerId="ADAL" clId="{204D18CB-9BF0-4338-8D3A-C3F8565B3CF2}" dt="2021-11-22T03:43:03.782" v="207" actId="20577"/>
          <ac:spMkLst>
            <pc:docMk/>
            <pc:sldMk cId="4112768196" sldId="280"/>
            <ac:spMk id="2" creationId="{084A7E88-BE23-4685-A171-6AE71A16EC51}"/>
          </ac:spMkLst>
        </pc:spChg>
        <pc:spChg chg="mod">
          <ac:chgData name="Hutula, Karina" userId="76360105-4658-44a5-a2e4-d25da711b3ec" providerId="ADAL" clId="{204D18CB-9BF0-4338-8D3A-C3F8565B3CF2}" dt="2021-11-22T03:44:39.253" v="365" actId="20577"/>
          <ac:spMkLst>
            <pc:docMk/>
            <pc:sldMk cId="4112768196" sldId="280"/>
            <ac:spMk id="7" creationId="{39A47610-A6F4-4B8B-90D1-5DEB67C0F9E6}"/>
          </ac:spMkLst>
        </pc:spChg>
        <pc:picChg chg="add mod">
          <ac:chgData name="Hutula, Karina" userId="76360105-4658-44a5-a2e4-d25da711b3ec" providerId="ADAL" clId="{204D18CB-9BF0-4338-8D3A-C3F8565B3CF2}" dt="2021-11-22T03:42:09.584" v="199" actId="1076"/>
          <ac:picMkLst>
            <pc:docMk/>
            <pc:sldMk cId="4112768196" sldId="280"/>
            <ac:picMk id="6" creationId="{93053633-7742-4846-8106-C28DD9F0E344}"/>
          </ac:picMkLst>
        </pc:picChg>
        <pc:picChg chg="del">
          <ac:chgData name="Hutula, Karina" userId="76360105-4658-44a5-a2e4-d25da711b3ec" providerId="ADAL" clId="{204D18CB-9BF0-4338-8D3A-C3F8565B3CF2}" dt="2021-11-22T03:42:21.999" v="201" actId="478"/>
          <ac:picMkLst>
            <pc:docMk/>
            <pc:sldMk cId="4112768196" sldId="280"/>
            <ac:picMk id="17" creationId="{4B059E0A-40FB-442E-A4A1-D67731BBCEA9}"/>
          </ac:picMkLst>
        </pc:picChg>
      </pc:sldChg>
    </pc:docChg>
  </pc:docChgLst>
  <pc:docChgLst>
    <pc:chgData name="dawn.washington25@yahoo.com" userId="2c230471c863ab63" providerId="LiveId" clId="{265D2877-9712-4202-B8F5-F4A1D90BE603}"/>
    <pc:docChg chg="custSel addSld delSld modSld sldOrd">
      <pc:chgData name="dawn.washington25@yahoo.com" userId="2c230471c863ab63" providerId="LiveId" clId="{265D2877-9712-4202-B8F5-F4A1D90BE603}" dt="2021-11-17T04:47:54.132" v="335" actId="255"/>
      <pc:docMkLst>
        <pc:docMk/>
      </pc:docMkLst>
      <pc:sldChg chg="modSp mod">
        <pc:chgData name="dawn.washington25@yahoo.com" userId="2c230471c863ab63" providerId="LiveId" clId="{265D2877-9712-4202-B8F5-F4A1D90BE603}" dt="2021-11-17T04:47:54.132" v="335" actId="255"/>
        <pc:sldMkLst>
          <pc:docMk/>
          <pc:sldMk cId="3697691616" sldId="260"/>
        </pc:sldMkLst>
        <pc:spChg chg="mod">
          <ac:chgData name="dawn.washington25@yahoo.com" userId="2c230471c863ab63" providerId="LiveId" clId="{265D2877-9712-4202-B8F5-F4A1D90BE603}" dt="2021-11-17T04:41:52.248" v="164" actId="20577"/>
          <ac:spMkLst>
            <pc:docMk/>
            <pc:sldMk cId="3697691616" sldId="260"/>
            <ac:spMk id="9" creationId="{F405F6BC-5682-4AA1-9F61-DDF021E685B0}"/>
          </ac:spMkLst>
        </pc:spChg>
        <pc:spChg chg="mod">
          <ac:chgData name="dawn.washington25@yahoo.com" userId="2c230471c863ab63" providerId="LiveId" clId="{265D2877-9712-4202-B8F5-F4A1D90BE603}" dt="2021-11-17T04:43:21.990" v="242" actId="20577"/>
          <ac:spMkLst>
            <pc:docMk/>
            <pc:sldMk cId="3697691616" sldId="260"/>
            <ac:spMk id="10" creationId="{37BC20BC-85E6-48CD-B755-5D4149953C3B}"/>
          </ac:spMkLst>
        </pc:spChg>
        <pc:spChg chg="mod">
          <ac:chgData name="dawn.washington25@yahoo.com" userId="2c230471c863ab63" providerId="LiveId" clId="{265D2877-9712-4202-B8F5-F4A1D90BE603}" dt="2021-11-17T04:46:50.054" v="263" actId="20577"/>
          <ac:spMkLst>
            <pc:docMk/>
            <pc:sldMk cId="3697691616" sldId="260"/>
            <ac:spMk id="11" creationId="{DDFBC7A3-AAE6-4502-9D44-F253ED1E8F97}"/>
          </ac:spMkLst>
        </pc:spChg>
        <pc:spChg chg="mod">
          <ac:chgData name="dawn.washington25@yahoo.com" userId="2c230471c863ab63" providerId="LiveId" clId="{265D2877-9712-4202-B8F5-F4A1D90BE603}" dt="2021-11-17T04:47:43.216" v="334" actId="20577"/>
          <ac:spMkLst>
            <pc:docMk/>
            <pc:sldMk cId="3697691616" sldId="260"/>
            <ac:spMk id="12" creationId="{DC6EAD81-841A-483E-9B44-512A1470E471}"/>
          </ac:spMkLst>
        </pc:spChg>
        <pc:spChg chg="mod">
          <ac:chgData name="dawn.washington25@yahoo.com" userId="2c230471c863ab63" providerId="LiveId" clId="{265D2877-9712-4202-B8F5-F4A1D90BE603}" dt="2021-11-17T03:38:12.068" v="13" actId="20577"/>
          <ac:spMkLst>
            <pc:docMk/>
            <pc:sldMk cId="3697691616" sldId="260"/>
            <ac:spMk id="13" creationId="{E10C0A43-6ED0-45F1-9DF9-5F2F32278B15}"/>
          </ac:spMkLst>
        </pc:spChg>
        <pc:spChg chg="mod">
          <ac:chgData name="dawn.washington25@yahoo.com" userId="2c230471c863ab63" providerId="LiveId" clId="{265D2877-9712-4202-B8F5-F4A1D90BE603}" dt="2021-11-17T04:47:54.132" v="335" actId="255"/>
          <ac:spMkLst>
            <pc:docMk/>
            <pc:sldMk cId="3697691616" sldId="260"/>
            <ac:spMk id="14" creationId="{978028AA-13B5-4B26-947A-231084A75CD1}"/>
          </ac:spMkLst>
        </pc:spChg>
        <pc:spChg chg="mod">
          <ac:chgData name="dawn.washington25@yahoo.com" userId="2c230471c863ab63" providerId="LiveId" clId="{265D2877-9712-4202-B8F5-F4A1D90BE603}" dt="2021-11-17T03:40:56.571" v="75" actId="20577"/>
          <ac:spMkLst>
            <pc:docMk/>
            <pc:sldMk cId="3697691616" sldId="260"/>
            <ac:spMk id="20" creationId="{B898379A-942F-47A5-80B4-B1C6F09FCB41}"/>
          </ac:spMkLst>
        </pc:spChg>
      </pc:sldChg>
      <pc:sldChg chg="delSp del mod">
        <pc:chgData name="dawn.washington25@yahoo.com" userId="2c230471c863ab63" providerId="LiveId" clId="{265D2877-9712-4202-B8F5-F4A1D90BE603}" dt="2021-11-17T03:42:37.308" v="80" actId="2696"/>
        <pc:sldMkLst>
          <pc:docMk/>
          <pc:sldMk cId="3340796283" sldId="261"/>
        </pc:sldMkLst>
        <pc:graphicFrameChg chg="del">
          <ac:chgData name="dawn.washington25@yahoo.com" userId="2c230471c863ab63" providerId="LiveId" clId="{265D2877-9712-4202-B8F5-F4A1D90BE603}" dt="2021-11-17T03:41:30.710" v="76" actId="21"/>
          <ac:graphicFrameMkLst>
            <pc:docMk/>
            <pc:sldMk cId="3340796283" sldId="261"/>
            <ac:graphicFrameMk id="14" creationId="{2E280A34-4B36-4F7F-A9B3-3D139F10E3F2}"/>
          </ac:graphicFrameMkLst>
        </pc:graphicFrameChg>
      </pc:sldChg>
      <pc:sldChg chg="ord">
        <pc:chgData name="dawn.washington25@yahoo.com" userId="2c230471c863ab63" providerId="LiveId" clId="{265D2877-9712-4202-B8F5-F4A1D90BE603}" dt="2021-11-17T03:39:14.517" v="37"/>
        <pc:sldMkLst>
          <pc:docMk/>
          <pc:sldMk cId="786406106" sldId="267"/>
        </pc:sldMkLst>
      </pc:sldChg>
      <pc:sldChg chg="addSp delSp modSp mod">
        <pc:chgData name="dawn.washington25@yahoo.com" userId="2c230471c863ab63" providerId="LiveId" clId="{265D2877-9712-4202-B8F5-F4A1D90BE603}" dt="2021-11-17T03:37:25.621" v="11" actId="21"/>
        <pc:sldMkLst>
          <pc:docMk/>
          <pc:sldMk cId="3476954114" sldId="274"/>
        </pc:sldMkLst>
        <pc:spChg chg="mod">
          <ac:chgData name="dawn.washington25@yahoo.com" userId="2c230471c863ab63" providerId="LiveId" clId="{265D2877-9712-4202-B8F5-F4A1D90BE603}" dt="2021-11-17T03:36:56.556" v="4" actId="1076"/>
          <ac:spMkLst>
            <pc:docMk/>
            <pc:sldMk cId="3476954114" sldId="274"/>
            <ac:spMk id="3" creationId="{C17F5BF1-88DB-42F2-98A6-4C7FBFC311C4}"/>
          </ac:spMkLst>
        </pc:spChg>
        <pc:spChg chg="del mod">
          <ac:chgData name="dawn.washington25@yahoo.com" userId="2c230471c863ab63" providerId="LiveId" clId="{265D2877-9712-4202-B8F5-F4A1D90BE603}" dt="2021-11-17T03:36:48.381" v="2" actId="21"/>
          <ac:spMkLst>
            <pc:docMk/>
            <pc:sldMk cId="3476954114" sldId="274"/>
            <ac:spMk id="4" creationId="{7E7E363B-55F5-4528-8A9D-A5D90055CD92}"/>
          </ac:spMkLst>
        </pc:spChg>
        <pc:spChg chg="del">
          <ac:chgData name="dawn.washington25@yahoo.com" userId="2c230471c863ab63" providerId="LiveId" clId="{265D2877-9712-4202-B8F5-F4A1D90BE603}" dt="2021-11-17T03:37:13.740" v="8" actId="21"/>
          <ac:spMkLst>
            <pc:docMk/>
            <pc:sldMk cId="3476954114" sldId="274"/>
            <ac:spMk id="5" creationId="{045FEE4F-333C-40EF-B46D-8D25C79C05D2}"/>
          </ac:spMkLst>
        </pc:spChg>
        <pc:spChg chg="del">
          <ac:chgData name="dawn.washington25@yahoo.com" userId="2c230471c863ab63" providerId="LiveId" clId="{265D2877-9712-4202-B8F5-F4A1D90BE603}" dt="2021-11-17T03:37:22.144" v="10" actId="21"/>
          <ac:spMkLst>
            <pc:docMk/>
            <pc:sldMk cId="3476954114" sldId="274"/>
            <ac:spMk id="6" creationId="{05F44DEB-FABF-4ADE-B7EB-29DFAFA3DFF6}"/>
          </ac:spMkLst>
        </pc:spChg>
        <pc:spChg chg="del">
          <ac:chgData name="dawn.washington25@yahoo.com" userId="2c230471c863ab63" providerId="LiveId" clId="{265D2877-9712-4202-B8F5-F4A1D90BE603}" dt="2021-11-17T03:36:55.351" v="3" actId="21"/>
          <ac:spMkLst>
            <pc:docMk/>
            <pc:sldMk cId="3476954114" sldId="274"/>
            <ac:spMk id="7" creationId="{CF795760-75DB-4415-BB10-2C6299BBF11C}"/>
          </ac:spMkLst>
        </pc:spChg>
        <pc:spChg chg="add del mod">
          <ac:chgData name="dawn.washington25@yahoo.com" userId="2c230471c863ab63" providerId="LiveId" clId="{265D2877-9712-4202-B8F5-F4A1D90BE603}" dt="2021-11-17T03:37:02.723" v="5" actId="21"/>
          <ac:spMkLst>
            <pc:docMk/>
            <pc:sldMk cId="3476954114" sldId="274"/>
            <ac:spMk id="8" creationId="{9BB07985-BF22-45F2-B204-BDD129036B41}"/>
          </ac:spMkLst>
        </pc:spChg>
        <pc:spChg chg="add del mod">
          <ac:chgData name="dawn.washington25@yahoo.com" userId="2c230471c863ab63" providerId="LiveId" clId="{265D2877-9712-4202-B8F5-F4A1D90BE603}" dt="2021-11-17T03:37:17.811" v="9" actId="21"/>
          <ac:spMkLst>
            <pc:docMk/>
            <pc:sldMk cId="3476954114" sldId="274"/>
            <ac:spMk id="10" creationId="{F617FB95-6A71-4980-AC44-E1472CA6E819}"/>
          </ac:spMkLst>
        </pc:spChg>
        <pc:spChg chg="add del mod">
          <ac:chgData name="dawn.washington25@yahoo.com" userId="2c230471c863ab63" providerId="LiveId" clId="{265D2877-9712-4202-B8F5-F4A1D90BE603}" dt="2021-11-17T03:37:25.621" v="11" actId="21"/>
          <ac:spMkLst>
            <pc:docMk/>
            <pc:sldMk cId="3476954114" sldId="274"/>
            <ac:spMk id="12" creationId="{11EC65E6-0F88-4BC8-BBC6-2155C498A2F3}"/>
          </ac:spMkLst>
        </pc:spChg>
        <pc:grpChg chg="del">
          <ac:chgData name="dawn.washington25@yahoo.com" userId="2c230471c863ab63" providerId="LiveId" clId="{265D2877-9712-4202-B8F5-F4A1D90BE603}" dt="2021-11-17T03:37:09.121" v="7" actId="21"/>
          <ac:grpSpMkLst>
            <pc:docMk/>
            <pc:sldMk cId="3476954114" sldId="274"/>
            <ac:grpSpMk id="46" creationId="{4BB2D73A-DB1F-47D9-9BDA-D6F01A0EDC06}"/>
          </ac:grpSpMkLst>
        </pc:grpChg>
        <pc:grpChg chg="del">
          <ac:chgData name="dawn.washington25@yahoo.com" userId="2c230471c863ab63" providerId="LiveId" clId="{265D2877-9712-4202-B8F5-F4A1D90BE603}" dt="2021-11-17T03:37:06.217" v="6" actId="21"/>
          <ac:grpSpMkLst>
            <pc:docMk/>
            <pc:sldMk cId="3476954114" sldId="274"/>
            <ac:grpSpMk id="50" creationId="{F7F47E31-EB9A-4529-BE0F-A1213B79FE07}"/>
          </ac:grpSpMkLst>
        </pc:grpChg>
        <pc:grpChg chg="del">
          <ac:chgData name="dawn.washington25@yahoo.com" userId="2c230471c863ab63" providerId="LiveId" clId="{265D2877-9712-4202-B8F5-F4A1D90BE603}" dt="2021-11-17T03:36:42.796" v="1" actId="21"/>
          <ac:grpSpMkLst>
            <pc:docMk/>
            <pc:sldMk cId="3476954114" sldId="274"/>
            <ac:grpSpMk id="55" creationId="{9E1A2D9D-4A3F-4720-9A14-FFD74FC5C7A2}"/>
          </ac:grpSpMkLst>
        </pc:grpChg>
      </pc:sldChg>
      <pc:sldChg chg="addSp delSp modSp new mod">
        <pc:chgData name="dawn.washington25@yahoo.com" userId="2c230471c863ab63" providerId="LiveId" clId="{265D2877-9712-4202-B8F5-F4A1D90BE603}" dt="2021-11-17T03:44:59.175" v="157"/>
        <pc:sldMkLst>
          <pc:docMk/>
          <pc:sldMk cId="1258591405" sldId="275"/>
        </pc:sldMkLst>
        <pc:spChg chg="del">
          <ac:chgData name="dawn.washington25@yahoo.com" userId="2c230471c863ab63" providerId="LiveId" clId="{265D2877-9712-4202-B8F5-F4A1D90BE603}" dt="2021-11-17T03:42:11.660" v="78"/>
          <ac:spMkLst>
            <pc:docMk/>
            <pc:sldMk cId="1258591405" sldId="275"/>
            <ac:spMk id="2" creationId="{24366DE5-4341-4728-A0A5-B987063B5D74}"/>
          </ac:spMkLst>
        </pc:spChg>
        <pc:spChg chg="mod">
          <ac:chgData name="dawn.washington25@yahoo.com" userId="2c230471c863ab63" providerId="LiveId" clId="{265D2877-9712-4202-B8F5-F4A1D90BE603}" dt="2021-11-17T03:44:59.175" v="157"/>
          <ac:spMkLst>
            <pc:docMk/>
            <pc:sldMk cId="1258591405" sldId="275"/>
            <ac:spMk id="4" creationId="{F1F165ED-F0D6-41D1-8FCF-2800606AE2BF}"/>
          </ac:spMkLst>
        </pc:spChg>
        <pc:spChg chg="add mod">
          <ac:chgData name="dawn.washington25@yahoo.com" userId="2c230471c863ab63" providerId="LiveId" clId="{265D2877-9712-4202-B8F5-F4A1D90BE603}" dt="2021-11-17T03:42:11.660" v="78"/>
          <ac:spMkLst>
            <pc:docMk/>
            <pc:sldMk cId="1258591405" sldId="275"/>
            <ac:spMk id="5" creationId="{8BA68774-5626-4220-BB40-D8E33A79CD8E}"/>
          </ac:spMkLst>
        </pc:spChg>
        <pc:spChg chg="add mod">
          <ac:chgData name="dawn.washington25@yahoo.com" userId="2c230471c863ab63" providerId="LiveId" clId="{265D2877-9712-4202-B8F5-F4A1D90BE603}" dt="2021-11-17T03:42:25.639" v="79"/>
          <ac:spMkLst>
            <pc:docMk/>
            <pc:sldMk cId="1258591405" sldId="275"/>
            <ac:spMk id="6" creationId="{28D273C5-DB76-4933-9721-4D7B910B29F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hyperlink" Target="https://www.kaggle.com/mirichoi0218/insurance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/>
              <a:t>Medical Insurance Cost</a:t>
            </a:r>
            <a:br>
              <a:rPr lang="en-US" sz="3200" dirty="0"/>
            </a:br>
            <a:r>
              <a:rPr lang="en-US" sz="3200" dirty="0"/>
              <a:t>Estimator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Georgia Tech Bootcamp Project 4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Group of people in a science lab working">
            <a:extLst>
              <a:ext uri="{FF2B5EF4-FFF2-40B4-BE49-F238E27FC236}">
                <a16:creationId xmlns:a16="http://schemas.microsoft.com/office/drawing/2014/main" id="{634673D1-FDF8-445C-9EC3-CEE2865DFD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25444F-B85F-42E8-9E0A-A625CA1FD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D0FB06-2085-443B-B5B7-9CF837FC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/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09C69-D3CD-4837-8831-CFA5A7245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C18D4C80-3351-4CE2-81E2-859CB0ED6E3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3EBC9-C995-46B5-976A-C45050097C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8" r="17813" b="15426"/>
          <a:stretch/>
        </p:blipFill>
        <p:spPr>
          <a:xfrm>
            <a:off x="6096000" y="1525165"/>
            <a:ext cx="5669848" cy="460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BF60E1-E173-4817-93CC-652E3E8B0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00" y="1457932"/>
            <a:ext cx="5189633" cy="47375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AA8FD5-5903-4EF3-8EA3-FED0E703A39C}"/>
              </a:ext>
            </a:extLst>
          </p:cNvPr>
          <p:cNvSpPr/>
          <p:nvPr/>
        </p:nvSpPr>
        <p:spPr>
          <a:xfrm>
            <a:off x="1199626" y="1820411"/>
            <a:ext cx="1828800" cy="41609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23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6B3C27-6F19-41D2-88CA-8A7CFB28C1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A0D72C-D227-4776-9E3B-8D09F58D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Deployment of  the model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16593983-AEC5-4450-A5CD-B66EE3F91D94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D8F37-DD8F-4B62-8F78-F9017584D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0" t="1573" r="2880" b="1654"/>
          <a:stretch/>
        </p:blipFill>
        <p:spPr>
          <a:xfrm>
            <a:off x="2178759" y="1421503"/>
            <a:ext cx="7560000" cy="537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9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39CD77-B471-40BF-A4E9-5A7246134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789" y="1421503"/>
            <a:ext cx="7559999" cy="374562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FDB460C-1CB6-4F9E-B4D2-0B55BD103D49}"/>
              </a:ext>
            </a:extLst>
          </p:cNvPr>
          <p:cNvSpPr txBox="1"/>
          <p:nvPr/>
        </p:nvSpPr>
        <p:spPr>
          <a:xfrm>
            <a:off x="1788789" y="5649704"/>
            <a:ext cx="57360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medical-insurance-costs</a:t>
            </a:r>
            <a:r>
              <a:rPr lang="en-US" dirty="0"/>
              <a:t>.herokuapp.com/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73E723-DA79-4608-807A-E6DFC4624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643" y="5265840"/>
            <a:ext cx="1530676" cy="141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7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A1643-B3E3-450A-9292-BDBA332EF8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2A4AED-7CD7-4256-AAA3-036D115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105BA7-FB94-4E88-B557-6D3113C3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936"/>
          <a:stretch/>
        </p:blipFill>
        <p:spPr>
          <a:xfrm>
            <a:off x="461868" y="1485235"/>
            <a:ext cx="5556949" cy="4596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F6EEE7-94FC-4AAF-A343-3FE75A05BD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30" t="50449" r="230" b="142"/>
          <a:stretch/>
        </p:blipFill>
        <p:spPr>
          <a:xfrm>
            <a:off x="6173185" y="1485236"/>
            <a:ext cx="5743065" cy="459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71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E19F12-456B-48CE-8568-8E4DFF9C5D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CD68C2-699E-4F1D-AF20-A69F4E03C4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4B8A80-652F-4F04-8050-4636C98F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527D6-FD5B-477E-93F9-2E54D8B53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142" y="0"/>
            <a:ext cx="58654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14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Worm view of buildings">
            <a:extLst>
              <a:ext uri="{FF2B5EF4-FFF2-40B4-BE49-F238E27FC236}">
                <a16:creationId xmlns:a16="http://schemas.microsoft.com/office/drawing/2014/main" id="{094A5D1B-B8BE-4CE8-8D90-3F36D4EADDE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C9191F1-E8DF-4B64-8A28-BC458F6A0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&amp; Next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E7F48-C788-4055-883C-9ABA02A26FA7}"/>
              </a:ext>
            </a:extLst>
          </p:cNvPr>
          <p:cNvSpPr txBox="1"/>
          <p:nvPr/>
        </p:nvSpPr>
        <p:spPr>
          <a:xfrm>
            <a:off x="1151821" y="1797261"/>
            <a:ext cx="80080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Limitations of the dataset: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Small size of data (sample size rather than full population)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Data not recently collected and not maintained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Costs are changing by over 5% year over year, so the model would need to be maintained to address this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Additional pages expanding the exploratory data analysis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Ability to link site with widely-used human resources tools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Allow companies to upload their data to the site to improve accuracy</a:t>
            </a:r>
          </a:p>
        </p:txBody>
      </p:sp>
    </p:spTree>
    <p:extLst>
      <p:ext uri="{BB962C8B-B14F-4D97-AF65-F5344CB8AC3E}">
        <p14:creationId xmlns:p14="http://schemas.microsoft.com/office/powerpoint/2010/main" val="71375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857999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Q &amp; A</a:t>
            </a:r>
            <a:br>
              <a:rPr lang="en-US" dirty="0"/>
            </a:br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Thank</a:t>
            </a:r>
            <a:br>
              <a:rPr lang="en-US" sz="6000" dirty="0"/>
            </a:br>
            <a:r>
              <a:rPr lang="en-US" sz="6000" dirty="0"/>
              <a:t>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91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C84B00A-2062-4E70-8AD4-A114464A6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2099" y="2262040"/>
            <a:ext cx="10629202" cy="22910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429F02-7E8D-405F-86D3-2E794F83D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EEC6C-3C57-4B01-80D3-53DFDB5F78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15066" y="2290157"/>
            <a:ext cx="2331648" cy="805389"/>
          </a:xfrm>
        </p:spPr>
        <p:txBody>
          <a:bodyPr/>
          <a:lstStyle/>
          <a:p>
            <a:r>
              <a:rPr lang="en-US" sz="2000" noProof="1"/>
              <a:t>Karina Hutula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FD735F-3532-48E3-982E-20E3B7CD4E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81421" y="2262040"/>
            <a:ext cx="2331648" cy="805389"/>
          </a:xfrm>
        </p:spPr>
        <p:txBody>
          <a:bodyPr/>
          <a:lstStyle/>
          <a:p>
            <a:r>
              <a:rPr lang="en-US" sz="2000" noProof="1"/>
              <a:t>Ling Lu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4465-8F5D-4E03-90E0-7A3034CF8A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1421" y="2251998"/>
            <a:ext cx="2331648" cy="805389"/>
          </a:xfrm>
        </p:spPr>
        <p:txBody>
          <a:bodyPr/>
          <a:lstStyle/>
          <a:p>
            <a:r>
              <a:rPr lang="en-US" sz="2000" noProof="1"/>
              <a:t>Kyle Shimberg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56F0BBC-32F1-4620-B380-877B895D834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25487" y="3734292"/>
            <a:ext cx="3040386" cy="805388"/>
          </a:xfrm>
        </p:spPr>
        <p:txBody>
          <a:bodyPr/>
          <a:lstStyle/>
          <a:p>
            <a:r>
              <a:rPr lang="en-US" sz="2000" noProof="1"/>
              <a:t>Ranjani Anjur Venkatraman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A12FCC6-43B7-4221-A65B-003F82F881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29421" y="3716208"/>
            <a:ext cx="2331648" cy="805389"/>
          </a:xfrm>
        </p:spPr>
        <p:txBody>
          <a:bodyPr/>
          <a:lstStyle/>
          <a:p>
            <a:r>
              <a:rPr lang="en-US" sz="2000" noProof="1"/>
              <a:t>Dawn Washington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C5F3A4A-2857-4A67-818B-E62AB212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 TEAM</a:t>
            </a:r>
          </a:p>
        </p:txBody>
      </p:sp>
      <p:sp>
        <p:nvSpPr>
          <p:cNvPr id="22" name="object 7" descr="Beige rectangle">
            <a:extLst>
              <a:ext uri="{FF2B5EF4-FFF2-40B4-BE49-F238E27FC236}">
                <a16:creationId xmlns:a16="http://schemas.microsoft.com/office/drawing/2014/main" id="{FEEE4553-844E-49F9-8166-2F2E938E367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640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B7597E-DD26-4C3A-B084-30341937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74" y="808186"/>
            <a:ext cx="10811489" cy="370166"/>
          </a:xfrm>
        </p:spPr>
        <p:txBody>
          <a:bodyPr/>
          <a:lstStyle/>
          <a:p>
            <a:pPr algn="ctr"/>
            <a:r>
              <a:rPr lang="en-US" u="sng" dirty="0"/>
              <a:t>Agenda</a:t>
            </a:r>
            <a:r>
              <a:rPr lang="en-US" dirty="0"/>
              <a:t>	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E60BB-CCAB-48F0-8167-2C2ACC728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47" y="1665386"/>
            <a:ext cx="10965384" cy="2469886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Industry Outlook</a:t>
            </a: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Technologies &amp; Data Source</a:t>
            </a: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Project Overview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10708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4B2C1">
                    <a:lumMod val="75000"/>
                  </a:srgbClr>
                </a:solidFill>
                <a:effectLst/>
                <a:uLnTx/>
                <a:uFillTx/>
                <a:latin typeface="Arial "/>
                <a:ea typeface="+mn-ea"/>
                <a:cs typeface="+mn-cs"/>
              </a:rPr>
              <a:t>Website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Insights &amp; Next Steps</a:t>
            </a: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Q &amp; 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5B88D-FD0B-4911-888C-ED830D70F8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6593E9-F689-44EE-8669-E13E6F7B8C9C}"/>
              </a:ext>
            </a:extLst>
          </p:cNvPr>
          <p:cNvCxnSpPr>
            <a:cxnSpLocks/>
          </p:cNvCxnSpPr>
          <p:nvPr/>
        </p:nvCxnSpPr>
        <p:spPr>
          <a:xfrm>
            <a:off x="4776716" y="1296537"/>
            <a:ext cx="1806964" cy="0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94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2211" y="1543876"/>
            <a:ext cx="6968899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sz="2000" dirty="0"/>
              <a:t>Our mission is to provide a nationally recognized site used by companies to predict medical costs for potential employees</a:t>
            </a:r>
            <a:r>
              <a:rPr lang="en-US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29" y="2150601"/>
            <a:ext cx="4585966" cy="1008000"/>
          </a:xfrm>
        </p:spPr>
        <p:txBody>
          <a:bodyPr/>
          <a:lstStyle/>
          <a:p>
            <a:r>
              <a:rPr lang="en-US" sz="3200" dirty="0"/>
              <a:t>OUR BIG </a:t>
            </a:r>
            <a:br>
              <a:rPr lang="en-US" sz="3200" dirty="0"/>
            </a:br>
            <a:r>
              <a:rPr lang="en-US" sz="3200" dirty="0"/>
              <a:t>IDEA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93360" y="43326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6" name="Group 35" descr="Icon Lightbulb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4178474" y="2137489"/>
            <a:ext cx="362015" cy="584795"/>
            <a:chOff x="1684741" y="3186732"/>
            <a:chExt cx="530027" cy="85619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906273" y="1946056"/>
            <a:ext cx="906419" cy="906419"/>
            <a:chOff x="5482999" y="1607028"/>
            <a:chExt cx="1200866" cy="12008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Doctor pointing at CAT scans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outlook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B898379A-942F-47A5-80B4-B1C6F09FCB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* Based on survey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821A5-5262-4D44-AFEB-D049F229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213" y="3097188"/>
            <a:ext cx="1652587" cy="435600"/>
          </a:xfrm>
        </p:spPr>
        <p:txBody>
          <a:bodyPr/>
          <a:lstStyle/>
          <a:p>
            <a:r>
              <a:rPr lang="en-US" dirty="0"/>
              <a:t>54%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27E535-262E-40B8-A9E1-0C08FFD809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455" y="3695377"/>
            <a:ext cx="1999889" cy="846137"/>
          </a:xfrm>
        </p:spPr>
        <p:txBody>
          <a:bodyPr/>
          <a:lstStyle/>
          <a:p>
            <a:r>
              <a:rPr lang="en-US" sz="1400" dirty="0"/>
              <a:t>Average US Population with Employment-based Health Insurance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0E095F-965E-476E-B681-EE615BECB0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71013" y="3097188"/>
            <a:ext cx="1652587" cy="435600"/>
          </a:xfrm>
        </p:spPr>
        <p:txBody>
          <a:bodyPr/>
          <a:lstStyle/>
          <a:p>
            <a:r>
              <a:rPr lang="en-US" dirty="0"/>
              <a:t>$7,470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5735F7-BDC6-4ACD-B0DE-4AB63D30BA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70799" y="3695377"/>
            <a:ext cx="1652801" cy="846137"/>
          </a:xfrm>
        </p:spPr>
        <p:txBody>
          <a:bodyPr/>
          <a:lstStyle/>
          <a:p>
            <a:r>
              <a:rPr lang="en-US" sz="1400" dirty="0"/>
              <a:t>Average Paid by Employers per Employee Annually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05F6BC-5682-4AA1-9F61-DDF021E685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69707" y="3097188"/>
            <a:ext cx="1652587" cy="435600"/>
          </a:xfrm>
        </p:spPr>
        <p:txBody>
          <a:bodyPr/>
          <a:lstStyle/>
          <a:p>
            <a:r>
              <a:rPr lang="en-US" dirty="0"/>
              <a:t>83%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BC20BC-85E6-48CD-B755-5D4149953C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69600" y="3695377"/>
            <a:ext cx="1652801" cy="846137"/>
          </a:xfrm>
        </p:spPr>
        <p:txBody>
          <a:bodyPr/>
          <a:lstStyle/>
          <a:p>
            <a:r>
              <a:rPr lang="en-US" sz="1400" dirty="0"/>
              <a:t>Average percentage of healthcare premium paid by Employers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DFBC7A3-AAE6-4502-9D44-F253ED1E8F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44613" y="3097188"/>
            <a:ext cx="1652587" cy="435600"/>
          </a:xfrm>
        </p:spPr>
        <p:txBody>
          <a:bodyPr/>
          <a:lstStyle/>
          <a:p>
            <a:r>
              <a:rPr lang="en-US" dirty="0"/>
              <a:t>$10,966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C6EAD81-841A-483E-9B44-512A1470E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70855" y="3695377"/>
            <a:ext cx="1999889" cy="846137"/>
          </a:xfrm>
        </p:spPr>
        <p:txBody>
          <a:bodyPr/>
          <a:lstStyle/>
          <a:p>
            <a:r>
              <a:rPr lang="en-US" sz="1400" dirty="0"/>
              <a:t>Average cost of healthcare per person in the US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10C0A43-6ED0-45F1-9DF9-5F2F32278B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31412" y="3097188"/>
            <a:ext cx="1652587" cy="435600"/>
          </a:xfrm>
        </p:spPr>
        <p:txBody>
          <a:bodyPr/>
          <a:lstStyle/>
          <a:p>
            <a:r>
              <a:rPr lang="en-US" dirty="0"/>
              <a:t>5.3%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78028AA-13B5-4B26-947A-231084A75C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57654" y="3695377"/>
            <a:ext cx="1999889" cy="846137"/>
          </a:xfrm>
        </p:spPr>
        <p:txBody>
          <a:bodyPr/>
          <a:lstStyle/>
          <a:p>
            <a:r>
              <a:rPr lang="en-US" sz="1400" dirty="0"/>
              <a:t>Expected Growth Per Year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65657426-6073-47AB-BB7D-5ED2CAFD6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1000" y="5137535"/>
            <a:ext cx="1990001" cy="620016"/>
          </a:xfrm>
        </p:spPr>
        <p:txBody>
          <a:bodyPr/>
          <a:lstStyle/>
          <a:p>
            <a:r>
              <a:rPr lang="en-US" dirty="0"/>
              <a:t>Success</a:t>
            </a:r>
          </a:p>
        </p:txBody>
      </p:sp>
      <p:pic>
        <p:nvPicPr>
          <p:cNvPr id="46" name="Picture Placeholder 45" descr="Team">
            <a:extLst>
              <a:ext uri="{FF2B5EF4-FFF2-40B4-BE49-F238E27FC236}">
                <a16:creationId xmlns:a16="http://schemas.microsoft.com/office/drawing/2014/main" id="{09833D49-61B1-40F0-A9D1-6D1D4B8701A1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18326" y="2437246"/>
            <a:ext cx="384361" cy="384361"/>
          </a:xfrm>
        </p:spPr>
      </p:pic>
      <p:pic>
        <p:nvPicPr>
          <p:cNvPr id="49" name="Picture Placeholder 48" descr="Medicine">
            <a:extLst>
              <a:ext uri="{FF2B5EF4-FFF2-40B4-BE49-F238E27FC236}">
                <a16:creationId xmlns:a16="http://schemas.microsoft.com/office/drawing/2014/main" id="{A17A8866-025F-45F8-9C1A-8DF0ACE8F3F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3605126" y="2437246"/>
            <a:ext cx="384361" cy="384361"/>
          </a:xfrm>
        </p:spPr>
      </p:pic>
      <p:pic>
        <p:nvPicPr>
          <p:cNvPr id="53" name="Picture Placeholder 52" descr="Wallet">
            <a:extLst>
              <a:ext uri="{FF2B5EF4-FFF2-40B4-BE49-F238E27FC236}">
                <a16:creationId xmlns:a16="http://schemas.microsoft.com/office/drawing/2014/main" id="{560A3C83-28A8-4054-B787-03380865071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5903820" y="2437246"/>
            <a:ext cx="384361" cy="384361"/>
          </a:xfrm>
        </p:spPr>
      </p:pic>
      <p:pic>
        <p:nvPicPr>
          <p:cNvPr id="56" name="Picture Placeholder 55" descr="Stethoscope">
            <a:extLst>
              <a:ext uri="{FF2B5EF4-FFF2-40B4-BE49-F238E27FC236}">
                <a16:creationId xmlns:a16="http://schemas.microsoft.com/office/drawing/2014/main" id="{5CABC6B7-0A04-4890-B978-4D4F54B3CDC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8178726" y="2437246"/>
            <a:ext cx="384361" cy="384361"/>
          </a:xfrm>
        </p:spPr>
      </p:pic>
      <p:pic>
        <p:nvPicPr>
          <p:cNvPr id="60" name="Picture Placeholder 59" descr="Upward trend">
            <a:extLst>
              <a:ext uri="{FF2B5EF4-FFF2-40B4-BE49-F238E27FC236}">
                <a16:creationId xmlns:a16="http://schemas.microsoft.com/office/drawing/2014/main" id="{8C1A4036-A328-4600-8C42-B65922A2C14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0465525" y="2437246"/>
            <a:ext cx="384361" cy="384361"/>
          </a:xfrm>
        </p:spPr>
      </p:pic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6D3F76-4C60-4559-AE48-60D6FBDC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7591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CA93ACF-485A-4938-9815-8D5DFE312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4527746"/>
            <a:ext cx="1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8070A33-7382-44AE-AC77-685B09986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3327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9784603-2F8F-493A-894B-9ECFC358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81478" y="5747713"/>
            <a:ext cx="162904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A6C85E8-3D95-45FE-A577-C08E6E920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3505190" y="2546723"/>
            <a:ext cx="596021" cy="4585601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1BB5F7E-073B-4BF0-8FA1-F724BA8DB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078790" y="2558725"/>
            <a:ext cx="596021" cy="4561598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935599-B9F0-4312-864E-F6E3EF1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380336" y="2224959"/>
            <a:ext cx="896287" cy="745643"/>
            <a:chOff x="1824638" y="1733550"/>
            <a:chExt cx="1192959" cy="99245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6718F85-02C5-4814-847B-818C8CCE6A2E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B5C2063-3BBD-48BC-BDD6-D5E9563B1934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2C35B1-F420-4244-8B67-EA845C8CA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914029" y="2224959"/>
            <a:ext cx="896287" cy="745643"/>
            <a:chOff x="1824638" y="1733550"/>
            <a:chExt cx="1192959" cy="99245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DB04D1-9BD5-4C35-8B33-0432F97A6012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23B33E-1386-44B0-B24A-50A8F9B55FFD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45F4DD1-5663-4019-891C-8821ED8A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5723178" y="2223240"/>
            <a:ext cx="745643" cy="745643"/>
            <a:chOff x="5482999" y="1607028"/>
            <a:chExt cx="1200866" cy="120086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AAD7458-0E1F-4289-885E-7991DEFE6E7D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5F22B3-BA39-4DDB-9CD2-F9F1183608D0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ACC6B18-DB03-4AC5-B015-6374FF16D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310145" y="2224959"/>
            <a:ext cx="926876" cy="745643"/>
            <a:chOff x="7901577" y="2268089"/>
            <a:chExt cx="926876" cy="74564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AA099B-7326-44B7-B125-672BA72A6C05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6107D1A-01D9-4CE4-9A22-FC55274F17C6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5074261-BBC0-4AF3-AF09-C64386DB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49886" y="2224959"/>
            <a:ext cx="926876" cy="745643"/>
            <a:chOff x="7901577" y="2268089"/>
            <a:chExt cx="926876" cy="7456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BF8F4D-C494-48D1-8EDB-FE34A665FBEE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7A8167-402E-4636-8949-042E663C233E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0D0A04-5D80-4598-A893-60D486CF6A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165ED-F0D6-41D1-8FCF-2800606AE2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2099" y="1462390"/>
            <a:ext cx="8000796" cy="608544"/>
          </a:xfrm>
        </p:spPr>
        <p:txBody>
          <a:bodyPr/>
          <a:lstStyle/>
          <a:p>
            <a:r>
              <a:rPr lang="en-US" b="1" dirty="0"/>
              <a:t>Data Source : Medical Cost Personal Dataset from Kaggle</a:t>
            </a:r>
          </a:p>
          <a:p>
            <a:r>
              <a:rPr lang="en-US" b="1" dirty="0"/>
              <a:t>(</a:t>
            </a:r>
            <a:r>
              <a:rPr 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https://www.kaggle.com/mirichoi0218/insurance</a:t>
            </a:r>
            <a:r>
              <a:rPr lang="en-US" b="1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A68774-5626-4220-BB40-D8E33A79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808038"/>
            <a:ext cx="7559675" cy="369887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28D273C5-DB76-4933-9721-4D7B910B29F5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BDE0BC-5D61-4B0A-BF0F-CE58C663E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001" y="2448701"/>
            <a:ext cx="1182430" cy="1228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D072FB-E049-4CA3-97AA-7D1328E74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142" y="2589968"/>
            <a:ext cx="754678" cy="742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6DA4C9-04BA-4F21-BF16-3AED2769E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106" y="2421406"/>
            <a:ext cx="1203710" cy="1255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613BEC-3DCC-4581-B501-FDFA06DC86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4169" y="2399863"/>
            <a:ext cx="2227001" cy="12555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FCD2A4-C9CC-4699-9DBF-579CBC1E4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2064" y="2563770"/>
            <a:ext cx="1071562" cy="756786"/>
          </a:xfrm>
          <a:prstGeom prst="rect">
            <a:avLst/>
          </a:prstGeom>
        </p:spPr>
      </p:pic>
      <p:pic>
        <p:nvPicPr>
          <p:cNvPr id="1026" name="Picture 2" descr="Flask">
            <a:extLst>
              <a:ext uri="{FF2B5EF4-FFF2-40B4-BE49-F238E27FC236}">
                <a16:creationId xmlns:a16="http://schemas.microsoft.com/office/drawing/2014/main" id="{465D767F-CD74-4200-88A6-6D4FEEE93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170" y="2519996"/>
            <a:ext cx="1304925" cy="78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1632C1-4C78-4EC9-B278-37D00EDA33CF}"/>
              </a:ext>
            </a:extLst>
          </p:cNvPr>
          <p:cNvSpPr txBox="1"/>
          <p:nvPr/>
        </p:nvSpPr>
        <p:spPr>
          <a:xfrm>
            <a:off x="532262" y="4735773"/>
            <a:ext cx="949884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Exploratory Data Analysis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Regression Modeling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Deployment of the Model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Website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13F9E0-4470-45CC-95E4-A322FB4F72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4723" y="2563770"/>
            <a:ext cx="932769" cy="756786"/>
          </a:xfrm>
          <a:prstGeom prst="rect">
            <a:avLst/>
          </a:prstGeom>
        </p:spPr>
      </p:pic>
      <p:pic>
        <p:nvPicPr>
          <p:cNvPr id="1028" name="Picture 4" descr="Image result for heroku icon">
            <a:extLst>
              <a:ext uri="{FF2B5EF4-FFF2-40B4-BE49-F238E27FC236}">
                <a16:creationId xmlns:a16="http://schemas.microsoft.com/office/drawing/2014/main" id="{9764AA64-1F81-44A5-90A9-77D99441A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282" y="3446463"/>
            <a:ext cx="2206305" cy="78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4E3EA9-3409-4F66-A00E-52D29D081A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99625" y="3430595"/>
            <a:ext cx="1275583" cy="802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9DEA16-B63E-4C56-94D5-E3C4FA55F5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62152" y="3223069"/>
            <a:ext cx="2572735" cy="1340180"/>
          </a:xfrm>
          <a:prstGeom prst="rect">
            <a:avLst/>
          </a:prstGeom>
        </p:spPr>
      </p:pic>
      <p:pic>
        <p:nvPicPr>
          <p:cNvPr id="13" name="Picture 4" descr="Jinja2-icon | Brands JA - JZ">
            <a:extLst>
              <a:ext uri="{FF2B5EF4-FFF2-40B4-BE49-F238E27FC236}">
                <a16:creationId xmlns:a16="http://schemas.microsoft.com/office/drawing/2014/main" id="{506A060D-905F-45A7-A7C8-4CEAA9363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504" y="3429000"/>
            <a:ext cx="983206" cy="78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59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203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087795" cy="370166"/>
          </a:xfrm>
        </p:spPr>
        <p:txBody>
          <a:bodyPr/>
          <a:lstStyle/>
          <a:p>
            <a:r>
              <a:rPr lang="en-US" dirty="0"/>
              <a:t>exploratory data 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A7E88-BE23-4685-A171-6AE71A16EC51}"/>
              </a:ext>
            </a:extLst>
          </p:cNvPr>
          <p:cNvSpPr txBox="1"/>
          <p:nvPr/>
        </p:nvSpPr>
        <p:spPr>
          <a:xfrm>
            <a:off x="379212" y="1494510"/>
            <a:ext cx="5394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The data has a high concentration of charges under $10,000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Charges range as high </a:t>
            </a:r>
            <a:r>
              <a:rPr lang="en-US" sz="2000">
                <a:solidFill>
                  <a:schemeClr val="bg1">
                    <a:lumMod val="95000"/>
                  </a:schemeClr>
                </a:solidFill>
                <a:latin typeface="+mj-lt"/>
              </a:rPr>
              <a:t>as $65,000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C55B3A-8A73-4C31-9BC4-2D26EE292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936" y="1224069"/>
            <a:ext cx="6072301" cy="36793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A47610-A6F4-4B8B-90D1-5DEB67C0F9E6}"/>
              </a:ext>
            </a:extLst>
          </p:cNvPr>
          <p:cNvSpPr txBox="1"/>
          <p:nvPr/>
        </p:nvSpPr>
        <p:spPr>
          <a:xfrm>
            <a:off x="6222839" y="4907280"/>
            <a:ext cx="53529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The strongest correlation to charges among all variables is smoker vs. non-smoker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The number of children is more closely correlated to charges then age, but not by a significant margin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C3022B-1C43-4EAB-9D71-5116DFDEF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68" y="2681896"/>
            <a:ext cx="5115426" cy="383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3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6496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087795" cy="370166"/>
          </a:xfrm>
        </p:spPr>
        <p:txBody>
          <a:bodyPr/>
          <a:lstStyle/>
          <a:p>
            <a:r>
              <a:rPr lang="en-US" dirty="0"/>
              <a:t>exploratory data 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A7E88-BE23-4685-A171-6AE71A16EC51}"/>
              </a:ext>
            </a:extLst>
          </p:cNvPr>
          <p:cNvSpPr txBox="1"/>
          <p:nvPr/>
        </p:nvSpPr>
        <p:spPr>
          <a:xfrm>
            <a:off x="235510" y="1479573"/>
            <a:ext cx="59922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Young adult ranges 17 to 35, Senior adult ranges 36-55 and Elder ranges all above 55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The difference of charges between the age groups is evident, but not extreme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47610-A6F4-4B8B-90D1-5DEB67C0F9E6}"/>
              </a:ext>
            </a:extLst>
          </p:cNvPr>
          <p:cNvSpPr txBox="1"/>
          <p:nvPr/>
        </p:nvSpPr>
        <p:spPr>
          <a:xfrm>
            <a:off x="251524" y="3436070"/>
            <a:ext cx="59922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Charges average just under $10,000 for non-smokers across all regions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Charges for smokers in the Southeast and Southwest are slightly higher than smokers in the other regions.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The differences between regions are very small.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867B26-9753-47CD-A2DD-8FCB4C794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655" y="1254709"/>
            <a:ext cx="5390820" cy="37622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053633-7742-4846-8106-C28DD9F0E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10" y="5154505"/>
            <a:ext cx="108108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6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E9956-F4E7-41CA-8642-41037612EA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0" name="object 7" descr="Beige rectangle">
            <a:extLst>
              <a:ext uri="{FF2B5EF4-FFF2-40B4-BE49-F238E27FC236}">
                <a16:creationId xmlns:a16="http://schemas.microsoft.com/office/drawing/2014/main" id="{770676A5-D22E-46CE-AB05-B3A432DD6734}"/>
              </a:ext>
            </a:extLst>
          </p:cNvPr>
          <p:cNvSpPr/>
          <p:nvPr/>
        </p:nvSpPr>
        <p:spPr bwMode="white">
          <a:xfrm flipV="1">
            <a:off x="684000" y="655087"/>
            <a:ext cx="2618758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D99B9-F874-437B-B23E-B1AF3295F4FB}"/>
              </a:ext>
            </a:extLst>
          </p:cNvPr>
          <p:cNvSpPr txBox="1"/>
          <p:nvPr/>
        </p:nvSpPr>
        <p:spPr>
          <a:xfrm>
            <a:off x="607325" y="196193"/>
            <a:ext cx="539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Regression Modeling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FC15F7-9AEF-40EE-928B-C70472D4CFCF}"/>
              </a:ext>
            </a:extLst>
          </p:cNvPr>
          <p:cNvSpPr txBox="1"/>
          <p:nvPr/>
        </p:nvSpPr>
        <p:spPr>
          <a:xfrm>
            <a:off x="327238" y="2704821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Linear Regression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AB1214-5D2F-4F6B-BDDD-AC426900DCDC}"/>
              </a:ext>
            </a:extLst>
          </p:cNvPr>
          <p:cNvSpPr txBox="1"/>
          <p:nvPr/>
        </p:nvSpPr>
        <p:spPr>
          <a:xfrm>
            <a:off x="607325" y="4438899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Lasso Regression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AB80C11-C1F5-4192-B3C6-A8D2F524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54" y="3074153"/>
            <a:ext cx="4922825" cy="17028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0BDE337-749A-4419-8ED1-7D5674CF47D2}"/>
              </a:ext>
            </a:extLst>
          </p:cNvPr>
          <p:cNvSpPr txBox="1"/>
          <p:nvPr/>
        </p:nvSpPr>
        <p:spPr>
          <a:xfrm>
            <a:off x="327238" y="4773905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Lasso Regression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BED5C74-17F7-4C4C-A8F2-91BEA23C4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38" y="5143237"/>
            <a:ext cx="5478031" cy="152565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56F9C01-AB41-4D48-AB4C-4D82D533C8CA}"/>
              </a:ext>
            </a:extLst>
          </p:cNvPr>
          <p:cNvSpPr txBox="1"/>
          <p:nvPr/>
        </p:nvSpPr>
        <p:spPr>
          <a:xfrm>
            <a:off x="6339238" y="2691156"/>
            <a:ext cx="3044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Ridge  Regression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0CF1D90-74B7-44EC-8FFE-330F05CADA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2"/>
          <a:stretch/>
        </p:blipFill>
        <p:spPr>
          <a:xfrm>
            <a:off x="6335095" y="3078298"/>
            <a:ext cx="4904508" cy="182851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5741FD9-0717-445D-9054-6BBBBD43F97B}"/>
              </a:ext>
            </a:extLst>
          </p:cNvPr>
          <p:cNvSpPr txBox="1"/>
          <p:nvPr/>
        </p:nvSpPr>
        <p:spPr>
          <a:xfrm>
            <a:off x="6335095" y="4773905"/>
            <a:ext cx="4183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Random Forest</a:t>
            </a:r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188FC28-D712-457A-8BC4-100F8C7E8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5095" y="5069635"/>
            <a:ext cx="4904508" cy="17883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85BA8B7-C008-4CB0-99C3-D218FADC7305}"/>
              </a:ext>
            </a:extLst>
          </p:cNvPr>
          <p:cNvSpPr/>
          <p:nvPr/>
        </p:nvSpPr>
        <p:spPr>
          <a:xfrm>
            <a:off x="6249798" y="4773905"/>
            <a:ext cx="5325966" cy="19624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1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818</TotalTime>
  <Words>416</Words>
  <Application>Microsoft Office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</vt:lpstr>
      <vt:lpstr>Calibri</vt:lpstr>
      <vt:lpstr>Courier New</vt:lpstr>
      <vt:lpstr>Gill Sans MT</vt:lpstr>
      <vt:lpstr>Wingdings</vt:lpstr>
      <vt:lpstr>Office Theme</vt:lpstr>
      <vt:lpstr>Medical Insurance Cost Estimator</vt:lpstr>
      <vt:lpstr>THE  TEAM</vt:lpstr>
      <vt:lpstr>Agenda  </vt:lpstr>
      <vt:lpstr>OUR BIG  IDEA</vt:lpstr>
      <vt:lpstr>Industry outlook</vt:lpstr>
      <vt:lpstr>Project overview</vt:lpstr>
      <vt:lpstr>exploratory data  analysis</vt:lpstr>
      <vt:lpstr>exploratory data  analysis</vt:lpstr>
      <vt:lpstr>PowerPoint Presentation</vt:lpstr>
      <vt:lpstr>Feature Importance / Prediction</vt:lpstr>
      <vt:lpstr>Deployment of  the model</vt:lpstr>
      <vt:lpstr>Website</vt:lpstr>
      <vt:lpstr>Model page</vt:lpstr>
      <vt:lpstr>EDA Page</vt:lpstr>
      <vt:lpstr>Insights &amp; Next steps</vt:lpstr>
      <vt:lpstr>   Q &amp; A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Insurance Cost Predictions</dc:title>
  <dc:creator>dawn.washington25@yahoo.com</dc:creator>
  <cp:lastModifiedBy>Hutula, Karina</cp:lastModifiedBy>
  <cp:revision>24</cp:revision>
  <dcterms:created xsi:type="dcterms:W3CDTF">2021-11-17T00:31:47Z</dcterms:created>
  <dcterms:modified xsi:type="dcterms:W3CDTF">2021-11-22T23:32:05Z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