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AD4615B-D7D5-478F-A72F-E6B61991AC5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C4C6AF-B319-4572-98BB-C8AE5A28C0F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9/24/2021 10:41:25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_dashboard" id="2" name="slide2">
            <a:extLst>
              <a:ext uri="{FF2B5EF4-FFF2-40B4-BE49-F238E27FC236}">
                <a16:creationId xmlns:a16="http://schemas.microsoft.com/office/drawing/2014/main" id="{6E0655CD-3F0E-4718-88B5-C10B28F47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2021-09-25T02:41:25Z</dcterms:created>
  <dcterms:modified xsi:type="dcterms:W3CDTF">2021-09-25T02:41:25Z</dcterms:modified>
</cp:coreProperties>
</file>