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184540-A4A5-44EB-80A6-BB3F589F07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C9BF40-2555-4B17-8C32-2C4A7FA1C7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9/24/2021 10:42:50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" id="2" name="slide2">
            <a:extLst>
              <a:ext uri="{FF2B5EF4-FFF2-40B4-BE49-F238E27FC236}">
                <a16:creationId xmlns:a16="http://schemas.microsoft.com/office/drawing/2014/main" id="{EDC41008-656A-4665-AD1E-C2B0E1EE8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2021-09-25T02:42:51Z</dcterms:created>
  <dcterms:modified xsi:type="dcterms:W3CDTF">2021-09-25T02:42:51Z</dcterms:modified>
</cp:coreProperties>
</file>