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167946-3620-4B93-8FE3-7F65347A7990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DEBF9FC-C680-421C-AD5C-23C05FAC36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167946-3620-4B93-8FE3-7F65347A7990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BF9FC-C680-421C-AD5C-23C05FAC36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167946-3620-4B93-8FE3-7F65347A7990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BF9FC-C680-421C-AD5C-23C05FAC36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167946-3620-4B93-8FE3-7F65347A7990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BF9FC-C680-421C-AD5C-23C05FAC36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167946-3620-4B93-8FE3-7F65347A7990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BF9FC-C680-421C-AD5C-23C05FAC36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167946-3620-4B93-8FE3-7F65347A7990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BF9FC-C680-421C-AD5C-23C05FAC36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167946-3620-4B93-8FE3-7F65347A7990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BF9FC-C680-421C-AD5C-23C05FAC36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167946-3620-4B93-8FE3-7F65347A7990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BF9FC-C680-421C-AD5C-23C05FAC36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167946-3620-4B93-8FE3-7F65347A7990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BF9FC-C680-421C-AD5C-23C05FAC36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167946-3620-4B93-8FE3-7F65347A7990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BF9FC-C680-421C-AD5C-23C05FAC36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67946-3620-4B93-8FE3-7F65347A7990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DEBF9FC-C680-421C-AD5C-23C05FAC367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67946-3620-4B93-8FE3-7F65347A7990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DEBF9FC-C680-421C-AD5C-23C05FAC36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CREDIT CARD DEFAULT PREDICTION USING MACHINE LEARNING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Financial threats are displaying a trend about the credit risk of commercial banks as the</a:t>
            </a:r>
          </a:p>
          <a:p>
            <a:pPr marL="109728" indent="0">
              <a:buNone/>
            </a:pPr>
            <a:r>
              <a:rPr lang="en-US" dirty="0"/>
              <a:t>incredible improvement in the financial industry has arisen. In this way, one of the</a:t>
            </a:r>
          </a:p>
          <a:p>
            <a:pPr marL="109728" indent="0">
              <a:buNone/>
            </a:pPr>
            <a:r>
              <a:rPr lang="en-US" dirty="0"/>
              <a:t>The biggest threats faced by commercial banks is the risk prediction of credit clients.</a:t>
            </a:r>
          </a:p>
          <a:p>
            <a:pPr marL="109728" indent="0">
              <a:buNone/>
            </a:pPr>
            <a:r>
              <a:rPr lang="en-US" dirty="0"/>
              <a:t>The goal is to predict the probability of credit default based on credit card owner's</a:t>
            </a:r>
          </a:p>
          <a:p>
            <a:pPr marL="109728" indent="0">
              <a:buNone/>
            </a:pPr>
            <a:r>
              <a:rPr lang="en-US" dirty="0"/>
              <a:t>characteristics and payment history.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0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Pandas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Numpy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MatPlotLib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8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classification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8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</a:p>
          <a:p>
            <a:r>
              <a:rPr lang="en-US" dirty="0" smtClean="0"/>
              <a:t>Check for null values</a:t>
            </a:r>
          </a:p>
          <a:p>
            <a:r>
              <a:rPr lang="en-US" dirty="0" smtClean="0"/>
              <a:t>Check for duplicated values</a:t>
            </a:r>
          </a:p>
          <a:p>
            <a:r>
              <a:rPr lang="en-US" dirty="0" smtClean="0"/>
              <a:t>Get the description/glimpse of the dataset</a:t>
            </a:r>
          </a:p>
          <a:p>
            <a:r>
              <a:rPr lang="en-US" dirty="0" smtClean="0"/>
              <a:t>Check and handle the outliers</a:t>
            </a:r>
          </a:p>
          <a:p>
            <a:r>
              <a:rPr lang="en-US" dirty="0" smtClean="0"/>
              <a:t>Check the correlation for all features </a:t>
            </a:r>
          </a:p>
          <a:p>
            <a:r>
              <a:rPr lang="en-US" dirty="0" smtClean="0"/>
              <a:t>Visualize the dataset using box plot</a:t>
            </a:r>
          </a:p>
          <a:p>
            <a:r>
              <a:rPr lang="en-US" dirty="0" smtClean="0"/>
              <a:t>Perform feature engineering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2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the dataset into training data and testing data</a:t>
            </a:r>
          </a:p>
          <a:p>
            <a:r>
              <a:rPr lang="en-US" dirty="0" smtClean="0"/>
              <a:t>Fit the training data to the model</a:t>
            </a:r>
          </a:p>
          <a:p>
            <a:r>
              <a:rPr lang="en-US" dirty="0" smtClean="0"/>
              <a:t>Predict the model using testing data</a:t>
            </a:r>
          </a:p>
          <a:p>
            <a:r>
              <a:rPr lang="en-US" dirty="0" smtClean="0"/>
              <a:t>Follow the above steps for various model such as </a:t>
            </a:r>
            <a:r>
              <a:rPr lang="en-US" dirty="0" err="1" smtClean="0"/>
              <a:t>RandomForestClassifier</a:t>
            </a:r>
            <a:r>
              <a:rPr lang="en-US" dirty="0" smtClean="0"/>
              <a:t>, ADA boost Classifier, </a:t>
            </a:r>
            <a:r>
              <a:rPr lang="en-US" dirty="0" err="1" smtClean="0"/>
              <a:t>XGBoost</a:t>
            </a:r>
            <a:r>
              <a:rPr lang="en-US" dirty="0" smtClean="0"/>
              <a:t> Classifier etc.,</a:t>
            </a:r>
          </a:p>
          <a:p>
            <a:r>
              <a:rPr lang="en-US" dirty="0" smtClean="0"/>
              <a:t>Among all those models find the best model based on score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Best ML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9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score</a:t>
            </a:r>
          </a:p>
          <a:p>
            <a:r>
              <a:rPr lang="en-US" dirty="0" smtClean="0"/>
              <a:t>Confusion matrix</a:t>
            </a:r>
          </a:p>
          <a:p>
            <a:r>
              <a:rPr lang="en-US" dirty="0" smtClean="0"/>
              <a:t>AUC-ROC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4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idea of ML integration </a:t>
            </a:r>
            <a:r>
              <a:rPr lang="en-US" dirty="0" err="1" smtClean="0"/>
              <a:t>method,we</a:t>
            </a:r>
            <a:r>
              <a:rPr lang="en-US" dirty="0" smtClean="0"/>
              <a:t> can comprehensively use each superior classifier to develop more versatile risk control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7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03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553</TotalTime>
  <Words>210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CREDIT CARD DEFAULT PREDICTION USING MACHINE LEARNING </vt:lpstr>
      <vt:lpstr>PROBLEM STATEMENT</vt:lpstr>
      <vt:lpstr>TOOLS USED</vt:lpstr>
      <vt:lpstr>APPROACHES</vt:lpstr>
      <vt:lpstr>EDA Insights</vt:lpstr>
      <vt:lpstr>Best ML model</vt:lpstr>
      <vt:lpstr>Evaluation metrics</vt:lpstr>
      <vt:lpstr>Future development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2022-05-12T11:09:39Z</dcterms:created>
  <dcterms:modified xsi:type="dcterms:W3CDTF">2022-05-12T20:23:13Z</dcterms:modified>
</cp:coreProperties>
</file>