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F4AB-2AD9-4ED2-9FF3-5417FEEBCF96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238C-33F6-41C0-A113-CB70A2360B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F4AB-2AD9-4ED2-9FF3-5417FEEBCF96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238C-33F6-41C0-A113-CB70A2360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F4AB-2AD9-4ED2-9FF3-5417FEEBCF96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238C-33F6-41C0-A113-CB70A2360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F4AB-2AD9-4ED2-9FF3-5417FEEBCF96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238C-33F6-41C0-A113-CB70A2360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F4AB-2AD9-4ED2-9FF3-5417FEEBCF96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39C238C-33F6-41C0-A113-CB70A2360B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F4AB-2AD9-4ED2-9FF3-5417FEEBCF96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238C-33F6-41C0-A113-CB70A2360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F4AB-2AD9-4ED2-9FF3-5417FEEBCF96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238C-33F6-41C0-A113-CB70A2360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F4AB-2AD9-4ED2-9FF3-5417FEEBCF96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238C-33F6-41C0-A113-CB70A2360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F4AB-2AD9-4ED2-9FF3-5417FEEBCF96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238C-33F6-41C0-A113-CB70A2360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F4AB-2AD9-4ED2-9FF3-5417FEEBCF96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238C-33F6-41C0-A113-CB70A2360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F4AB-2AD9-4ED2-9FF3-5417FEEBCF96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238C-33F6-41C0-A113-CB70A2360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7E3F4AB-2AD9-4ED2-9FF3-5417FEEBCF96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39C238C-33F6-41C0-A113-CB70A2360BD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Energy </a:t>
            </a:r>
            <a:r>
              <a:rPr lang="en-US" sz="6000" dirty="0" smtClean="0"/>
              <a:t>Efficiency</a:t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2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37160" indent="0">
              <a:buNone/>
            </a:pPr>
            <a:r>
              <a:rPr lang="en-US" dirty="0" smtClean="0"/>
              <a:t>The </a:t>
            </a:r>
            <a:r>
              <a:rPr lang="en-US" dirty="0"/>
              <a:t>effect of eight input variables (relative compactness, surface area, wall area, </a:t>
            </a:r>
            <a:r>
              <a:rPr lang="en-US" dirty="0" smtClean="0"/>
              <a:t>roof area</a:t>
            </a:r>
            <a:r>
              <a:rPr lang="en-US" dirty="0"/>
              <a:t>, overall height, orientation, glazing area, glazing area distribution) on two </a:t>
            </a:r>
            <a:r>
              <a:rPr lang="en-US" dirty="0" smtClean="0"/>
              <a:t>output variables</a:t>
            </a:r>
            <a:r>
              <a:rPr lang="en-US" dirty="0"/>
              <a:t>, namely heating load (HL) and cooling load (CL), of residential buildings </a:t>
            </a:r>
            <a:r>
              <a:rPr lang="en-US" dirty="0" smtClean="0"/>
              <a:t>is investigated </a:t>
            </a:r>
            <a:r>
              <a:rPr lang="en-US" dirty="0"/>
              <a:t>using a statistical machine learning framework. We have to use a </a:t>
            </a:r>
            <a:r>
              <a:rPr lang="en-US" dirty="0" smtClean="0"/>
              <a:t>number of </a:t>
            </a:r>
            <a:r>
              <a:rPr lang="en-US" dirty="0"/>
              <a:t>classical and non-parametric statistical analytic tools to carefully analyze </a:t>
            </a:r>
            <a:r>
              <a:rPr lang="en-US" dirty="0" smtClean="0"/>
              <a:t>the strength </a:t>
            </a:r>
            <a:r>
              <a:rPr lang="en-US" dirty="0"/>
              <a:t>of each input variable's correlation with each of the output variables in </a:t>
            </a:r>
            <a:r>
              <a:rPr lang="en-US" dirty="0" smtClean="0"/>
              <a:t>order to </a:t>
            </a:r>
            <a:r>
              <a:rPr lang="en-US" dirty="0"/>
              <a:t>discover the most strongly associated input variables. We need to estimate HL </a:t>
            </a:r>
            <a:r>
              <a:rPr lang="en-US" dirty="0" smtClean="0"/>
              <a:t>and CL</a:t>
            </a:r>
            <a:r>
              <a:rPr lang="en-US" dirty="0"/>
              <a:t>, we can compare a traditional linear regression approach to a </a:t>
            </a:r>
            <a:r>
              <a:rPr lang="en-US" dirty="0" smtClean="0"/>
              <a:t>sophisticated state-of-the-art </a:t>
            </a:r>
            <a:r>
              <a:rPr lang="en-US" dirty="0"/>
              <a:t>nonlinear non-parametric method, random forests.</a:t>
            </a:r>
          </a:p>
        </p:txBody>
      </p:sp>
    </p:spTree>
    <p:extLst>
      <p:ext uri="{BB962C8B-B14F-4D97-AF65-F5344CB8AC3E}">
        <p14:creationId xmlns:p14="http://schemas.microsoft.com/office/powerpoint/2010/main" val="172781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Pandas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MatPlotLib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Seaborn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b="1" dirty="0" smtClean="0"/>
              <a:t>	As our target variable is a continuous values, we used “Regression” algorithm.</a:t>
            </a:r>
          </a:p>
          <a:p>
            <a:pPr marL="13716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And also our dataset have multiple target variables, so we need to use “Multi output </a:t>
            </a:r>
            <a:r>
              <a:rPr lang="en-US" b="1" dirty="0" err="1"/>
              <a:t>r</a:t>
            </a:r>
            <a:r>
              <a:rPr lang="en-US" b="1" dirty="0" err="1" smtClean="0"/>
              <a:t>egressor</a:t>
            </a:r>
            <a:r>
              <a:rPr lang="en-US" b="1" dirty="0" smtClean="0"/>
              <a:t>” .</a:t>
            </a:r>
          </a:p>
          <a:p>
            <a:pPr marL="13716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1173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  <a:p>
            <a:r>
              <a:rPr lang="en-US" dirty="0"/>
              <a:t>Check for null values</a:t>
            </a:r>
          </a:p>
          <a:p>
            <a:r>
              <a:rPr lang="en-US" dirty="0"/>
              <a:t>Check for duplicated values</a:t>
            </a:r>
          </a:p>
          <a:p>
            <a:r>
              <a:rPr lang="en-US" dirty="0"/>
              <a:t>Get the description/glimpse of the dataset</a:t>
            </a:r>
          </a:p>
          <a:p>
            <a:r>
              <a:rPr lang="en-US" dirty="0"/>
              <a:t>Check and handle the outliers</a:t>
            </a:r>
          </a:p>
          <a:p>
            <a:r>
              <a:rPr lang="en-US" dirty="0"/>
              <a:t>Check the correlation </a:t>
            </a:r>
            <a:r>
              <a:rPr lang="en-US" dirty="0" smtClean="0"/>
              <a:t> among all </a:t>
            </a:r>
            <a:r>
              <a:rPr lang="en-US" dirty="0"/>
              <a:t>features </a:t>
            </a:r>
          </a:p>
          <a:p>
            <a:r>
              <a:rPr lang="en-US" dirty="0"/>
              <a:t>Visualize the dataset using box plot</a:t>
            </a:r>
          </a:p>
          <a:p>
            <a:r>
              <a:rPr lang="en-US" dirty="0"/>
              <a:t>Perform feature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best ML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the dataset into training data and testing data</a:t>
            </a:r>
          </a:p>
          <a:p>
            <a:r>
              <a:rPr lang="en-US" dirty="0"/>
              <a:t>Fit </a:t>
            </a:r>
            <a:r>
              <a:rPr lang="en-US" dirty="0" smtClean="0"/>
              <a:t>the model using </a:t>
            </a:r>
            <a:r>
              <a:rPr lang="en-US" dirty="0"/>
              <a:t>training </a:t>
            </a:r>
            <a:r>
              <a:rPr lang="en-US" dirty="0" smtClean="0"/>
              <a:t>data.</a:t>
            </a:r>
          </a:p>
          <a:p>
            <a:pPr marL="137160" indent="0">
              <a:buNone/>
            </a:pPr>
            <a:r>
              <a:rPr lang="en-US" dirty="0" smtClean="0"/>
              <a:t>(Here we used multi output regression  for linear regression model and random forest regression model </a:t>
            </a:r>
            <a:endParaRPr lang="en-US" dirty="0"/>
          </a:p>
          <a:p>
            <a:r>
              <a:rPr lang="en-US" dirty="0"/>
              <a:t>Predict the model using testing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Among those models find the best model using evaluation metrics.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1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Mean </a:t>
            </a:r>
            <a:r>
              <a:rPr lang="en-US" dirty="0"/>
              <a:t>Squared Error (MSE).</a:t>
            </a:r>
          </a:p>
          <a:p>
            <a:r>
              <a:rPr lang="en-US" dirty="0"/>
              <a:t>Root Mean Squared Error (RMSE).</a:t>
            </a:r>
          </a:p>
          <a:p>
            <a:r>
              <a:rPr lang="en-US" dirty="0"/>
              <a:t>Mean Absolute Error (</a:t>
            </a:r>
            <a:r>
              <a:rPr lang="en-US" dirty="0" smtClean="0"/>
              <a:t>MAE).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6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9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287</TotalTime>
  <Words>257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Energy Efficiency </vt:lpstr>
      <vt:lpstr>Problem Statement: </vt:lpstr>
      <vt:lpstr>Tools used</vt:lpstr>
      <vt:lpstr>Approaches</vt:lpstr>
      <vt:lpstr>EDA insights</vt:lpstr>
      <vt:lpstr>Predict best ML model</vt:lpstr>
      <vt:lpstr>Evaluation metrics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Efficiency</dc:title>
  <dc:creator>USER</dc:creator>
  <cp:lastModifiedBy>USER</cp:lastModifiedBy>
  <cp:revision>6</cp:revision>
  <dcterms:created xsi:type="dcterms:W3CDTF">2022-06-14T14:41:52Z</dcterms:created>
  <dcterms:modified xsi:type="dcterms:W3CDTF">2022-07-04T14:54:45Z</dcterms:modified>
</cp:coreProperties>
</file>