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3/12/2021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3/12/2021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3/12/2021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3/12/2021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1578735"/>
          </a:xfrm>
        </p:spPr>
        <p:txBody>
          <a:bodyPr/>
          <a:lstStyle/>
          <a:p>
            <a:r>
              <a:rPr lang="en-US" dirty="0" smtClean="0"/>
              <a:t>Customer retention </a:t>
            </a:r>
            <a:endParaRPr lang="en-US" dirty="0"/>
          </a:p>
        </p:txBody>
      </p:sp>
      <p:sp>
        <p:nvSpPr>
          <p:cNvPr id="3" name="Subtitle 2"/>
          <p:cNvSpPr>
            <a:spLocks noGrp="1"/>
          </p:cNvSpPr>
          <p:nvPr>
            <p:ph type="subTitle" idx="1"/>
          </p:nvPr>
        </p:nvSpPr>
        <p:spPr>
          <a:xfrm>
            <a:off x="1154955" y="3026535"/>
            <a:ext cx="8825658" cy="2612265"/>
          </a:xfrm>
        </p:spPr>
        <p:txBody>
          <a:bodyPr/>
          <a:lstStyle/>
          <a:p>
            <a:r>
              <a:rPr lang="en-IN" dirty="0"/>
              <a:t>Customer satisfaction has emerged as one of the most important factors that guarantee the success of online store; it has been posited as a key stimulant of purchase, repurchase intentions and customer loyalty. </a:t>
            </a:r>
            <a:endParaRPr lang="en-US" dirty="0"/>
          </a:p>
        </p:txBody>
      </p:sp>
    </p:spTree>
    <p:extLst>
      <p:ext uri="{BB962C8B-B14F-4D97-AF65-F5344CB8AC3E}">
        <p14:creationId xmlns:p14="http://schemas.microsoft.com/office/powerpoint/2010/main" val="102714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E-Commerce Customers</a:t>
            </a:r>
            <a:endParaRPr lang="en-US" dirty="0"/>
          </a:p>
        </p:txBody>
      </p:sp>
      <p:sp>
        <p:nvSpPr>
          <p:cNvPr id="3" name="Content Placeholder 2"/>
          <p:cNvSpPr>
            <a:spLocks noGrp="1"/>
          </p:cNvSpPr>
          <p:nvPr>
            <p:ph idx="1"/>
          </p:nvPr>
        </p:nvSpPr>
        <p:spPr/>
        <p:txBody>
          <a:bodyPr/>
          <a:lstStyle/>
          <a:p>
            <a:r>
              <a:rPr lang="en-IN" dirty="0"/>
              <a:t>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a:t>
            </a:r>
            <a:endParaRPr lang="en-IN" dirty="0" smtClean="0"/>
          </a:p>
          <a:p>
            <a:r>
              <a:rPr lang="en-IN" dirty="0"/>
              <a: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US" dirty="0"/>
          </a:p>
          <a:p>
            <a:endParaRPr lang="en-US" dirty="0"/>
          </a:p>
        </p:txBody>
      </p:sp>
    </p:spTree>
    <p:extLst>
      <p:ext uri="{BB962C8B-B14F-4D97-AF65-F5344CB8AC3E}">
        <p14:creationId xmlns:p14="http://schemas.microsoft.com/office/powerpoint/2010/main" val="3172631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Heatmap</a:t>
            </a:r>
            <a:r>
              <a:rPr lang="en-US" dirty="0" smtClean="0"/>
              <a:t> Analysis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heatmap</a:t>
            </a:r>
            <a:r>
              <a:rPr lang="en-US" dirty="0" smtClean="0"/>
              <a:t> contains the no missing values.</a:t>
            </a:r>
          </a:p>
          <a:p>
            <a:r>
              <a:rPr lang="en-US" dirty="0" err="1" smtClean="0"/>
              <a:t>Heatmap</a:t>
            </a:r>
            <a:r>
              <a:rPr lang="en-US" dirty="0" smtClean="0"/>
              <a:t> also shows the data more valuable in a </a:t>
            </a:r>
            <a:r>
              <a:rPr lang="en-US" dirty="0" err="1" smtClean="0"/>
              <a:t>convient</a:t>
            </a:r>
            <a:r>
              <a:rPr lang="en-US" dirty="0" smtClean="0"/>
              <a:t> way.</a:t>
            </a:r>
          </a:p>
          <a:p>
            <a:endParaRPr lang="en-US" dirty="0"/>
          </a:p>
        </p:txBody>
      </p:sp>
    </p:spTree>
    <p:extLst>
      <p:ext uri="{BB962C8B-B14F-4D97-AF65-F5344CB8AC3E}">
        <p14:creationId xmlns:p14="http://schemas.microsoft.com/office/powerpoint/2010/main" val="3496624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3960002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TotalTime>
  <Words>182</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Ion</vt:lpstr>
      <vt:lpstr>Customer retention </vt:lpstr>
      <vt:lpstr>E-Commerce Customers</vt:lpstr>
      <vt:lpstr>Heatmap Analysis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dc:title>
  <dc:creator>my pc</dc:creator>
  <cp:lastModifiedBy>my pc</cp:lastModifiedBy>
  <cp:revision>1</cp:revision>
  <dcterms:created xsi:type="dcterms:W3CDTF">2021-03-12T13:44:15Z</dcterms:created>
  <dcterms:modified xsi:type="dcterms:W3CDTF">2021-03-12T13:59:31Z</dcterms:modified>
</cp:coreProperties>
</file>