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8E4ABF-A77F-4176-A4F8-8537D751B2A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37669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E4ABF-A77F-4176-A4F8-8537D751B2A3}"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299861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E4ABF-A77F-4176-A4F8-8537D751B2A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2122084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E4ABF-A77F-4176-A4F8-8537D751B2A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A524C-D133-48BF-95AC-CAAD72B1C70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6484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E4ABF-A77F-4176-A4F8-8537D751B2A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599191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8E4ABF-A77F-4176-A4F8-8537D751B2A3}" type="datetimeFigureOut">
              <a:rPr lang="en-US" smtClean="0"/>
              <a:t>12/3/2020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188238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8E4ABF-A77F-4176-A4F8-8537D751B2A3}" type="datetimeFigureOut">
              <a:rPr lang="en-US" smtClean="0"/>
              <a:t>12/3/2020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871284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8E4ABF-A77F-4176-A4F8-8537D751B2A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393157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8E4ABF-A77F-4176-A4F8-8537D751B2A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294012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38E4ABF-A77F-4176-A4F8-8537D751B2A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349173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E4ABF-A77F-4176-A4F8-8537D751B2A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283292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8E4ABF-A77F-4176-A4F8-8537D751B2A3}"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3299960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8E4ABF-A77F-4176-A4F8-8537D751B2A3}"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385836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38E4ABF-A77F-4176-A4F8-8537D751B2A3}" type="datetimeFigureOut">
              <a:rPr lang="en-US" smtClean="0"/>
              <a:t>12/3/2020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338646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8E4ABF-A77F-4176-A4F8-8537D751B2A3}" type="datetimeFigureOut">
              <a:rPr lang="en-US" smtClean="0"/>
              <a:t>12/3/2020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151511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38E4ABF-A77F-4176-A4F8-8537D751B2A3}" type="datetimeFigureOut">
              <a:rPr lang="en-US" smtClean="0"/>
              <a:t>12/3/2020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1088232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E4ABF-A77F-4176-A4F8-8537D751B2A3}"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A524C-D133-48BF-95AC-CAAD72B1C703}" type="slidenum">
              <a:rPr lang="en-US" smtClean="0"/>
              <a:t>‹#›</a:t>
            </a:fld>
            <a:endParaRPr lang="en-US"/>
          </a:p>
        </p:txBody>
      </p:sp>
    </p:spTree>
    <p:extLst>
      <p:ext uri="{BB962C8B-B14F-4D97-AF65-F5344CB8AC3E}">
        <p14:creationId xmlns:p14="http://schemas.microsoft.com/office/powerpoint/2010/main" val="253879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8E4ABF-A77F-4176-A4F8-8537D751B2A3}" type="datetimeFigureOut">
              <a:rPr lang="en-US" smtClean="0"/>
              <a:t>12/3/2020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F6A524C-D133-48BF-95AC-CAAD72B1C703}" type="slidenum">
              <a:rPr lang="en-US" smtClean="0"/>
              <a:t>‹#›</a:t>
            </a:fld>
            <a:endParaRPr lang="en-US"/>
          </a:p>
        </p:txBody>
      </p:sp>
    </p:spTree>
    <p:extLst>
      <p:ext uri="{BB962C8B-B14F-4D97-AF65-F5344CB8AC3E}">
        <p14:creationId xmlns:p14="http://schemas.microsoft.com/office/powerpoint/2010/main" val="15597069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a:t>
            </a:r>
            <a:endParaRPr lang="en-US" dirty="0"/>
          </a:p>
        </p:txBody>
      </p:sp>
      <p:sp>
        <p:nvSpPr>
          <p:cNvPr id="3" name="Subtitle 2"/>
          <p:cNvSpPr>
            <a:spLocks noGrp="1"/>
          </p:cNvSpPr>
          <p:nvPr>
            <p:ph type="subTitle" idx="1"/>
          </p:nvPr>
        </p:nvSpPr>
        <p:spPr/>
        <p:txBody>
          <a:bodyPr/>
          <a:lstStyle/>
          <a:p>
            <a:r>
              <a:rPr lang="en-US" dirty="0" smtClean="0"/>
              <a:t>Internship 10_Project 1</a:t>
            </a:r>
          </a:p>
          <a:p>
            <a:endParaRPr lang="en-US" dirty="0"/>
          </a:p>
        </p:txBody>
      </p:sp>
    </p:spTree>
    <p:extLst>
      <p:ext uri="{BB962C8B-B14F-4D97-AF65-F5344CB8AC3E}">
        <p14:creationId xmlns:p14="http://schemas.microsoft.com/office/powerpoint/2010/main" val="143813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759" y="1233219"/>
            <a:ext cx="10515600" cy="2852737"/>
          </a:xfrm>
        </p:spPr>
        <p:txBody>
          <a:bodyPr/>
          <a:lstStyle/>
          <a:p>
            <a:pPr algn="ctr"/>
            <a:r>
              <a:rPr lang="en-US" dirty="0" smtClean="0"/>
              <a:t>Problem Statement</a:t>
            </a:r>
            <a:endParaRPr lang="en-US" dirty="0"/>
          </a:p>
        </p:txBody>
      </p:sp>
      <p:sp>
        <p:nvSpPr>
          <p:cNvPr id="3" name="Text Placeholder 2"/>
          <p:cNvSpPr>
            <a:spLocks noGrp="1"/>
          </p:cNvSpPr>
          <p:nvPr>
            <p:ph type="body" idx="1"/>
          </p:nvPr>
        </p:nvSpPr>
        <p:spPr>
          <a:xfrm>
            <a:off x="831850" y="4589463"/>
            <a:ext cx="10515600" cy="2268537"/>
          </a:xfrm>
        </p:spPr>
        <p:txBody>
          <a:bodyPr>
            <a:normAutofit fontScale="92500" lnSpcReduction="10000"/>
          </a:bodyPr>
          <a:lstStyle/>
          <a:p>
            <a:pPr algn="ctr"/>
            <a:r>
              <a:rPr lang="en-US" dirty="0" smtClean="0">
                <a:solidFill>
                  <a:srgbClr val="FF0000"/>
                </a:solidFill>
              </a:rPr>
              <a:t>The Problem statement contains the file name called data.csv.</a:t>
            </a:r>
          </a:p>
          <a:p>
            <a:pPr algn="ctr"/>
            <a:r>
              <a:rPr lang="en-US" dirty="0" smtClean="0">
                <a:solidFill>
                  <a:srgbClr val="FF0000"/>
                </a:solidFill>
              </a:rPr>
              <a:t>             Micro Credit Defaulter-model</a:t>
            </a:r>
          </a:p>
          <a:p>
            <a:r>
              <a:rPr lang="en-US"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endParaRPr lang="en-US" dirty="0">
              <a:solidFill>
                <a:srgbClr val="FF0000"/>
              </a:solidFill>
            </a:endParaRPr>
          </a:p>
        </p:txBody>
      </p:sp>
    </p:spTree>
    <p:extLst>
      <p:ext uri="{BB962C8B-B14F-4D97-AF65-F5344CB8AC3E}">
        <p14:creationId xmlns:p14="http://schemas.microsoft.com/office/powerpoint/2010/main" val="53297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425" y="112758"/>
            <a:ext cx="10515600" cy="2852737"/>
          </a:xfrm>
        </p:spPr>
        <p:txBody>
          <a:bodyPr/>
          <a:lstStyle/>
          <a:p>
            <a:pPr algn="ctr"/>
            <a:r>
              <a:rPr lang="en-US" dirty="0" smtClean="0"/>
              <a:t>UNDERSTANDING</a:t>
            </a:r>
            <a:endParaRPr lang="en-US" dirty="0"/>
          </a:p>
        </p:txBody>
      </p:sp>
      <p:sp>
        <p:nvSpPr>
          <p:cNvPr id="3" name="Text Placeholder 2"/>
          <p:cNvSpPr>
            <a:spLocks noGrp="1"/>
          </p:cNvSpPr>
          <p:nvPr>
            <p:ph type="body" idx="1"/>
          </p:nvPr>
        </p:nvSpPr>
        <p:spPr>
          <a:xfrm>
            <a:off x="1154955" y="2965494"/>
            <a:ext cx="8825658" cy="3731519"/>
          </a:xfrm>
        </p:spPr>
        <p:txBody>
          <a:bodyPr/>
          <a:lstStyle/>
          <a:p>
            <a:pPr algn="ctr"/>
            <a:r>
              <a:rPr lang="en-US"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algn="ctr"/>
            <a:r>
              <a:rPr lang="en-US" dirty="0"/>
              <a:t>They understand the importance of communication and how it affects a person’s life, thus, focusing on providing their services and products to low income families and poor customers that can help them in the need of hour. </a:t>
            </a:r>
            <a:endParaRPr lang="en-US" dirty="0"/>
          </a:p>
        </p:txBody>
      </p:sp>
    </p:spTree>
    <p:extLst>
      <p:ext uri="{BB962C8B-B14F-4D97-AF65-F5344CB8AC3E}">
        <p14:creationId xmlns:p14="http://schemas.microsoft.com/office/powerpoint/2010/main" val="2045366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901521"/>
            <a:ext cx="8825657" cy="1068947"/>
          </a:xfrm>
        </p:spPr>
        <p:txBody>
          <a:bodyPr/>
          <a:lstStyle/>
          <a:p>
            <a:pPr algn="ctr"/>
            <a:r>
              <a:rPr lang="en-US" dirty="0" smtClean="0"/>
              <a:t>EDA(Exploratory data Analysis)</a:t>
            </a:r>
            <a:endParaRPr lang="en-US" dirty="0"/>
          </a:p>
        </p:txBody>
      </p:sp>
      <p:sp>
        <p:nvSpPr>
          <p:cNvPr id="3" name="Text Placeholder 2"/>
          <p:cNvSpPr>
            <a:spLocks noGrp="1"/>
          </p:cNvSpPr>
          <p:nvPr>
            <p:ph type="body" idx="1"/>
          </p:nvPr>
        </p:nvSpPr>
        <p:spPr>
          <a:xfrm>
            <a:off x="1154955" y="1970468"/>
            <a:ext cx="8825658" cy="4887531"/>
          </a:xfrm>
        </p:spPr>
        <p:txBody>
          <a:bodyPr>
            <a:normAutofit/>
          </a:bodyPr>
          <a:lstStyle/>
          <a:p>
            <a:pPr algn="ctr"/>
            <a:r>
              <a:rPr lang="en-US" dirty="0" smtClean="0"/>
              <a:t>EDA Steps:</a:t>
            </a:r>
          </a:p>
          <a:p>
            <a:pPr algn="ctr"/>
            <a:r>
              <a:rPr lang="en-US" dirty="0" smtClean="0"/>
              <a:t>1.Data Wrangling</a:t>
            </a:r>
          </a:p>
          <a:p>
            <a:pPr algn="ctr"/>
            <a:r>
              <a:rPr lang="en-US" dirty="0" smtClean="0"/>
              <a:t>2.Data cleansing</a:t>
            </a:r>
          </a:p>
          <a:p>
            <a:pPr algn="ctr"/>
            <a:r>
              <a:rPr lang="en-US" dirty="0" smtClean="0"/>
              <a:t>3.Acquire the solutions</a:t>
            </a:r>
          </a:p>
          <a:p>
            <a:pPr algn="ctr"/>
            <a:r>
              <a:rPr lang="en-US" dirty="0" smtClean="0"/>
              <a:t>4.Understanding the data</a:t>
            </a:r>
          </a:p>
          <a:p>
            <a:pPr algn="ctr"/>
            <a:r>
              <a:rPr lang="en-US" dirty="0" smtClean="0"/>
              <a:t>5.Data preprocessing</a:t>
            </a:r>
          </a:p>
          <a:p>
            <a:pPr algn="ctr"/>
            <a:r>
              <a:rPr lang="en-US" dirty="0" smtClean="0"/>
              <a:t>6.Eda(Exploratory data analysis)</a:t>
            </a:r>
          </a:p>
          <a:p>
            <a:pPr algn="ctr"/>
            <a:r>
              <a:rPr lang="en-US" dirty="0" smtClean="0"/>
              <a:t>7.Machine learning algorithms</a:t>
            </a:r>
          </a:p>
          <a:p>
            <a:pPr algn="ctr"/>
            <a:r>
              <a:rPr lang="en-US" dirty="0" smtClean="0"/>
              <a:t>8.Data visualization</a:t>
            </a:r>
          </a:p>
          <a:p>
            <a:pPr algn="ctr"/>
            <a:r>
              <a:rPr lang="en-US" dirty="0" smtClean="0"/>
              <a:t>9.Data ,modeling</a:t>
            </a:r>
          </a:p>
          <a:p>
            <a:pPr algn="ctr"/>
            <a:r>
              <a:rPr lang="en-US" dirty="0" smtClean="0"/>
              <a:t>10.results(conclusion)</a:t>
            </a:r>
          </a:p>
          <a:p>
            <a:endParaRPr lang="en-US" dirty="0" smtClean="0"/>
          </a:p>
        </p:txBody>
      </p:sp>
    </p:spTree>
    <p:extLst>
      <p:ext uri="{BB962C8B-B14F-4D97-AF65-F5344CB8AC3E}">
        <p14:creationId xmlns:p14="http://schemas.microsoft.com/office/powerpoint/2010/main" val="2846083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811370"/>
            <a:ext cx="8825657" cy="1094704"/>
          </a:xfrm>
        </p:spPr>
        <p:txBody>
          <a:bodyPr/>
          <a:lstStyle/>
          <a:p>
            <a:pPr algn="ctr"/>
            <a:r>
              <a:rPr lang="en-US" dirty="0" smtClean="0"/>
              <a:t>Data Visualization</a:t>
            </a:r>
            <a:endParaRPr lang="en-US" dirty="0"/>
          </a:p>
        </p:txBody>
      </p:sp>
      <p:sp>
        <p:nvSpPr>
          <p:cNvPr id="3" name="Text Placeholder 2"/>
          <p:cNvSpPr>
            <a:spLocks noGrp="1"/>
          </p:cNvSpPr>
          <p:nvPr>
            <p:ph type="body" idx="1"/>
          </p:nvPr>
        </p:nvSpPr>
        <p:spPr>
          <a:xfrm>
            <a:off x="1154955" y="2162968"/>
            <a:ext cx="8825658" cy="4695031"/>
          </a:xfrm>
        </p:spPr>
        <p:txBody>
          <a:bodyPr/>
          <a:lstStyle/>
          <a:p>
            <a:r>
              <a:rPr lang="en-US" dirty="0" smtClean="0"/>
              <a:t>Data visualization steps contains the following steps:</a:t>
            </a:r>
          </a:p>
          <a:p>
            <a:pPr algn="ctr"/>
            <a:r>
              <a:rPr lang="en-US" dirty="0" smtClean="0"/>
              <a:t>1.Countplot </a:t>
            </a:r>
          </a:p>
          <a:p>
            <a:pPr algn="ctr"/>
            <a:r>
              <a:rPr lang="en-US" dirty="0" smtClean="0"/>
              <a:t>2.Scattrer plot</a:t>
            </a:r>
          </a:p>
          <a:p>
            <a:pPr algn="ctr"/>
            <a:r>
              <a:rPr lang="en-US" dirty="0" smtClean="0"/>
              <a:t>3.Box plot</a:t>
            </a:r>
          </a:p>
          <a:p>
            <a:pPr algn="ctr"/>
            <a:r>
              <a:rPr lang="en-US" dirty="0" smtClean="0"/>
              <a:t>4.Histogram</a:t>
            </a:r>
          </a:p>
          <a:p>
            <a:pPr algn="ctr"/>
            <a:r>
              <a:rPr lang="en-US" dirty="0" smtClean="0"/>
              <a:t>5.Distplot</a:t>
            </a:r>
          </a:p>
          <a:p>
            <a:pPr algn="ctr"/>
            <a:r>
              <a:rPr lang="en-US" dirty="0" smtClean="0"/>
              <a:t>6.Heatmap</a:t>
            </a:r>
          </a:p>
          <a:p>
            <a:pPr algn="ctr"/>
            <a:r>
              <a:rPr lang="en-US" dirty="0" smtClean="0"/>
              <a:t>7.Correlation </a:t>
            </a:r>
            <a:r>
              <a:rPr lang="en-US" dirty="0" err="1" smtClean="0"/>
              <a:t>heatmap</a:t>
            </a:r>
            <a:endParaRPr lang="en-US" dirty="0" smtClean="0"/>
          </a:p>
          <a:p>
            <a:pPr algn="ctr"/>
            <a:r>
              <a:rPr lang="en-US" dirty="0" smtClean="0"/>
              <a:t>8.nrmalization</a:t>
            </a:r>
            <a:endParaRPr lang="en-US" dirty="0"/>
          </a:p>
        </p:txBody>
      </p:sp>
    </p:spTree>
    <p:extLst>
      <p:ext uri="{BB962C8B-B14F-4D97-AF65-F5344CB8AC3E}">
        <p14:creationId xmlns:p14="http://schemas.microsoft.com/office/powerpoint/2010/main" val="754121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dashboard </a:t>
            </a:r>
            <a:endParaRPr lang="en-US" dirty="0"/>
          </a:p>
        </p:txBody>
      </p:sp>
      <p:sp>
        <p:nvSpPr>
          <p:cNvPr id="3" name="Content Placeholder 2"/>
          <p:cNvSpPr>
            <a:spLocks noGrp="1"/>
          </p:cNvSpPr>
          <p:nvPr>
            <p:ph sz="half" idx="1"/>
          </p:nvPr>
        </p:nvSpPr>
        <p:spPr/>
        <p:txBody>
          <a:bodyPr/>
          <a:lstStyle/>
          <a:p>
            <a:pPr algn="ctr"/>
            <a:r>
              <a:rPr lang="en-US" dirty="0" smtClean="0"/>
              <a:t>Finalized model</a:t>
            </a:r>
          </a:p>
          <a:p>
            <a:pPr algn="ctr"/>
            <a:r>
              <a:rPr lang="en-US" dirty="0" smtClean="0"/>
              <a:t>1.Random Forest</a:t>
            </a:r>
          </a:p>
          <a:p>
            <a:pPr algn="ctr"/>
            <a:r>
              <a:rPr lang="en-US" dirty="0" smtClean="0"/>
              <a:t>2.Decision Tree</a:t>
            </a:r>
          </a:p>
          <a:p>
            <a:pPr algn="ctr"/>
            <a:r>
              <a:rPr lang="en-US" dirty="0" smtClean="0"/>
              <a:t>3.KNN</a:t>
            </a:r>
          </a:p>
          <a:p>
            <a:pPr algn="ctr"/>
            <a:r>
              <a:rPr lang="en-US" dirty="0" smtClean="0"/>
              <a:t>4.RMSE </a:t>
            </a:r>
          </a:p>
          <a:p>
            <a:pPr algn="ctr"/>
            <a:r>
              <a:rPr lang="en-US" dirty="0" smtClean="0"/>
              <a:t>5.MSE</a:t>
            </a:r>
          </a:p>
          <a:p>
            <a:pPr algn="ctr"/>
            <a:r>
              <a:rPr lang="en-US" dirty="0" smtClean="0"/>
              <a:t>6.MAE</a:t>
            </a:r>
            <a:endParaRPr lang="en-US" dirty="0"/>
          </a:p>
        </p:txBody>
      </p:sp>
      <p:sp>
        <p:nvSpPr>
          <p:cNvPr id="4" name="Content Placeholder 3"/>
          <p:cNvSpPr>
            <a:spLocks noGrp="1"/>
          </p:cNvSpPr>
          <p:nvPr>
            <p:ph sz="half" idx="2"/>
          </p:nvPr>
        </p:nvSpPr>
        <p:spPr/>
        <p:txBody>
          <a:bodyPr/>
          <a:lstStyle/>
          <a:p>
            <a:pPr algn="ctr"/>
            <a:r>
              <a:rPr lang="en-US" dirty="0" smtClean="0"/>
              <a:t>Results and conclusion</a:t>
            </a:r>
          </a:p>
          <a:p>
            <a:pPr algn="ctr"/>
            <a:r>
              <a:rPr lang="en-US" dirty="0" smtClean="0"/>
              <a:t>1.Accuracy is 80.85%</a:t>
            </a:r>
          </a:p>
          <a:p>
            <a:pPr algn="ctr"/>
            <a:r>
              <a:rPr lang="en-US" dirty="0" smtClean="0"/>
              <a:t>2.Accuracy is 100%</a:t>
            </a:r>
          </a:p>
          <a:p>
            <a:pPr algn="ctr"/>
            <a:r>
              <a:rPr lang="en-US" dirty="0" smtClean="0"/>
              <a:t>3.Accuracy is 100%</a:t>
            </a:r>
          </a:p>
          <a:p>
            <a:pPr algn="ctr"/>
            <a:r>
              <a:rPr lang="en-US" dirty="0" err="1" smtClean="0"/>
              <a:t>Rmse</a:t>
            </a:r>
            <a:r>
              <a:rPr lang="en-US" dirty="0" smtClean="0"/>
              <a:t> value 64086.85911</a:t>
            </a:r>
          </a:p>
          <a:p>
            <a:pPr algn="ctr"/>
            <a:r>
              <a:rPr lang="en-US" dirty="0" smtClean="0"/>
              <a:t>MSE value:4107125511.2261</a:t>
            </a:r>
          </a:p>
          <a:p>
            <a:pPr algn="ctr"/>
            <a:r>
              <a:rPr lang="en-US" dirty="0" smtClean="0"/>
              <a:t>MAE:54628.438</a:t>
            </a:r>
            <a:endParaRPr lang="en-US" dirty="0"/>
          </a:p>
        </p:txBody>
      </p:sp>
      <p:sp>
        <p:nvSpPr>
          <p:cNvPr id="5"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ourier New" panose="02070309020205020404" pitchFamily="49" charset="0"/>
              </a:rPr>
              <a:t>64086.85911500265</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8577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sz="half" idx="1"/>
          </p:nvPr>
        </p:nvSpPr>
        <p:spPr/>
        <p:txBody>
          <a:bodyPr/>
          <a:lstStyle/>
          <a:p>
            <a:r>
              <a:rPr lang="en-US" dirty="0" smtClean="0"/>
              <a:t>Results of micro credit defaulter contains high amount of data and its accuracy reached till 100% and RMSE value is 64086.85911</a:t>
            </a:r>
            <a:endParaRPr lang="en-US" dirty="0"/>
          </a:p>
        </p:txBody>
      </p:sp>
      <p:sp>
        <p:nvSpPr>
          <p:cNvPr id="4" name="Content Placeholder 3"/>
          <p:cNvSpPr>
            <a:spLocks noGrp="1"/>
          </p:cNvSpPr>
          <p:nvPr>
            <p:ph sz="half" idx="2"/>
          </p:nvPr>
        </p:nvSpPr>
        <p:spPr/>
        <p:txBody>
          <a:bodyPr/>
          <a:lstStyle/>
          <a:p>
            <a:r>
              <a:rPr lang="en-US" dirty="0" smtClean="0"/>
              <a:t>Results of data visualization we find numbers of outliers in the bivariate of data analysis.</a:t>
            </a:r>
            <a:endParaRPr lang="en-US" dirty="0"/>
          </a:p>
        </p:txBody>
      </p:sp>
    </p:spTree>
    <p:extLst>
      <p:ext uri="{BB962C8B-B14F-4D97-AF65-F5344CB8AC3E}">
        <p14:creationId xmlns:p14="http://schemas.microsoft.com/office/powerpoint/2010/main" val="2475587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7713178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TotalTime>
  <Words>316</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Courier New</vt:lpstr>
      <vt:lpstr>Wingdings 3</vt:lpstr>
      <vt:lpstr>Ion</vt:lpstr>
      <vt:lpstr>Machine Learning </vt:lpstr>
      <vt:lpstr>Problem Statement</vt:lpstr>
      <vt:lpstr>UNDERSTANDING</vt:lpstr>
      <vt:lpstr>EDA(Exploratory data Analysis)</vt:lpstr>
      <vt:lpstr>Data Visualization</vt:lpstr>
      <vt:lpstr>Model dashboard </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my pc</dc:creator>
  <cp:lastModifiedBy>my pc</cp:lastModifiedBy>
  <cp:revision>5</cp:revision>
  <dcterms:created xsi:type="dcterms:W3CDTF">2020-12-03T17:01:46Z</dcterms:created>
  <dcterms:modified xsi:type="dcterms:W3CDTF">2020-12-03T18:21:48Z</dcterms:modified>
</cp:coreProperties>
</file>