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 data</a:t>
            </a:r>
            <a:r>
              <a:rPr lang="en-US" baseline="0" dirty="0" smtClean="0"/>
              <a:t> visualization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16941437007874E-2"/>
          <c:y val="0.17695071500057116"/>
          <c:w val="0.945830585629921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26768496"/>
        <c:axId val="-426772304"/>
      </c:barChart>
      <c:catAx>
        <c:axId val="-4267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6772304"/>
        <c:crosses val="autoZero"/>
        <c:auto val="1"/>
        <c:lblAlgn val="ctr"/>
        <c:lblOffset val="100"/>
        <c:noMultiLvlLbl val="0"/>
      </c:catAx>
      <c:valAx>
        <c:axId val="-42677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676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FDA0-9405-4DD2-9526-55BED8C5E03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23A3-1774-4848-B8D3-2D55BDAC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1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FDA0-9405-4DD2-9526-55BED8C5E03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23A3-1774-4848-B8D3-2D55BDAC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FDA0-9405-4DD2-9526-55BED8C5E03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23A3-1774-4848-B8D3-2D55BDAC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FDA0-9405-4DD2-9526-55BED8C5E03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23A3-1774-4848-B8D3-2D55BDAC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FDA0-9405-4DD2-9526-55BED8C5E03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23A3-1774-4848-B8D3-2D55BDAC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7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FDA0-9405-4DD2-9526-55BED8C5E03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23A3-1774-4848-B8D3-2D55BDAC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5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FDA0-9405-4DD2-9526-55BED8C5E03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23A3-1774-4848-B8D3-2D55BDAC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FDA0-9405-4DD2-9526-55BED8C5E03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23A3-1774-4848-B8D3-2D55BDAC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9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FDA0-9405-4DD2-9526-55BED8C5E03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23A3-1774-4848-B8D3-2D55BDAC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FDA0-9405-4DD2-9526-55BED8C5E03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23A3-1774-4848-B8D3-2D55BDAC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8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FDA0-9405-4DD2-9526-55BED8C5E03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23A3-1774-4848-B8D3-2D55BDAC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6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3FDA0-9405-4DD2-9526-55BED8C5E03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C23A3-1774-4848-B8D3-2D55BDAC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dirty="0"/>
              <a:t>Mathematical/ Analytical </a:t>
            </a:r>
            <a:r>
              <a:rPr lang="en-IN" dirty="0" err="1"/>
              <a:t>Modeling</a:t>
            </a:r>
            <a:r>
              <a:rPr lang="en-IN" dirty="0"/>
              <a:t> of the Problem</a:t>
            </a:r>
            <a:endParaRPr lang="en-US" dirty="0"/>
          </a:p>
          <a:p>
            <a:r>
              <a:rPr lang="en-IN" dirty="0"/>
              <a:t>Describe the mathematical, statistical and analytics modelling done during this project along with the proper justification. </a:t>
            </a:r>
            <a:endParaRPr lang="en-US" dirty="0"/>
          </a:p>
          <a:p>
            <a:pPr lvl="0"/>
            <a:r>
              <a:rPr lang="en-IN" dirty="0"/>
              <a:t>Data Sources and their formats</a:t>
            </a:r>
            <a:endParaRPr lang="en-US" dirty="0"/>
          </a:p>
          <a:p>
            <a:r>
              <a:rPr lang="en-IN" dirty="0"/>
              <a:t>What are the data sources, their origins, their formats and other details that you find necessary? They can be described here. Provide a proper data description. You can also add a snapshot of the data.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7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of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dataset contains the lots of missing values into it.</a:t>
            </a:r>
          </a:p>
          <a:p>
            <a:r>
              <a:rPr lang="en-US" dirty="0" smtClean="0"/>
              <a:t>This data also contains the two </a:t>
            </a:r>
            <a:r>
              <a:rPr lang="en-US" dirty="0" err="1" smtClean="0"/>
              <a:t>csv</a:t>
            </a:r>
            <a:r>
              <a:rPr lang="en-US" dirty="0" smtClean="0"/>
              <a:t> file </a:t>
            </a:r>
            <a:r>
              <a:rPr lang="en-US" dirty="0" err="1" smtClean="0"/>
              <a:t>file</a:t>
            </a:r>
            <a:r>
              <a:rPr lang="en-US" dirty="0" smtClean="0"/>
              <a:t> name train.csv and test.csv.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EDA(Exploratory data Analysis) and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some dropping and filling missing values in dataset .</a:t>
            </a:r>
          </a:p>
          <a:p>
            <a:r>
              <a:rPr lang="en-US" dirty="0" smtClean="0"/>
              <a:t>Also dropped the duplicated value in dataset to clean the dataset.</a:t>
            </a:r>
          </a:p>
          <a:p>
            <a:r>
              <a:rPr lang="en-US" dirty="0" smtClean="0"/>
              <a:t>We also normalization on some data and columns to get the understand the nature of dataset.</a:t>
            </a:r>
          </a:p>
          <a:p>
            <a:r>
              <a:rPr lang="en-US" dirty="0" smtClean="0"/>
              <a:t>We apply some categorical feature in dataset to get better accuracy.</a:t>
            </a:r>
          </a:p>
          <a:p>
            <a:r>
              <a:rPr lang="en-US" dirty="0" smtClean="0"/>
              <a:t>We fill all the missing values in data .</a:t>
            </a:r>
          </a:p>
          <a:p>
            <a:r>
              <a:rPr lang="en-US" dirty="0" smtClean="0"/>
              <a:t>We did random forest classifier to get best accuracy on dataset to get best accuracy on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8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data visualization we used bar data and also dropped the outliers from the dataset.</a:t>
            </a:r>
          </a:p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785563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79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Random Forest Classifier to get the best accuracy and we got accuracy around 0.9950773558368.</a:t>
            </a:r>
          </a:p>
          <a:p>
            <a:r>
              <a:rPr lang="en-US" dirty="0" smtClean="0"/>
              <a:t>In random forest classifier we did prediction on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r>
              <a:rPr lang="en-US" dirty="0" smtClean="0"/>
              <a:t> dataset to get better accuracy.</a:t>
            </a:r>
          </a:p>
          <a:p>
            <a:r>
              <a:rPr lang="en-US" dirty="0" smtClean="0"/>
              <a:t>We also apply R*2 .</a:t>
            </a:r>
          </a:p>
          <a:p>
            <a:r>
              <a:rPr lang="en-US" dirty="0" smtClean="0"/>
              <a:t>In R*2 we get accuracy around 0.99998567 </a:t>
            </a:r>
          </a:p>
          <a:p>
            <a:r>
              <a:rPr lang="en-US" dirty="0" smtClean="0"/>
              <a:t>The best model accuracy on housing dataset.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0.9950773558368495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9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of random forest is 0.9950 is the best model accuracy of housing data.</a:t>
            </a:r>
          </a:p>
          <a:p>
            <a:r>
              <a:rPr lang="en-US" dirty="0" smtClean="0"/>
              <a:t>The accuracy of R*2 is 0.99985 is also the better accuracy on housing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Problem Statement</vt:lpstr>
      <vt:lpstr>Understanding of Data</vt:lpstr>
      <vt:lpstr>EDA(Exploratory data Analysis) and Data Processing</vt:lpstr>
      <vt:lpstr>Data Visualization</vt:lpstr>
      <vt:lpstr>Model Evaluation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my pc</dc:creator>
  <cp:lastModifiedBy>my pc</cp:lastModifiedBy>
  <cp:revision>4</cp:revision>
  <dcterms:created xsi:type="dcterms:W3CDTF">2021-02-25T16:44:04Z</dcterms:created>
  <dcterms:modified xsi:type="dcterms:W3CDTF">2021-02-25T17:19:26Z</dcterms:modified>
</cp:coreProperties>
</file>