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037823"/>
          </a:xfrm>
        </p:spPr>
        <p:txBody>
          <a:bodyPr/>
          <a:lstStyle/>
          <a:p>
            <a:r>
              <a:rPr lang="en-US" dirty="0" smtClean="0"/>
              <a:t>Project malignant comments classifier</a:t>
            </a:r>
            <a:br>
              <a:rPr lang="en-US" dirty="0" smtClean="0"/>
            </a:br>
            <a:endParaRPr lang="en-US" dirty="0"/>
          </a:p>
        </p:txBody>
      </p:sp>
      <p:sp>
        <p:nvSpPr>
          <p:cNvPr id="3" name="Subtitle 2"/>
          <p:cNvSpPr>
            <a:spLocks noGrp="1"/>
          </p:cNvSpPr>
          <p:nvPr>
            <p:ph type="subTitle" idx="1"/>
          </p:nvPr>
        </p:nvSpPr>
        <p:spPr>
          <a:xfrm>
            <a:off x="1154955" y="2510699"/>
            <a:ext cx="8825658" cy="3194642"/>
          </a:xfrm>
        </p:spPr>
        <p:txBody>
          <a:bodyPr>
            <a:normAutofit fontScale="92500" lnSpcReduction="10000"/>
          </a:bodyPr>
          <a:lstStyle/>
          <a:p>
            <a:r>
              <a:rPr lang="en-US" dirty="0" smtClean="0"/>
              <a:t>Problem statement:</a:t>
            </a:r>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p>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p>
          <a:p>
            <a:endParaRPr lang="en-US" dirty="0"/>
          </a:p>
        </p:txBody>
      </p:sp>
    </p:spTree>
    <p:extLst>
      <p:ext uri="{BB962C8B-B14F-4D97-AF65-F5344CB8AC3E}">
        <p14:creationId xmlns:p14="http://schemas.microsoft.com/office/powerpoint/2010/main" val="344833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threat column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769" y="1373932"/>
            <a:ext cx="5985017" cy="4315089"/>
          </a:xfrm>
        </p:spPr>
      </p:pic>
    </p:spTree>
    <p:extLst>
      <p:ext uri="{BB962C8B-B14F-4D97-AF65-F5344CB8AC3E}">
        <p14:creationId xmlns:p14="http://schemas.microsoft.com/office/powerpoint/2010/main" val="387457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distribution over comments pie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583" y="1770614"/>
            <a:ext cx="7054835" cy="4359730"/>
          </a:xfrm>
        </p:spPr>
      </p:pic>
    </p:spTree>
    <p:extLst>
      <p:ext uri="{BB962C8B-B14F-4D97-AF65-F5344CB8AC3E}">
        <p14:creationId xmlns:p14="http://schemas.microsoft.com/office/powerpoint/2010/main" val="361575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Evalution</a:t>
            </a:r>
            <a:r>
              <a:rPr lang="en-US" dirty="0" smtClean="0"/>
              <a:t> on Training and Testing set simultaneously.</a:t>
            </a:r>
            <a:endParaRPr lang="en-US" dirty="0"/>
          </a:p>
        </p:txBody>
      </p:sp>
      <p:sp>
        <p:nvSpPr>
          <p:cNvPr id="3" name="Content Placeholder 2"/>
          <p:cNvSpPr>
            <a:spLocks noGrp="1"/>
          </p:cNvSpPr>
          <p:nvPr>
            <p:ph idx="1"/>
          </p:nvPr>
        </p:nvSpPr>
        <p:spPr/>
        <p:txBody>
          <a:bodyPr/>
          <a:lstStyle/>
          <a:p>
            <a:r>
              <a:rPr lang="en-US" dirty="0" smtClean="0"/>
              <a:t>First model LOGISTIC REGRESSION: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88" y="2588463"/>
            <a:ext cx="6442315" cy="3207030"/>
          </a:xfrm>
          <a:prstGeom prst="rect">
            <a:avLst/>
          </a:prstGeom>
        </p:spPr>
      </p:pic>
    </p:spTree>
    <p:extLst>
      <p:ext uri="{BB962C8B-B14F-4D97-AF65-F5344CB8AC3E}">
        <p14:creationId xmlns:p14="http://schemas.microsoft.com/office/powerpoint/2010/main" val="336127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Accuracy on Train and Test data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6524" y="1917910"/>
            <a:ext cx="7406528" cy="3890462"/>
          </a:xfrm>
        </p:spPr>
      </p:pic>
    </p:spTree>
    <p:extLst>
      <p:ext uri="{BB962C8B-B14F-4D97-AF65-F5344CB8AC3E}">
        <p14:creationId xmlns:p14="http://schemas.microsoft.com/office/powerpoint/2010/main" val="297828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Accuracy on Train and Test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8" y="1862004"/>
            <a:ext cx="8152327" cy="4023681"/>
          </a:xfrm>
        </p:spPr>
      </p:pic>
    </p:spTree>
    <p:extLst>
      <p:ext uri="{BB962C8B-B14F-4D97-AF65-F5344CB8AC3E}">
        <p14:creationId xmlns:p14="http://schemas.microsoft.com/office/powerpoint/2010/main" val="398597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Kneighbours</a:t>
            </a:r>
            <a:r>
              <a:rPr lang="en-US" dirty="0" smtClean="0"/>
              <a:t> Classifier </a:t>
            </a:r>
            <a:r>
              <a:rPr lang="en-US" dirty="0" err="1" smtClean="0"/>
              <a:t>Accuarcy</a:t>
            </a:r>
            <a:r>
              <a:rPr lang="en-US" dirty="0" smtClean="0"/>
              <a:t> on Train and test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038" y="2046541"/>
            <a:ext cx="7121849" cy="3568648"/>
          </a:xfrm>
        </p:spPr>
      </p:pic>
    </p:spTree>
    <p:extLst>
      <p:ext uri="{BB962C8B-B14F-4D97-AF65-F5344CB8AC3E}">
        <p14:creationId xmlns:p14="http://schemas.microsoft.com/office/powerpoint/2010/main" val="190893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Random forest classifier is the best model and we have got best accuracy on this model.</a:t>
            </a:r>
            <a:endParaRPr lang="en-US" dirty="0"/>
          </a:p>
        </p:txBody>
      </p:sp>
    </p:spTree>
    <p:extLst>
      <p:ext uri="{BB962C8B-B14F-4D97-AF65-F5344CB8AC3E}">
        <p14:creationId xmlns:p14="http://schemas.microsoft.com/office/powerpoint/2010/main" val="296897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description:</a:t>
            </a:r>
            <a:endParaRPr lang="en-US" dirty="0"/>
          </a:p>
        </p:txBody>
      </p:sp>
      <p:sp>
        <p:nvSpPr>
          <p:cNvPr id="3" name="Content Placeholder 2"/>
          <p:cNvSpPr>
            <a:spLocks noGrp="1"/>
          </p:cNvSpPr>
          <p:nvPr>
            <p:ph idx="1"/>
          </p:nvPr>
        </p:nvSpPr>
        <p:spPr/>
        <p:txBody>
          <a:bodyPr/>
          <a:lstStyle/>
          <a:p>
            <a:r>
              <a:rPr lang="en-IN" dirty="0"/>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dirty="0"/>
          </a:p>
          <a:p>
            <a:r>
              <a:rPr lang="en-IN" dirty="0"/>
              <a:t>The label can be either 0 or 1, where 0 denotes a NO while 1 denotes a YES. There are various comments which have multiple </a:t>
            </a:r>
            <a:r>
              <a:rPr lang="en-IN" dirty="0" smtClean="0"/>
              <a:t>labels.</a:t>
            </a:r>
            <a:endParaRPr lang="en-US" dirty="0"/>
          </a:p>
        </p:txBody>
      </p:sp>
    </p:spTree>
    <p:extLst>
      <p:ext uri="{BB962C8B-B14F-4D97-AF65-F5344CB8AC3E}">
        <p14:creationId xmlns:p14="http://schemas.microsoft.com/office/powerpoint/2010/main" val="331977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Visualiazation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541" y="1603523"/>
            <a:ext cx="6830613" cy="4261735"/>
          </a:xfrm>
        </p:spPr>
      </p:pic>
    </p:spTree>
    <p:extLst>
      <p:ext uri="{BB962C8B-B14F-4D97-AF65-F5344CB8AC3E}">
        <p14:creationId xmlns:p14="http://schemas.microsoft.com/office/powerpoint/2010/main" val="398357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 </a:t>
            </a:r>
            <a:endParaRPr lang="en-US" dirty="0"/>
          </a:p>
        </p:txBody>
      </p:sp>
      <p:sp>
        <p:nvSpPr>
          <p:cNvPr id="3" name="Content Placeholder 2"/>
          <p:cNvSpPr>
            <a:spLocks noGrp="1"/>
          </p:cNvSpPr>
          <p:nvPr>
            <p:ph idx="1"/>
          </p:nvPr>
        </p:nvSpPr>
        <p:spPr/>
        <p:txBody>
          <a:bodyPr/>
          <a:lstStyle/>
          <a:p>
            <a:r>
              <a:rPr lang="en-US" dirty="0" err="1" smtClean="0"/>
              <a:t>Heatmap</a:t>
            </a:r>
            <a:r>
              <a:rPr lang="en-US" dirty="0" smtClean="0"/>
              <a:t> showing that there is no null values in the dataset.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420" y="2655024"/>
            <a:ext cx="5182323" cy="2991267"/>
          </a:xfrm>
          <a:prstGeom prst="rect">
            <a:avLst/>
          </a:prstGeom>
        </p:spPr>
      </p:pic>
    </p:spTree>
    <p:extLst>
      <p:ext uri="{BB962C8B-B14F-4D97-AF65-F5344CB8AC3E}">
        <p14:creationId xmlns:p14="http://schemas.microsoft.com/office/powerpoint/2010/main" val="47977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dataset columns</a:t>
            </a:r>
            <a:endParaRPr lang="en-US" dirty="0"/>
          </a:p>
        </p:txBody>
      </p:sp>
      <p:sp>
        <p:nvSpPr>
          <p:cNvPr id="3" name="Content Placeholder 2"/>
          <p:cNvSpPr>
            <a:spLocks noGrp="1"/>
          </p:cNvSpPr>
          <p:nvPr>
            <p:ph idx="1"/>
          </p:nvPr>
        </p:nvSpPr>
        <p:spPr/>
        <p:txBody>
          <a:bodyPr/>
          <a:lstStyle/>
          <a:p>
            <a:r>
              <a:rPr lang="en-US" dirty="0" smtClean="0"/>
              <a:t>It is showing train and test of dataset.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139" y="2459689"/>
            <a:ext cx="5214063" cy="3632018"/>
          </a:xfrm>
          <a:prstGeom prst="rect">
            <a:avLst/>
          </a:prstGeom>
        </p:spPr>
      </p:pic>
    </p:spTree>
    <p:extLst>
      <p:ext uri="{BB962C8B-B14F-4D97-AF65-F5344CB8AC3E}">
        <p14:creationId xmlns:p14="http://schemas.microsoft.com/office/powerpoint/2010/main" val="238191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highly-malignant dataset column.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4" y="1807931"/>
            <a:ext cx="5479388" cy="3847748"/>
          </a:xfrm>
        </p:spPr>
      </p:pic>
    </p:spTree>
    <p:extLst>
      <p:ext uri="{BB962C8B-B14F-4D97-AF65-F5344CB8AC3E}">
        <p14:creationId xmlns:p14="http://schemas.microsoft.com/office/powerpoint/2010/main" val="205472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loathe.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6" y="1803650"/>
            <a:ext cx="5806819" cy="3918713"/>
          </a:xfrm>
        </p:spPr>
      </p:pic>
    </p:spTree>
    <p:extLst>
      <p:ext uri="{BB962C8B-B14F-4D97-AF65-F5344CB8AC3E}">
        <p14:creationId xmlns:p14="http://schemas.microsoft.com/office/powerpoint/2010/main" val="66669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rude comments.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824997"/>
            <a:ext cx="6267454" cy="3797340"/>
          </a:xfrm>
        </p:spPr>
      </p:pic>
    </p:spTree>
    <p:extLst>
      <p:ext uri="{BB962C8B-B14F-4D97-AF65-F5344CB8AC3E}">
        <p14:creationId xmlns:p14="http://schemas.microsoft.com/office/powerpoint/2010/main" val="147752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Countplot</a:t>
            </a:r>
            <a:r>
              <a:rPr lang="en-US" dirty="0" smtClean="0"/>
              <a:t> on Abuse colum</a:t>
            </a:r>
            <a:r>
              <a:rPr lang="en-US" dirty="0"/>
              <a:t>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223" y="1450666"/>
            <a:ext cx="6168142" cy="4157382"/>
          </a:xfrm>
        </p:spPr>
      </p:pic>
    </p:spTree>
    <p:extLst>
      <p:ext uri="{BB962C8B-B14F-4D97-AF65-F5344CB8AC3E}">
        <p14:creationId xmlns:p14="http://schemas.microsoft.com/office/powerpoint/2010/main" val="2616108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321</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Project malignant comments classifier </vt:lpstr>
      <vt:lpstr>Data set description:</vt:lpstr>
      <vt:lpstr>Data Visualiazation</vt:lpstr>
      <vt:lpstr>HEATMAP </vt:lpstr>
      <vt:lpstr>CountPlot on dataset columns</vt:lpstr>
      <vt:lpstr>Countplot on highly-malignant dataset column.</vt:lpstr>
      <vt:lpstr>Countplot on loathe.</vt:lpstr>
      <vt:lpstr>countPlot on rude comments.</vt:lpstr>
      <vt:lpstr>Countplot on Abuse column</vt:lpstr>
      <vt:lpstr>Countplot on threat column</vt:lpstr>
      <vt:lpstr>Label distribution over comments pie chart.</vt:lpstr>
      <vt:lpstr>Model Evalution on Training and Testing set simultaneously.</vt:lpstr>
      <vt:lpstr>Decision Tree Accuracy on Train and Test data set.</vt:lpstr>
      <vt:lpstr>Random Forest Classifier Accuracy on Train and Test set.</vt:lpstr>
      <vt:lpstr>Kneighbours Classifier Accuarcy on Train and test Set.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malignant comments classifier</dc:title>
  <dc:creator>my pc</dc:creator>
  <cp:lastModifiedBy>my pc</cp:lastModifiedBy>
  <cp:revision>4</cp:revision>
  <dcterms:created xsi:type="dcterms:W3CDTF">2021-03-27T14:49:20Z</dcterms:created>
  <dcterms:modified xsi:type="dcterms:W3CDTF">2021-03-27T15:32:45Z</dcterms:modified>
</cp:coreProperties>
</file>