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FAKE NEWS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841775"/>
            <a:ext cx="8825658" cy="208062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Problem statement:</a:t>
            </a:r>
            <a:endParaRPr lang="en-US" dirty="0"/>
          </a:p>
          <a:p>
            <a:r>
              <a:rPr lang="en-US" dirty="0"/>
              <a:t>The authenticity of Information has become a longstanding issue affecting businesses and society, both for printed and digital media. On social networks, the reach and effects of information spread occur at such a fast pace and so amplified that distorted, inaccurate, or false information acquires a tremendous potential to cause real-world impacts, within minutes, for millions of users. Recently, several public concerns about this problem and some approaches to mitigate the problem were expressed.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69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Data- Description:</a:t>
            </a:r>
            <a:endParaRPr lang="en-US" dirty="0"/>
          </a:p>
          <a:p>
            <a:r>
              <a:rPr lang="en-US" dirty="0"/>
              <a:t>There are 6 columns in the dataset provided to you. The description of each of the column is given below:</a:t>
            </a:r>
          </a:p>
          <a:p>
            <a:r>
              <a:rPr lang="en-US" dirty="0"/>
              <a:t>“id”:  Unique id of each news article</a:t>
            </a:r>
          </a:p>
          <a:p>
            <a:r>
              <a:rPr lang="en-US" dirty="0"/>
              <a:t>“headline”:  It is the title of the news.</a:t>
            </a:r>
          </a:p>
          <a:p>
            <a:r>
              <a:rPr lang="en-US" dirty="0"/>
              <a:t>“news”:  It contains the full text of the news article</a:t>
            </a:r>
          </a:p>
          <a:p>
            <a:r>
              <a:rPr lang="en-US" dirty="0"/>
              <a:t>“Unnamed:0”:  It is a serial number</a:t>
            </a:r>
          </a:p>
          <a:p>
            <a:r>
              <a:rPr lang="en-US" dirty="0"/>
              <a:t>“</a:t>
            </a:r>
            <a:r>
              <a:rPr lang="en-US" dirty="0" err="1"/>
              <a:t>written_by</a:t>
            </a:r>
            <a:r>
              <a:rPr lang="en-US" dirty="0"/>
              <a:t>”:  It represents the author of the news article</a:t>
            </a:r>
          </a:p>
          <a:p>
            <a:r>
              <a:rPr lang="en-US" dirty="0"/>
              <a:t>“label”:  It tells whether the news is fake (1) or not fake (0).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166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includes the data processing and wrangling step by step 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527" y="2537137"/>
            <a:ext cx="8859486" cy="404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9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LANGUAGE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NLP procedure in fake news classifier is very essential.</a:t>
            </a:r>
          </a:p>
          <a:p>
            <a:r>
              <a:rPr lang="en-US" dirty="0" smtClean="0"/>
              <a:t>In NLP we used </a:t>
            </a:r>
            <a:r>
              <a:rPr lang="en-US" dirty="0" err="1" smtClean="0"/>
              <a:t>countvectorizer</a:t>
            </a:r>
            <a:r>
              <a:rPr lang="en-US" dirty="0" smtClean="0"/>
              <a:t> and </a:t>
            </a:r>
            <a:r>
              <a:rPr lang="en-US" dirty="0" err="1" smtClean="0"/>
              <a:t>tfidfvectorizer</a:t>
            </a:r>
            <a:r>
              <a:rPr lang="en-US" dirty="0" smtClean="0"/>
              <a:t> and hashing </a:t>
            </a:r>
            <a:r>
              <a:rPr lang="en-US" dirty="0" err="1" smtClean="0"/>
              <a:t>vectorizer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These models algorithm will give us a best accuracy on confusion matrix.</a:t>
            </a:r>
          </a:p>
          <a:p>
            <a:r>
              <a:rPr lang="en-US" dirty="0" smtClean="0"/>
              <a:t>Also we can use best model </a:t>
            </a:r>
            <a:r>
              <a:rPr lang="en-US" dirty="0" err="1" smtClean="0"/>
              <a:t>evalution</a:t>
            </a:r>
            <a:r>
              <a:rPr lang="en-US" dirty="0" smtClean="0"/>
              <a:t> process to get best accuracy in this dataset.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979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BY STEP EDA PROCESS IN NLP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456" y="1417892"/>
            <a:ext cx="7650031" cy="4830508"/>
          </a:xfrm>
        </p:spPr>
      </p:pic>
    </p:spTree>
    <p:extLst>
      <p:ext uri="{BB962C8B-B14F-4D97-AF65-F5344CB8AC3E}">
        <p14:creationId xmlns:p14="http://schemas.microsoft.com/office/powerpoint/2010/main" val="266951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Deployment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step we will use </a:t>
            </a:r>
            <a:r>
              <a:rPr lang="en-US" dirty="0" err="1" smtClean="0"/>
              <a:t>multinomialNB</a:t>
            </a:r>
            <a:r>
              <a:rPr lang="en-US" dirty="0" smtClean="0"/>
              <a:t> to get our best accuracy and also we will use hyper parameter to get best results.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615" y="2791851"/>
            <a:ext cx="4515480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3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Accuracy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we got the our best accuracy by using </a:t>
            </a:r>
            <a:r>
              <a:rPr lang="en-US" dirty="0" err="1" smtClean="0"/>
              <a:t>MulinomialNB</a:t>
            </a:r>
            <a:r>
              <a:rPr lang="en-US" dirty="0" smtClean="0"/>
              <a:t> is 90% by dropping some nan values and after data preprocessing steps we finally get our best results after model deployment.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93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HYPERPARAMETER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Multinomial classifier with </a:t>
            </a:r>
            <a:r>
              <a:rPr lang="en-US" dirty="0" err="1" smtClean="0"/>
              <a:t>hyperparameter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981" y="2475888"/>
            <a:ext cx="5496692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51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332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FAKE NEWS PROJECT</vt:lpstr>
      <vt:lpstr>DATA set Description</vt:lpstr>
      <vt:lpstr>DATA PREPROCESSING</vt:lpstr>
      <vt:lpstr>NATURAL LANGUAGE PROCESSING</vt:lpstr>
      <vt:lpstr>STEP BY STEP EDA PROCESS IN NLP</vt:lpstr>
      <vt:lpstr>Model Deployment process</vt:lpstr>
      <vt:lpstr>Best Accuracy </vt:lpstr>
      <vt:lpstr>Using HYPERPARAMETER Algorithm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PROJECT</dc:title>
  <dc:creator>my pc</dc:creator>
  <cp:lastModifiedBy>my pc</cp:lastModifiedBy>
  <cp:revision>3</cp:revision>
  <dcterms:created xsi:type="dcterms:W3CDTF">2021-04-22T16:51:44Z</dcterms:created>
  <dcterms:modified xsi:type="dcterms:W3CDTF">2021-04-22T17:11:36Z</dcterms:modified>
</cp:coreProperties>
</file>