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50750-78BA-CF30-8AB7-F683016164E0}" v="209" dt="2023-02-07T11:52:1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6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2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7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7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0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4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9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1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4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400" b="1" i="1" u="sng" dirty="0">
                <a:solidFill>
                  <a:schemeClr val="tx2"/>
                </a:solidFill>
                <a:cs typeface="Calibri Light"/>
              </a:rPr>
              <a:t>LINUX COMMANDS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F8071FD-905B-24C5-BC2B-58F38F828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37" y="980281"/>
            <a:ext cx="11166832" cy="5220494"/>
          </a:xfrm>
        </p:spPr>
      </p:pic>
    </p:spTree>
    <p:extLst>
      <p:ext uri="{BB962C8B-B14F-4D97-AF65-F5344CB8AC3E}">
        <p14:creationId xmlns:p14="http://schemas.microsoft.com/office/powerpoint/2010/main" val="35300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CE5B5B64-9427-F031-8BE2-9E676B33F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35" y="2810608"/>
            <a:ext cx="10312930" cy="2381372"/>
          </a:xfrm>
        </p:spPr>
      </p:pic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96623DCC-5CA0-701D-A3E5-F22DEF35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057" y="824902"/>
            <a:ext cx="10529886" cy="24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9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671FFC69-1081-BE2E-8C95-89CDC8179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7" y="5201427"/>
            <a:ext cx="10420350" cy="1123983"/>
          </a:xfr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777D52-1EFA-88BA-55F9-1651F4A2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2949161"/>
            <a:ext cx="10315575" cy="132877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7978723-E951-9386-B252-E19CAB8AF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4" y="911758"/>
            <a:ext cx="10315573" cy="13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FC66-A494-7A65-F845-C52A8FA1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CB7B25-EDB1-F3C0-D4A9-188496F0D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7429"/>
            <a:ext cx="10515600" cy="3467730"/>
          </a:xfrm>
        </p:spPr>
      </p:pic>
    </p:spTree>
    <p:extLst>
      <p:ext uri="{BB962C8B-B14F-4D97-AF65-F5344CB8AC3E}">
        <p14:creationId xmlns:p14="http://schemas.microsoft.com/office/powerpoint/2010/main" val="232552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F62D67CD-1B58-5D75-A8C4-4B935C4BE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295" y="777876"/>
            <a:ext cx="9865411" cy="5399087"/>
          </a:xfrm>
        </p:spPr>
      </p:pic>
    </p:spTree>
    <p:extLst>
      <p:ext uri="{BB962C8B-B14F-4D97-AF65-F5344CB8AC3E}">
        <p14:creationId xmlns:p14="http://schemas.microsoft.com/office/powerpoint/2010/main" val="2331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DFCC7A19-EAC6-3744-FDC5-B91A5DF1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4365"/>
            <a:ext cx="10515600" cy="4068859"/>
          </a:xfrm>
        </p:spPr>
      </p:pic>
    </p:spTree>
    <p:extLst>
      <p:ext uri="{BB962C8B-B14F-4D97-AF65-F5344CB8AC3E}">
        <p14:creationId xmlns:p14="http://schemas.microsoft.com/office/powerpoint/2010/main" val="36443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4A64-6D21-6A09-3F17-B502B4A0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3" y="2651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0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9DBC841-8632-D04D-0133-B0AA5E70E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663" y="527844"/>
            <a:ext cx="10754986" cy="5637212"/>
          </a:xfrm>
        </p:spPr>
      </p:pic>
    </p:spTree>
    <p:extLst>
      <p:ext uri="{BB962C8B-B14F-4D97-AF65-F5344CB8AC3E}">
        <p14:creationId xmlns:p14="http://schemas.microsoft.com/office/powerpoint/2010/main" val="324131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9ECF1E5-E1E2-183F-56D8-C3859026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22" y="635000"/>
            <a:ext cx="10797899" cy="5684837"/>
          </a:xfrm>
        </p:spPr>
      </p:pic>
    </p:spTree>
    <p:extLst>
      <p:ext uri="{BB962C8B-B14F-4D97-AF65-F5344CB8AC3E}">
        <p14:creationId xmlns:p14="http://schemas.microsoft.com/office/powerpoint/2010/main" val="145800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9C06007-4A9D-22BB-767F-5561EBE87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061" y="349250"/>
            <a:ext cx="10911595" cy="5696743"/>
          </a:xfrm>
        </p:spPr>
      </p:pic>
    </p:spTree>
    <p:extLst>
      <p:ext uri="{BB962C8B-B14F-4D97-AF65-F5344CB8AC3E}">
        <p14:creationId xmlns:p14="http://schemas.microsoft.com/office/powerpoint/2010/main" val="94301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0C701D8-E6EE-BCD8-F30F-F742377C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472" y="887980"/>
            <a:ext cx="10471751" cy="5378677"/>
          </a:xfrm>
        </p:spPr>
      </p:pic>
    </p:spTree>
    <p:extLst>
      <p:ext uri="{BB962C8B-B14F-4D97-AF65-F5344CB8AC3E}">
        <p14:creationId xmlns:p14="http://schemas.microsoft.com/office/powerpoint/2010/main" val="333204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64C0B0-B260-8E37-6AD0-6F9B08B87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0498"/>
            <a:ext cx="10515600" cy="5793780"/>
          </a:xfrm>
        </p:spPr>
      </p:pic>
    </p:spTree>
    <p:extLst>
      <p:ext uri="{BB962C8B-B14F-4D97-AF65-F5344CB8AC3E}">
        <p14:creationId xmlns:p14="http://schemas.microsoft.com/office/powerpoint/2010/main" val="312895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0036A2D-4622-EBCE-3AAC-B20F82BEA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88" y="551657"/>
            <a:ext cx="10835086" cy="5625306"/>
          </a:xfrm>
        </p:spPr>
      </p:pic>
    </p:spTree>
    <p:extLst>
      <p:ext uri="{BB962C8B-B14F-4D97-AF65-F5344CB8AC3E}">
        <p14:creationId xmlns:p14="http://schemas.microsoft.com/office/powerpoint/2010/main" val="250022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AAD42C1-02E0-68CC-61BB-4297BD053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466" y="599281"/>
            <a:ext cx="10530440" cy="5494337"/>
          </a:xfrm>
        </p:spPr>
      </p:pic>
    </p:spTree>
    <p:extLst>
      <p:ext uri="{BB962C8B-B14F-4D97-AF65-F5344CB8AC3E}">
        <p14:creationId xmlns:p14="http://schemas.microsoft.com/office/powerpoint/2010/main" val="353213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359ABA5-C6C9-E17F-4388-2FC2DAD70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141" y="682626"/>
            <a:ext cx="10281405" cy="5494337"/>
          </a:xfrm>
        </p:spPr>
      </p:pic>
    </p:spTree>
    <p:extLst>
      <p:ext uri="{BB962C8B-B14F-4D97-AF65-F5344CB8AC3E}">
        <p14:creationId xmlns:p14="http://schemas.microsoft.com/office/powerpoint/2010/main" val="152851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LINUX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124</cp:revision>
  <dcterms:created xsi:type="dcterms:W3CDTF">2023-02-07T11:27:53Z</dcterms:created>
  <dcterms:modified xsi:type="dcterms:W3CDTF">2023-02-07T11:53:29Z</dcterms:modified>
</cp:coreProperties>
</file>