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Study on Portfolio Management at Kotak Mahindra Bank</a:t>
            </a:r>
          </a:p>
          <a:p/>
          <a:p>
            <a:r>
              <a:t>Name: POGULA RANJEETHKUMAR</a:t>
            </a:r>
          </a:p>
          <a:p>
            <a:r>
              <a:t>Roll No: 2163-23-672-051</a:t>
            </a:r>
          </a:p>
          <a:p>
            <a:r>
              <a:t>MBA IV Semester</a:t>
            </a:r>
          </a:p>
          <a:p>
            <a:r>
              <a:t>St. Xavier’s PG College</a:t>
            </a:r>
          </a:p>
          <a:p>
            <a:r>
              <a:t>Guided by: Dr. T. Ravi</a:t>
            </a:r>
          </a:p>
          <a:p>
            <a:r>
              <a:t>Date: 15-07-2025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Period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Financial data collected for the years:</a:t>
            </a:r>
          </a:p>
          <a:p>
            <a:r>
              <a:t>  - 2019 to 2024 (5 years)</a:t>
            </a:r>
          </a:p>
          <a:p>
            <a:r>
              <a:t>• Time period selected to capture recent stock trends and market movement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Calculated annual return and average return for each company</a:t>
            </a:r>
          </a:p>
          <a:p>
            <a:r>
              <a:t>• Standard deviation used to measure risk</a:t>
            </a:r>
          </a:p>
          <a:p>
            <a:r>
              <a:t>• Compared risk-return across all 5 stocks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TCS gave the highest return</a:t>
            </a:r>
          </a:p>
          <a:p>
            <a:r>
              <a:t>• Maruti showed the highest risk (volatility)</a:t>
            </a:r>
          </a:p>
          <a:p>
            <a:r>
              <a:t>• Portfolio with diversified stocks performed better than single stock investment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Suggestions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Diversify investments to reduce risk</a:t>
            </a:r>
          </a:p>
          <a:p>
            <a:r>
              <a:t>• Investors should consider both return and volatility</a:t>
            </a:r>
          </a:p>
          <a:p>
            <a:r>
              <a:t>• Portfolio models help make informed decisions</a:t>
            </a:r>
          </a:p>
          <a:p>
            <a:r>
              <a:t>• Banks should guide investors better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Thank you for your time and attention</a:t>
            </a:r>
          </a:p>
          <a:p>
            <a:r>
              <a:t>• Ready to answer any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Portfolio = Group of investments</a:t>
            </a:r>
          </a:p>
          <a:p>
            <a:r>
              <a:t>• Portfolio Management = Managing investments to reduce risk and increase return</a:t>
            </a:r>
          </a:p>
          <a:p>
            <a:r>
              <a:t>• Helps investors make better financial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 understand portfolio management</a:t>
            </a:r>
          </a:p>
          <a:p>
            <a:r>
              <a:t>• To analyze risk and return of selected stocks</a:t>
            </a:r>
          </a:p>
          <a:p>
            <a:r>
              <a:t>• To calculate portfolio risk and return</a:t>
            </a:r>
          </a:p>
          <a:p>
            <a:r>
              <a:t>• To construct an effective portfolio using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equity investments from BSE</a:t>
            </a:r>
          </a:p>
          <a:p>
            <a:r>
              <a:t>• Covers 5 companies: Maruti, ACC, ICICI, Reliance, TCS</a:t>
            </a:r>
          </a:p>
          <a:p>
            <a:r>
              <a:t>• Uses only secondary data</a:t>
            </a:r>
          </a:p>
          <a:p>
            <a:r>
              <a:t>• Based on historical performance (2019–2024)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Increasing market uncertainty</a:t>
            </a:r>
          </a:p>
          <a:p>
            <a:r>
              <a:t>• Investors need safer investment options</a:t>
            </a:r>
          </a:p>
          <a:p>
            <a:r>
              <a:t>• Importance of risk-return balance</a:t>
            </a:r>
          </a:p>
          <a:p>
            <a:r>
              <a:t>• Banks play a key role in managing portfolios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of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Barents Group LLC (1997): Need for safer markets to attract investors</a:t>
            </a:r>
          </a:p>
          <a:p>
            <a:r>
              <a:t>• R. Dixon &amp; R.K. Bhandari (1997): Importance of managing financial risk using tools like derivatives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Type: Descriptive and Analytical</a:t>
            </a:r>
          </a:p>
          <a:p>
            <a:r>
              <a:t>• Data: Secondary data (websites, reports, financial portals)</a:t>
            </a:r>
          </a:p>
          <a:p>
            <a:r>
              <a:t>• Tools: Excel, SD, CAPM, correlation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Secondary sources only:</a:t>
            </a:r>
          </a:p>
          <a:p>
            <a:r>
              <a:t>  - Company annual reports</a:t>
            </a:r>
          </a:p>
          <a:p>
            <a:r>
              <a:t>  - BSE website</a:t>
            </a:r>
          </a:p>
          <a:p>
            <a:r>
              <a:t>  - Financial news portals</a:t>
            </a:r>
          </a:p>
          <a:p>
            <a:r>
              <a:t>  - Internet articles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5 Companies selected:</a:t>
            </a:r>
          </a:p>
          <a:p>
            <a:r>
              <a:t>  1. Maruti Suzuki</a:t>
            </a:r>
          </a:p>
          <a:p>
            <a:r>
              <a:t>  2. ACC Cement</a:t>
            </a:r>
          </a:p>
          <a:p>
            <a:r>
              <a:t>  3. ICICI Bank</a:t>
            </a:r>
          </a:p>
          <a:p>
            <a:r>
              <a:t>  4. Reliance Industries</a:t>
            </a:r>
          </a:p>
          <a:p>
            <a:r>
              <a:t>  5. TCS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