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48AAE-4C8C-4E31-B52F-C48DA5E4A529}" v="26" dt="2025-10-05T15:33:48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7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7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4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6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7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0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3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6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DFE6A-A65B-449E-98E7-0A2804AEF7D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E5A3E8-008B-49EE-B3EC-FCF9BC70E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58" y="1391653"/>
            <a:ext cx="10018713" cy="1752599"/>
          </a:xfrm>
        </p:spPr>
        <p:txBody>
          <a:bodyPr/>
          <a:lstStyle/>
          <a:p>
            <a:r>
              <a:rPr lang="en-US" dirty="0" smtClean="0"/>
              <a:t>EXPENSE OWL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500" y="139165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-BY RANJINI M(43120250)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3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/>
              <a:t> </a:t>
            </a:r>
            <a:r>
              <a:rPr dirty="0"/>
              <a:t>Add Expense Module – Enables users to add new expenses with details like name, category, and amount.</a:t>
            </a:r>
          </a:p>
          <a:p>
            <a:r>
              <a:rPr dirty="0" smtClean="0"/>
              <a:t> </a:t>
            </a:r>
            <a:r>
              <a:rPr dirty="0"/>
              <a:t>View Expense Records Module – Displays all recorded transactions with edit and delete options.</a:t>
            </a:r>
          </a:p>
          <a:p>
            <a:r>
              <a:rPr dirty="0" smtClean="0"/>
              <a:t> </a:t>
            </a:r>
            <a:r>
              <a:rPr dirty="0"/>
              <a:t>Reports Module – Generates visual charts for expense analysis.</a:t>
            </a:r>
          </a:p>
          <a:p>
            <a:r>
              <a:rPr dirty="0" smtClean="0"/>
              <a:t> </a:t>
            </a:r>
            <a:r>
              <a:rPr dirty="0"/>
              <a:t>Settings Module – Allows customization of currency, theme, and categories.</a:t>
            </a:r>
          </a:p>
          <a:p>
            <a:r>
              <a:rPr dirty="0" smtClean="0"/>
              <a:t> </a:t>
            </a:r>
            <a:r>
              <a:rPr dirty="0"/>
              <a:t>Recurring Transactions Module – Automates regular expenses or incomes based on user preferences.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954" y="108285"/>
            <a:ext cx="10018713" cy="1752599"/>
          </a:xfrm>
        </p:spPr>
        <p:txBody>
          <a:bodyPr/>
          <a:lstStyle/>
          <a:p>
            <a:r>
              <a:rPr dirty="0"/>
              <a:t>Sample </a:t>
            </a:r>
            <a:r>
              <a:rPr dirty="0" smtClean="0"/>
              <a:t>Output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4190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This slide can include screenshots of the Expense Owl user interface, such as the expense dashboard, </a:t>
            </a:r>
          </a:p>
          <a:p>
            <a:pPr marL="0" indent="0">
              <a:buNone/>
            </a:pPr>
            <a:r>
              <a:rPr dirty="0"/>
              <a:t>charts, and report views.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1763629"/>
            <a:ext cx="4708357" cy="2942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5" y="1763629"/>
            <a:ext cx="4640181" cy="29427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2209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Expense Owl provides an efficient digital solution for personal financial management. It minimizes manual </a:t>
            </a:r>
            <a:r>
              <a:rPr dirty="0" smtClean="0"/>
              <a:t>work</a:t>
            </a:r>
            <a:r>
              <a:rPr dirty="0"/>
              <a:t>, enhances data accuracy, and empowers users with better budget control. The system’s automation, </a:t>
            </a:r>
            <a:r>
              <a:rPr dirty="0" smtClean="0"/>
              <a:t>report </a:t>
            </a:r>
            <a:r>
              <a:rPr dirty="0"/>
              <a:t>generation, and customization options make it a reliable personal finance assistant.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Expense Owl is a web-based expense management system that simplifies daily financial tracking. </a:t>
            </a:r>
          </a:p>
          <a:p>
            <a:r>
              <a:t>Users can record, categorize, and analyze expenses with features like recurring transactions, </a:t>
            </a:r>
          </a:p>
          <a:p>
            <a:r>
              <a:t>currency selection, and visual reports. This system enhances accuracy, saves time, and encourages </a:t>
            </a:r>
          </a:p>
          <a:p>
            <a:r>
              <a:t>responsible budgeting through automation and intuitive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the existing manual system, users manage expenses using notes, diaries, or spreadsheets. </a:t>
            </a:r>
          </a:p>
          <a:p>
            <a:r>
              <a:t>These methods are time-consuming, prone to human error, and lack real-time analysis. Manual tracking </a:t>
            </a:r>
          </a:p>
          <a:p>
            <a:r>
              <a:t>makes it difficult to identify spending patterns, resulting in poor financial planning and organization.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proposed Expense Owl system automates expense management through a secure, web-based platform. </a:t>
            </a:r>
          </a:p>
          <a:p>
            <a:r>
              <a:t>It allows users to add, edit, and categorize transactions, view reports, and automate recurring expenses. </a:t>
            </a:r>
          </a:p>
          <a:p>
            <a:r>
              <a:t>The system supports data storage, theme customization, and provides analytical reports for better </a:t>
            </a:r>
          </a:p>
          <a:p>
            <a:r>
              <a:t>financial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Eliminates manual errors in tracking expenses</a:t>
            </a:r>
          </a:p>
          <a:p>
            <a:r>
              <a:rPr dirty="0" smtClean="0"/>
              <a:t> </a:t>
            </a:r>
            <a:r>
              <a:rPr dirty="0"/>
              <a:t>Provides real-time data analysis through visual charts</a:t>
            </a:r>
          </a:p>
          <a:p>
            <a:r>
              <a:rPr dirty="0" smtClean="0"/>
              <a:t> </a:t>
            </a:r>
            <a:r>
              <a:rPr dirty="0"/>
              <a:t>Saves time and improves financial awareness</a:t>
            </a:r>
          </a:p>
          <a:p>
            <a:r>
              <a:rPr dirty="0" smtClean="0"/>
              <a:t> </a:t>
            </a:r>
            <a:r>
              <a:rPr dirty="0"/>
              <a:t>Offers customization options for themes and currencies</a:t>
            </a:r>
          </a:p>
          <a:p>
            <a:r>
              <a:rPr dirty="0" smtClean="0"/>
              <a:t> </a:t>
            </a:r>
            <a:r>
              <a:rPr dirty="0"/>
              <a:t>Supports recurring transactions and automated reports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Requires </a:t>
            </a:r>
            <a:r>
              <a:rPr dirty="0"/>
              <a:t>internet connectivity for use</a:t>
            </a:r>
          </a:p>
          <a:p>
            <a:r>
              <a:rPr dirty="0" smtClean="0"/>
              <a:t> </a:t>
            </a:r>
            <a:r>
              <a:rPr dirty="0"/>
              <a:t>Initial setup may require basic technical knowledge</a:t>
            </a:r>
          </a:p>
          <a:p>
            <a:r>
              <a:rPr dirty="0" smtClean="0"/>
              <a:t> </a:t>
            </a:r>
            <a:r>
              <a:rPr dirty="0"/>
              <a:t>Data security depends on proper backend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Processor: Dual Core or higher</a:t>
            </a:r>
          </a:p>
          <a:p>
            <a:r>
              <a:rPr dirty="0" smtClean="0"/>
              <a:t> </a:t>
            </a:r>
            <a:r>
              <a:rPr dirty="0"/>
              <a:t>RAM: 4 GB or more</a:t>
            </a:r>
          </a:p>
          <a:p>
            <a:r>
              <a:rPr dirty="0" smtClean="0"/>
              <a:t> </a:t>
            </a:r>
            <a:r>
              <a:rPr dirty="0"/>
              <a:t>Hard Disk: Minimum 20 GB free space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Frontend: HTML, CSS, JavaScript</a:t>
            </a:r>
          </a:p>
          <a:p>
            <a:r>
              <a:rPr dirty="0" smtClean="0"/>
              <a:t> </a:t>
            </a:r>
            <a:r>
              <a:rPr dirty="0"/>
              <a:t>Backend: Go (</a:t>
            </a:r>
            <a:r>
              <a:rPr dirty="0" err="1"/>
              <a:t>Golang</a:t>
            </a:r>
            <a:r>
              <a:rPr dirty="0"/>
              <a:t>)</a:t>
            </a:r>
          </a:p>
          <a:p>
            <a:r>
              <a:rPr dirty="0" smtClean="0"/>
              <a:t> </a:t>
            </a:r>
            <a:r>
              <a:rPr dirty="0"/>
              <a:t>Database: JSON / Lightweight Storage</a:t>
            </a:r>
          </a:p>
          <a:p>
            <a:r>
              <a:rPr dirty="0" smtClean="0"/>
              <a:t> </a:t>
            </a:r>
            <a:r>
              <a:rPr dirty="0"/>
              <a:t>Tools: VS Code, </a:t>
            </a:r>
            <a:r>
              <a:rPr dirty="0" smtClean="0"/>
              <a:t>Node.js</a:t>
            </a:r>
            <a:endParaRPr dirty="0"/>
          </a:p>
          <a:p>
            <a:r>
              <a:rPr dirty="0" smtClean="0"/>
              <a:t> </a:t>
            </a:r>
            <a:r>
              <a:rPr dirty="0"/>
              <a:t>OS Compatibility: Windows / Linux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Add Expense Module</a:t>
            </a:r>
          </a:p>
          <a:p>
            <a:pPr marL="0" indent="0">
              <a:buNone/>
            </a:pPr>
            <a:r>
              <a:rPr dirty="0"/>
              <a:t>2. View Expense Records Module</a:t>
            </a:r>
          </a:p>
          <a:p>
            <a:pPr marL="0" indent="0">
              <a:buNone/>
            </a:pPr>
            <a:r>
              <a:rPr dirty="0"/>
              <a:t>3. Reports Module</a:t>
            </a:r>
          </a:p>
          <a:p>
            <a:pPr marL="0" indent="0">
              <a:buNone/>
            </a:pPr>
            <a:r>
              <a:rPr dirty="0"/>
              <a:t>4. Settings Module</a:t>
            </a:r>
          </a:p>
          <a:p>
            <a:pPr marL="0" indent="0">
              <a:buNone/>
            </a:pPr>
            <a:r>
              <a:rPr dirty="0"/>
              <a:t>5. Recurring Transactions Module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</TotalTime>
  <Words>471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EXPENSE OWL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LOST AND FOUND BOX</dc:title>
  <dc:creator>deva dharshini</dc:creator>
  <cp:lastModifiedBy>Asus</cp:lastModifiedBy>
  <cp:revision>15</cp:revision>
  <dcterms:created xsi:type="dcterms:W3CDTF">2025-10-05T14:17:24Z</dcterms:created>
  <dcterms:modified xsi:type="dcterms:W3CDTF">2025-10-29T13:04:26Z</dcterms:modified>
</cp:coreProperties>
</file>