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6AEA-A126-E807-EC97-59C1501268D7}"/>
              </a:ext>
            </a:extLst>
          </p:cNvPr>
          <p:cNvSpPr>
            <a:spLocks noGrp="1"/>
          </p:cNvSpPr>
          <p:nvPr>
            <p:ph type="title"/>
          </p:nvPr>
        </p:nvSpPr>
        <p:spPr>
          <a:xfrm>
            <a:off x="928432" y="846246"/>
            <a:ext cx="9905998" cy="1905000"/>
          </a:xfrm>
        </p:spPr>
        <p:txBody>
          <a:bodyPr>
            <a:normAutofit/>
          </a:bodyPr>
          <a:lstStyle/>
          <a:p>
            <a:pPr algn="ctr"/>
            <a:r>
              <a:rPr lang="en-IN" sz="5400" b="1" u="sng" dirty="0">
                <a:solidFill>
                  <a:schemeClr val="accent4">
                    <a:lumMod val="40000"/>
                    <a:lumOff val="60000"/>
                  </a:schemeClr>
                </a:solidFill>
                <a:latin typeface="Aptos Display" panose="020B0004020202020204" pitchFamily="34" charset="0"/>
              </a:rPr>
              <a:t>EMPLOYEE DATA ANALYSIS USING EXCEL</a:t>
            </a:r>
            <a:endParaRPr lang="en-US" sz="5400" b="1" u="sng" dirty="0">
              <a:solidFill>
                <a:schemeClr val="accent4">
                  <a:lumMod val="40000"/>
                  <a:lumOff val="60000"/>
                </a:schemeClr>
              </a:solidFill>
              <a:latin typeface="Aptos Display" panose="020B0004020202020204" pitchFamily="34" charset="0"/>
            </a:endParaRPr>
          </a:p>
        </p:txBody>
      </p:sp>
      <p:sp>
        <p:nvSpPr>
          <p:cNvPr id="3" name="Subtitle 2">
            <a:extLst>
              <a:ext uri="{FF2B5EF4-FFF2-40B4-BE49-F238E27FC236}">
                <a16:creationId xmlns:a16="http://schemas.microsoft.com/office/drawing/2014/main" id="{D1A868E0-1465-AA54-1D1A-1C2810D99302}"/>
              </a:ext>
            </a:extLst>
          </p:cNvPr>
          <p:cNvSpPr>
            <a:spLocks noGrp="1"/>
          </p:cNvSpPr>
          <p:nvPr>
            <p:ph idx="1"/>
          </p:nvPr>
        </p:nvSpPr>
        <p:spPr>
          <a:xfrm>
            <a:off x="573463" y="3429000"/>
            <a:ext cx="9905998" cy="3124201"/>
          </a:xfrm>
        </p:spPr>
        <p:txBody>
          <a:bodyPr>
            <a:noAutofit/>
          </a:bodyPr>
          <a:lstStyle/>
          <a:p>
            <a:pPr marL="0" indent="0" algn="l">
              <a:buNone/>
            </a:pP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Student Name   : </a:t>
            </a:r>
            <a:r>
              <a:rPr lang="en-US" sz="2400" dirty="0">
                <a:solidFill>
                  <a:schemeClr val="tx2"/>
                </a:solidFill>
                <a:latin typeface="Arial" panose="020B0604020202020204" pitchFamily="34" charset="0"/>
                <a:ea typeface="Aptos" panose="02000000000000000000" pitchFamily="2" charset="0"/>
                <a:cs typeface="Arial" panose="020B0604020202020204" pitchFamily="34" charset="0"/>
              </a:rPr>
              <a:t>T .Ranjini</a:t>
            </a:r>
            <a:endParaRPr lang="en-IN" sz="2400" dirty="0">
              <a:solidFill>
                <a:schemeClr val="tx2"/>
              </a:solidFill>
              <a:latin typeface="Arial" panose="020B0604020202020204" pitchFamily="34" charset="0"/>
              <a:ea typeface="Aptos" panose="02000000000000000000" pitchFamily="2" charset="0"/>
              <a:cs typeface="Arial" panose="020B0604020202020204" pitchFamily="34" charset="0"/>
            </a:endParaRPr>
          </a:p>
          <a:p>
            <a:pPr marL="0" indent="0" algn="l">
              <a:buNone/>
            </a:pP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Register no   : </a:t>
            </a:r>
            <a:r>
              <a:rPr lang="en-US" sz="2400" dirty="0">
                <a:solidFill>
                  <a:schemeClr val="tx2"/>
                </a:solidFill>
                <a:latin typeface="Arial" panose="020B0604020202020204" pitchFamily="34" charset="0"/>
                <a:ea typeface="Aptos" panose="02000000000000000000" pitchFamily="2" charset="0"/>
                <a:cs typeface="Arial" panose="020B0604020202020204" pitchFamily="34" charset="0"/>
              </a:rPr>
              <a:t>122202311</a:t>
            </a:r>
            <a:endParaRPr lang="en-IN" sz="2400" dirty="0">
              <a:solidFill>
                <a:schemeClr val="tx2"/>
              </a:solidFill>
              <a:latin typeface="Arial" panose="020B0604020202020204" pitchFamily="34" charset="0"/>
              <a:ea typeface="Aptos" panose="02000000000000000000" pitchFamily="2" charset="0"/>
              <a:cs typeface="Arial" panose="020B0604020202020204" pitchFamily="34" charset="0"/>
            </a:endParaRPr>
          </a:p>
          <a:p>
            <a:pPr marL="0" indent="0" algn="l">
              <a:buNone/>
            </a:pP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NM ID   : </a:t>
            </a:r>
            <a:r>
              <a:rPr lang="en-US" sz="2400" dirty="0">
                <a:solidFill>
                  <a:schemeClr val="tx2"/>
                </a:solidFill>
                <a:latin typeface="Arial" panose="020B0604020202020204" pitchFamily="34" charset="0"/>
                <a:ea typeface="Aptos" panose="02000000000000000000" pitchFamily="2" charset="0"/>
                <a:cs typeface="Arial" panose="020B0604020202020204" pitchFamily="34" charset="0"/>
              </a:rPr>
              <a:t>32A520DCB7DB090853D41073D5FFD19B</a:t>
            </a:r>
          </a:p>
          <a:p>
            <a:pPr marL="0" indent="0" algn="l">
              <a:buNone/>
            </a:pP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Department   : </a:t>
            </a:r>
            <a:r>
              <a:rPr lang="en-IN" sz="2400" dirty="0" err="1">
                <a:solidFill>
                  <a:schemeClr val="tx2"/>
                </a:solidFill>
                <a:latin typeface="Arial" panose="020B0604020202020204" pitchFamily="34" charset="0"/>
                <a:ea typeface="Aptos" panose="02000000000000000000" pitchFamily="2" charset="0"/>
                <a:cs typeface="Arial" panose="020B0604020202020204" pitchFamily="34" charset="0"/>
              </a:rPr>
              <a:t>B.Com</a:t>
            </a: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 (</a:t>
            </a:r>
            <a:r>
              <a:rPr lang="en-US" sz="2400" dirty="0">
                <a:solidFill>
                  <a:schemeClr val="tx2"/>
                </a:solidFill>
                <a:latin typeface="Arial" panose="020B0604020202020204" pitchFamily="34" charset="0"/>
                <a:ea typeface="Aptos" panose="02000000000000000000" pitchFamily="2" charset="0"/>
                <a:cs typeface="Arial" panose="020B0604020202020204" pitchFamily="34" charset="0"/>
              </a:rPr>
              <a:t>corporate secretary ship)</a:t>
            </a:r>
            <a:endParaRPr lang="en-IN" sz="2400" dirty="0">
              <a:solidFill>
                <a:schemeClr val="tx2"/>
              </a:solidFill>
              <a:latin typeface="Arial" panose="020B0604020202020204" pitchFamily="34" charset="0"/>
              <a:ea typeface="Aptos" panose="02000000000000000000" pitchFamily="2" charset="0"/>
              <a:cs typeface="Arial" panose="020B0604020202020204" pitchFamily="34" charset="0"/>
            </a:endParaRPr>
          </a:p>
          <a:p>
            <a:pPr marL="0" indent="0" algn="l">
              <a:buNone/>
            </a:pP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College   : </a:t>
            </a:r>
            <a:r>
              <a:rPr lang="en-IN" sz="2400" dirty="0" err="1">
                <a:solidFill>
                  <a:schemeClr val="tx2"/>
                </a:solidFill>
                <a:latin typeface="Arial" panose="020B0604020202020204" pitchFamily="34" charset="0"/>
                <a:ea typeface="Aptos" panose="02000000000000000000" pitchFamily="2" charset="0"/>
                <a:cs typeface="Arial" panose="020B0604020202020204" pitchFamily="34" charset="0"/>
              </a:rPr>
              <a:t>valliammal</a:t>
            </a:r>
            <a:r>
              <a:rPr lang="en-IN" sz="2400" dirty="0">
                <a:solidFill>
                  <a:schemeClr val="tx2"/>
                </a:solidFill>
                <a:latin typeface="Arial" panose="020B0604020202020204" pitchFamily="34" charset="0"/>
                <a:ea typeface="Aptos" panose="02000000000000000000" pitchFamily="2" charset="0"/>
                <a:cs typeface="Arial" panose="020B0604020202020204" pitchFamily="34" charset="0"/>
              </a:rPr>
              <a:t> college for women</a:t>
            </a:r>
          </a:p>
          <a:p>
            <a:pPr marL="0" indent="0" algn="l">
              <a:buNone/>
            </a:pPr>
            <a:endParaRPr lang="en-IN" sz="2400" dirty="0">
              <a:solidFill>
                <a:schemeClr val="tx2"/>
              </a:solidFill>
              <a:latin typeface="Arial" panose="020B0604020202020204" pitchFamily="34" charset="0"/>
              <a:ea typeface="Aptos" panose="02000000000000000000" pitchFamily="2" charset="0"/>
              <a:cs typeface="Arial" panose="020B0604020202020204" pitchFamily="34" charset="0"/>
            </a:endParaRPr>
          </a:p>
        </p:txBody>
      </p:sp>
    </p:spTree>
    <p:extLst>
      <p:ext uri="{BB962C8B-B14F-4D97-AF65-F5344CB8AC3E}">
        <p14:creationId xmlns:p14="http://schemas.microsoft.com/office/powerpoint/2010/main" val="234437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9C1D-9460-9A0C-83D8-4E7AEADD1C81}"/>
              </a:ext>
            </a:extLst>
          </p:cNvPr>
          <p:cNvSpPr>
            <a:spLocks noGrp="1"/>
          </p:cNvSpPr>
          <p:nvPr>
            <p:ph type="title"/>
          </p:nvPr>
        </p:nvSpPr>
        <p:spPr>
          <a:xfrm>
            <a:off x="1141413" y="361122"/>
            <a:ext cx="9905998" cy="1905000"/>
          </a:xfrm>
        </p:spPr>
        <p:txBody>
          <a:bodyPr>
            <a:normAutofit/>
          </a:bodyPr>
          <a:lstStyle/>
          <a:p>
            <a:pPr algn="ctr"/>
            <a:r>
              <a:rPr lang="en-IN" sz="4400" b="1" u="sng" dirty="0">
                <a:solidFill>
                  <a:schemeClr val="accent3">
                    <a:lumMod val="40000"/>
                    <a:lumOff val="60000"/>
                  </a:schemeClr>
                </a:solidFill>
                <a:latin typeface="Amasis MT Pro" panose="02040504050005020304" pitchFamily="18" charset="0"/>
              </a:rPr>
              <a:t>Modelling</a:t>
            </a:r>
            <a:endParaRPr lang="en-US" sz="4400" b="1" u="sng" dirty="0">
              <a:solidFill>
                <a:schemeClr val="accent3">
                  <a:lumMod val="40000"/>
                  <a:lumOff val="60000"/>
                </a:schemeClr>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31FF3012-7780-734A-9C76-951B5B98E82F}"/>
              </a:ext>
            </a:extLst>
          </p:cNvPr>
          <p:cNvSpPr>
            <a:spLocks noGrp="1"/>
          </p:cNvSpPr>
          <p:nvPr>
            <p:ph idx="1"/>
          </p:nvPr>
        </p:nvSpPr>
        <p:spPr>
          <a:xfrm>
            <a:off x="627113" y="2266122"/>
            <a:ext cx="11347174" cy="3124201"/>
          </a:xfrm>
        </p:spPr>
        <p:txBody>
          <a:bodyPr>
            <a:normAutofit/>
          </a:bodyPr>
          <a:lstStyle/>
          <a:p>
            <a:r>
              <a:rPr lang="en-IN" sz="2400" dirty="0">
                <a:latin typeface="Amasis MT Pro" panose="02040504050005020304" pitchFamily="18" charset="0"/>
              </a:rPr>
              <a:t>DATA COLLECTION: This data is collected from naan </a:t>
            </a:r>
            <a:r>
              <a:rPr lang="en-IN" sz="2400" dirty="0" err="1">
                <a:latin typeface="Amasis MT Pro" panose="02040504050005020304" pitchFamily="18" charset="0"/>
              </a:rPr>
              <a:t>mudhalvan</a:t>
            </a:r>
            <a:r>
              <a:rPr lang="en-IN" sz="2400" dirty="0">
                <a:latin typeface="Amasis MT Pro" panose="02040504050005020304" pitchFamily="18" charset="0"/>
              </a:rPr>
              <a:t> </a:t>
            </a:r>
            <a:r>
              <a:rPr lang="en-IN" sz="2400" dirty="0" err="1">
                <a:latin typeface="Amasis MT Pro" panose="02040504050005020304" pitchFamily="18" charset="0"/>
              </a:rPr>
              <a:t>edunet</a:t>
            </a:r>
            <a:r>
              <a:rPr lang="en-IN" sz="2400" dirty="0">
                <a:latin typeface="Amasis MT Pro" panose="02040504050005020304" pitchFamily="18" charset="0"/>
              </a:rPr>
              <a:t> dashboard.</a:t>
            </a:r>
          </a:p>
          <a:p>
            <a:r>
              <a:rPr lang="en-IN" sz="2400" dirty="0">
                <a:latin typeface="Amasis MT Pro" panose="02040504050005020304" pitchFamily="18" charset="0"/>
              </a:rPr>
              <a:t>DATA CLEANING: conditional formatting and sort and filter.</a:t>
            </a:r>
          </a:p>
          <a:p>
            <a:r>
              <a:rPr lang="en-IN" sz="2400" dirty="0">
                <a:latin typeface="Amasis MT Pro" panose="02040504050005020304" pitchFamily="18" charset="0"/>
              </a:rPr>
              <a:t>PIVOT TABLE: </a:t>
            </a:r>
            <a:r>
              <a:rPr lang="en-IN" sz="2400" dirty="0" err="1">
                <a:latin typeface="Amasis MT Pro" panose="02040504050005020304" pitchFamily="18" charset="0"/>
              </a:rPr>
              <a:t>emp</a:t>
            </a:r>
            <a:r>
              <a:rPr lang="en-IN" sz="2400" dirty="0">
                <a:latin typeface="Amasis MT Pro" panose="02040504050005020304" pitchFamily="18" charset="0"/>
              </a:rPr>
              <a:t> id, name, gender, salary, salary level.
CHART: </a:t>
            </a:r>
            <a:r>
              <a:rPr lang="en-IN" sz="2400" dirty="0" err="1">
                <a:latin typeface="Amasis MT Pro" panose="02040504050005020304" pitchFamily="18" charset="0"/>
              </a:rPr>
              <a:t>emp</a:t>
            </a:r>
            <a:r>
              <a:rPr lang="en-IN" sz="2400" dirty="0">
                <a:latin typeface="Amasis MT Pro" panose="02040504050005020304" pitchFamily="18" charset="0"/>
              </a:rPr>
              <a:t> id, salary, salary level.
SALARY LEVEL: very high, high, medium, low.</a:t>
            </a:r>
            <a:endParaRPr lang="en-US" sz="2400" dirty="0">
              <a:latin typeface="Amasis MT Pro" panose="02040504050005020304" pitchFamily="18" charset="0"/>
            </a:endParaRPr>
          </a:p>
        </p:txBody>
      </p:sp>
    </p:spTree>
    <p:extLst>
      <p:ext uri="{BB962C8B-B14F-4D97-AF65-F5344CB8AC3E}">
        <p14:creationId xmlns:p14="http://schemas.microsoft.com/office/powerpoint/2010/main" val="157119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C280-CFBD-42DF-DA39-23D5E6889439}"/>
              </a:ext>
            </a:extLst>
          </p:cNvPr>
          <p:cNvSpPr>
            <a:spLocks noGrp="1"/>
          </p:cNvSpPr>
          <p:nvPr>
            <p:ph type="title"/>
          </p:nvPr>
        </p:nvSpPr>
        <p:spPr>
          <a:xfrm>
            <a:off x="821941" y="0"/>
            <a:ext cx="9905998" cy="1905000"/>
          </a:xfrm>
        </p:spPr>
        <p:txBody>
          <a:bodyPr>
            <a:normAutofit/>
          </a:bodyPr>
          <a:lstStyle/>
          <a:p>
            <a:pPr algn="ctr"/>
            <a:r>
              <a:rPr lang="en-IN" sz="6000" b="1" u="sng" dirty="0">
                <a:solidFill>
                  <a:schemeClr val="accent3">
                    <a:lumMod val="40000"/>
                    <a:lumOff val="60000"/>
                  </a:schemeClr>
                </a:solidFill>
              </a:rPr>
              <a:t>Result </a:t>
            </a:r>
            <a:endParaRPr lang="en-US" sz="6000" b="1" u="sng" dirty="0">
              <a:solidFill>
                <a:schemeClr val="accent3">
                  <a:lumMod val="40000"/>
                  <a:lumOff val="60000"/>
                </a:schemeClr>
              </a:solidFill>
            </a:endParaRPr>
          </a:p>
        </p:txBody>
      </p:sp>
      <p:pic>
        <p:nvPicPr>
          <p:cNvPr id="4" name="Content Placeholder 3">
            <a:extLst>
              <a:ext uri="{FF2B5EF4-FFF2-40B4-BE49-F238E27FC236}">
                <a16:creationId xmlns:a16="http://schemas.microsoft.com/office/drawing/2014/main" id="{CDF3DF31-E5F6-900F-82E2-47705DD93BD2}"/>
              </a:ext>
            </a:extLst>
          </p:cNvPr>
          <p:cNvPicPr>
            <a:picLocks noGrp="1" noChangeAspect="1"/>
          </p:cNvPicPr>
          <p:nvPr>
            <p:ph idx="1"/>
          </p:nvPr>
        </p:nvPicPr>
        <p:blipFill rotWithShape="1">
          <a:blip r:embed="rId2"/>
          <a:srcRect l="-1" t="-1" r="1429" b="-297"/>
          <a:stretch/>
        </p:blipFill>
        <p:spPr>
          <a:xfrm>
            <a:off x="3114261" y="1905000"/>
            <a:ext cx="6304248" cy="39874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1347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3A9F-FA8E-29FA-E750-618FB3C7A22D}"/>
              </a:ext>
            </a:extLst>
          </p:cNvPr>
          <p:cNvSpPr>
            <a:spLocks noGrp="1"/>
          </p:cNvSpPr>
          <p:nvPr>
            <p:ph type="title"/>
          </p:nvPr>
        </p:nvSpPr>
        <p:spPr>
          <a:xfrm>
            <a:off x="928432" y="491277"/>
            <a:ext cx="9905998" cy="1905000"/>
          </a:xfrm>
        </p:spPr>
        <p:txBody>
          <a:bodyPr>
            <a:normAutofit/>
          </a:bodyPr>
          <a:lstStyle/>
          <a:p>
            <a:pPr algn="ctr"/>
            <a:r>
              <a:rPr lang="en-IN" sz="4400" b="1" u="sng" dirty="0">
                <a:solidFill>
                  <a:schemeClr val="accent3">
                    <a:lumMod val="40000"/>
                    <a:lumOff val="60000"/>
                  </a:schemeClr>
                </a:solidFill>
              </a:rPr>
              <a:t>Conclusion </a:t>
            </a:r>
            <a:endParaRPr lang="en-US" sz="4400" b="1" u="sng"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B5F46A83-6EC5-0B85-A6DA-C45CBC3379AD}"/>
              </a:ext>
            </a:extLst>
          </p:cNvPr>
          <p:cNvSpPr>
            <a:spLocks noGrp="1"/>
          </p:cNvSpPr>
          <p:nvPr>
            <p:ph idx="1"/>
          </p:nvPr>
        </p:nvSpPr>
        <p:spPr>
          <a:xfrm>
            <a:off x="1971262" y="1866899"/>
            <a:ext cx="8512154" cy="3124201"/>
          </a:xfrm>
        </p:spPr>
        <p:txBody>
          <a:bodyPr>
            <a:normAutofit/>
          </a:bodyPr>
          <a:lstStyle/>
          <a:p>
            <a:pPr marL="0" indent="0">
              <a:buNone/>
            </a:pPr>
            <a:r>
              <a:rPr lang="en-IN" sz="2800" dirty="0">
                <a:latin typeface="Amasis MT Pro" panose="02040504050005020304" pitchFamily="18" charset="0"/>
              </a:rPr>
              <a:t>In this project, I learned who to sort &amp; filter the data, conditional formatting, pivot tables and how to insert charts.</a:t>
            </a:r>
            <a:endParaRPr lang="en-US" sz="2800" dirty="0">
              <a:latin typeface="Amasis MT Pro" panose="02040504050005020304" pitchFamily="18" charset="0"/>
            </a:endParaRPr>
          </a:p>
        </p:txBody>
      </p:sp>
    </p:spTree>
    <p:extLst>
      <p:ext uri="{BB962C8B-B14F-4D97-AF65-F5344CB8AC3E}">
        <p14:creationId xmlns:p14="http://schemas.microsoft.com/office/powerpoint/2010/main" val="233501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EFEA-D60F-D4EA-EE0D-79B22B257238}"/>
              </a:ext>
            </a:extLst>
          </p:cNvPr>
          <p:cNvSpPr>
            <a:spLocks noGrp="1"/>
          </p:cNvSpPr>
          <p:nvPr>
            <p:ph type="title"/>
          </p:nvPr>
        </p:nvSpPr>
        <p:spPr/>
        <p:txBody>
          <a:bodyPr>
            <a:normAutofit/>
          </a:bodyPr>
          <a:lstStyle/>
          <a:p>
            <a:pPr algn="ctr"/>
            <a:r>
              <a:rPr lang="en-IN" sz="6000" b="1" u="sng" dirty="0">
                <a:solidFill>
                  <a:schemeClr val="accent3">
                    <a:lumMod val="60000"/>
                    <a:lumOff val="40000"/>
                  </a:schemeClr>
                </a:solidFill>
                <a:latin typeface="Aptos Display" panose="020B0004020202020204" pitchFamily="34" charset="0"/>
              </a:rPr>
              <a:t>Project title</a:t>
            </a:r>
            <a:endParaRPr lang="en-US" sz="6000" b="1" u="sng" dirty="0">
              <a:solidFill>
                <a:schemeClr val="accent3">
                  <a:lumMod val="60000"/>
                  <a:lumOff val="40000"/>
                </a:schemeClr>
              </a:solidFill>
              <a:latin typeface="Aptos Display" panose="020B0004020202020204" pitchFamily="34" charset="0"/>
            </a:endParaRPr>
          </a:p>
        </p:txBody>
      </p:sp>
      <p:sp>
        <p:nvSpPr>
          <p:cNvPr id="3" name="Content Placeholder 2">
            <a:extLst>
              <a:ext uri="{FF2B5EF4-FFF2-40B4-BE49-F238E27FC236}">
                <a16:creationId xmlns:a16="http://schemas.microsoft.com/office/drawing/2014/main" id="{5C6ACD25-6718-ADE6-B536-B140B50CEA66}"/>
              </a:ext>
            </a:extLst>
          </p:cNvPr>
          <p:cNvSpPr>
            <a:spLocks noGrp="1"/>
          </p:cNvSpPr>
          <p:nvPr>
            <p:ph idx="1"/>
          </p:nvPr>
        </p:nvSpPr>
        <p:spPr>
          <a:xfrm>
            <a:off x="1318898" y="1866899"/>
            <a:ext cx="9905998" cy="3124201"/>
          </a:xfrm>
        </p:spPr>
        <p:txBody>
          <a:bodyPr>
            <a:normAutofit/>
          </a:bodyPr>
          <a:lstStyle/>
          <a:p>
            <a:pPr marL="0" indent="0" algn="ctr">
              <a:buNone/>
            </a:pPr>
            <a:r>
              <a:rPr lang="en-IN" sz="4000" dirty="0">
                <a:latin typeface="Amasis MT Pro" panose="02040504050005020304" pitchFamily="18" charset="0"/>
                <a:cs typeface="Aharoni" panose="02010803020104030203" pitchFamily="2" charset="-79"/>
              </a:rPr>
              <a:t>Employee salary analysis using excel </a:t>
            </a:r>
            <a:endParaRPr lang="en-US" sz="4000" dirty="0">
              <a:latin typeface="Amasis MT Pro" panose="02040504050005020304" pitchFamily="18" charset="0"/>
              <a:cs typeface="Aharoni" panose="02010803020104030203" pitchFamily="2" charset="-79"/>
            </a:endParaRPr>
          </a:p>
        </p:txBody>
      </p:sp>
    </p:spTree>
    <p:extLst>
      <p:ext uri="{BB962C8B-B14F-4D97-AF65-F5344CB8AC3E}">
        <p14:creationId xmlns:p14="http://schemas.microsoft.com/office/powerpoint/2010/main" val="331385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2F0F-E178-DF93-3949-B9B161405E23}"/>
              </a:ext>
            </a:extLst>
          </p:cNvPr>
          <p:cNvSpPr>
            <a:spLocks noGrp="1"/>
          </p:cNvSpPr>
          <p:nvPr>
            <p:ph type="title"/>
          </p:nvPr>
        </p:nvSpPr>
        <p:spPr>
          <a:xfrm>
            <a:off x="881102" y="-117140"/>
            <a:ext cx="9905998" cy="1905000"/>
          </a:xfrm>
        </p:spPr>
        <p:txBody>
          <a:bodyPr>
            <a:normAutofit/>
          </a:bodyPr>
          <a:lstStyle/>
          <a:p>
            <a:pPr algn="ctr"/>
            <a:r>
              <a:rPr lang="en-IN" sz="6000" b="1" u="sng" dirty="0">
                <a:solidFill>
                  <a:schemeClr val="accent3">
                    <a:lumMod val="60000"/>
                    <a:lumOff val="40000"/>
                  </a:schemeClr>
                </a:solidFill>
              </a:rPr>
              <a:t>Agenda</a:t>
            </a:r>
            <a:endParaRPr lang="en-US" sz="6000" b="1" u="sng"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846FDB7B-E7C3-7074-2415-E3915C473B02}"/>
              </a:ext>
            </a:extLst>
          </p:cNvPr>
          <p:cNvSpPr>
            <a:spLocks noGrp="1"/>
          </p:cNvSpPr>
          <p:nvPr>
            <p:ph idx="1"/>
          </p:nvPr>
        </p:nvSpPr>
        <p:spPr>
          <a:xfrm rot="10800000" flipV="1">
            <a:off x="1326403" y="1940497"/>
            <a:ext cx="9905998" cy="4259627"/>
          </a:xfrm>
        </p:spPr>
        <p:txBody>
          <a:bodyPr>
            <a:noAutofit/>
          </a:bodyPr>
          <a:lstStyle/>
          <a:p>
            <a:r>
              <a:rPr lang="en-IN" sz="2400" dirty="0">
                <a:latin typeface="Aptos" panose="020B0004020202020204" pitchFamily="34" charset="0"/>
                <a:cs typeface="Arial" panose="020B0604020202020204" pitchFamily="34" charset="0"/>
              </a:rPr>
              <a:t>Problem statement
Project overview
Who are the end users
Our solution and its value proposition
Dataset description
The “WOW” in our solution
Modelling
Result
Conclusion</a:t>
            </a:r>
            <a:endParaRPr lang="en-US" sz="24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5542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3DF-2549-D681-957B-B404766D027C}"/>
              </a:ext>
            </a:extLst>
          </p:cNvPr>
          <p:cNvSpPr>
            <a:spLocks noGrp="1"/>
          </p:cNvSpPr>
          <p:nvPr>
            <p:ph type="title"/>
          </p:nvPr>
        </p:nvSpPr>
        <p:spPr/>
        <p:txBody>
          <a:bodyPr>
            <a:normAutofit/>
          </a:bodyPr>
          <a:lstStyle/>
          <a:p>
            <a:pPr algn="ctr"/>
            <a:r>
              <a:rPr lang="en-IN" sz="4400" b="1" u="sng" dirty="0">
                <a:solidFill>
                  <a:schemeClr val="accent3">
                    <a:lumMod val="40000"/>
                    <a:lumOff val="60000"/>
                  </a:schemeClr>
                </a:solidFill>
                <a:latin typeface="Amasis MT Pro" panose="02040504050005020304" pitchFamily="18" charset="0"/>
              </a:rPr>
              <a:t>Problem statement </a:t>
            </a:r>
            <a:endParaRPr lang="en-US" sz="4400" b="1" u="sng" dirty="0">
              <a:solidFill>
                <a:schemeClr val="accent3">
                  <a:lumMod val="40000"/>
                  <a:lumOff val="60000"/>
                </a:schemeClr>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DEA3EBB8-F378-359D-096C-2B41C544B97B}"/>
              </a:ext>
            </a:extLst>
          </p:cNvPr>
          <p:cNvSpPr>
            <a:spLocks noGrp="1"/>
          </p:cNvSpPr>
          <p:nvPr>
            <p:ph idx="1"/>
          </p:nvPr>
        </p:nvSpPr>
        <p:spPr>
          <a:xfrm>
            <a:off x="825879" y="2514600"/>
            <a:ext cx="10537065" cy="3124201"/>
          </a:xfrm>
        </p:spPr>
        <p:txBody>
          <a:bodyPr>
            <a:noAutofit/>
          </a:bodyPr>
          <a:lstStyle/>
          <a:p>
            <a:pPr marL="0" indent="0">
              <a:buNone/>
            </a:pPr>
            <a:r>
              <a:rPr lang="en-IN" sz="3200" dirty="0">
                <a:latin typeface="Amasis MT Pro" panose="02040504050005020304" pitchFamily="18" charset="0"/>
                <a:ea typeface="ADLaM Display" panose="02010000000000000000" pitchFamily="2" charset="0"/>
                <a:cs typeface="ADLaM Display" panose="02010000000000000000" pitchFamily="2" charset="0"/>
              </a:rPr>
              <a:t>Salary analysis refers to the process of examining and evaluating an organization’s salary structure and compensation practices. Salary analysis helps organisations ensure that their compensation practices are fair, competitive, and aligned with both employee expectations and market conditions.</a:t>
            </a:r>
            <a:endParaRPr lang="en-US" sz="3200" dirty="0">
              <a:latin typeface="Amasis MT Pro" panose="02040504050005020304" pitchFamily="18"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5659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4656-2F2B-467D-B0F0-3B93616B5D98}"/>
              </a:ext>
            </a:extLst>
          </p:cNvPr>
          <p:cNvSpPr>
            <a:spLocks noGrp="1"/>
          </p:cNvSpPr>
          <p:nvPr>
            <p:ph type="title"/>
          </p:nvPr>
        </p:nvSpPr>
        <p:spPr/>
        <p:txBody>
          <a:bodyPr>
            <a:normAutofit/>
          </a:bodyPr>
          <a:lstStyle/>
          <a:p>
            <a:pPr algn="ctr"/>
            <a:r>
              <a:rPr lang="en-IN" sz="4400" b="1" u="sng" dirty="0">
                <a:solidFill>
                  <a:schemeClr val="accent3">
                    <a:lumMod val="40000"/>
                    <a:lumOff val="60000"/>
                  </a:schemeClr>
                </a:solidFill>
                <a:latin typeface="Amasis MT Pro" panose="02040504050005020304" pitchFamily="18" charset="0"/>
              </a:rPr>
              <a:t>Project overview </a:t>
            </a:r>
            <a:endParaRPr lang="en-US" sz="4400" b="1" u="sng" dirty="0">
              <a:solidFill>
                <a:schemeClr val="accent3">
                  <a:lumMod val="40000"/>
                  <a:lumOff val="60000"/>
                </a:schemeClr>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5139DAC1-15E1-80DB-FB99-442542AEE9BC}"/>
              </a:ext>
            </a:extLst>
          </p:cNvPr>
          <p:cNvSpPr>
            <a:spLocks noGrp="1"/>
          </p:cNvSpPr>
          <p:nvPr>
            <p:ph idx="1"/>
          </p:nvPr>
        </p:nvSpPr>
        <p:spPr>
          <a:xfrm>
            <a:off x="2076164" y="2170043"/>
            <a:ext cx="8738556" cy="3124201"/>
          </a:xfrm>
        </p:spPr>
        <p:txBody>
          <a:bodyPr>
            <a:normAutofit/>
          </a:bodyPr>
          <a:lstStyle/>
          <a:p>
            <a:pPr marL="0" indent="0">
              <a:buNone/>
            </a:pPr>
            <a:r>
              <a:rPr lang="en-IN" sz="3200" dirty="0">
                <a:latin typeface="Amasis MT Pro" panose="02040504050005020304" pitchFamily="18" charset="0"/>
              </a:rPr>
              <a:t>Salary analysis is made using employee id, department, salary level, employee type and work location.</a:t>
            </a:r>
            <a:endParaRPr lang="en-US" sz="3200" dirty="0">
              <a:latin typeface="Amasis MT Pro" panose="02040504050005020304" pitchFamily="18" charset="0"/>
            </a:endParaRPr>
          </a:p>
        </p:txBody>
      </p:sp>
    </p:spTree>
    <p:extLst>
      <p:ext uri="{BB962C8B-B14F-4D97-AF65-F5344CB8AC3E}">
        <p14:creationId xmlns:p14="http://schemas.microsoft.com/office/powerpoint/2010/main" val="249081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3FEC-A272-7969-FDC2-9864B61EB245}"/>
              </a:ext>
            </a:extLst>
          </p:cNvPr>
          <p:cNvSpPr>
            <a:spLocks noGrp="1"/>
          </p:cNvSpPr>
          <p:nvPr>
            <p:ph type="title"/>
          </p:nvPr>
        </p:nvSpPr>
        <p:spPr>
          <a:xfrm>
            <a:off x="1143000" y="230966"/>
            <a:ext cx="9905998" cy="1905000"/>
          </a:xfrm>
        </p:spPr>
        <p:txBody>
          <a:bodyPr>
            <a:normAutofit/>
          </a:bodyPr>
          <a:lstStyle/>
          <a:p>
            <a:pPr algn="ctr"/>
            <a:r>
              <a:rPr lang="en-IN" sz="4400" b="1" u="sng" dirty="0">
                <a:solidFill>
                  <a:schemeClr val="accent3">
                    <a:lumMod val="40000"/>
                    <a:lumOff val="60000"/>
                  </a:schemeClr>
                </a:solidFill>
                <a:latin typeface="Amasis MT Pro" panose="02040504050005020304" pitchFamily="18" charset="0"/>
              </a:rPr>
              <a:t>Who are the end users ?</a:t>
            </a:r>
            <a:endParaRPr lang="en-US" sz="4400" b="1" u="sng" dirty="0">
              <a:solidFill>
                <a:schemeClr val="accent3">
                  <a:lumMod val="40000"/>
                  <a:lumOff val="60000"/>
                </a:schemeClr>
              </a:solidFill>
              <a:latin typeface="Amasis MT Pro" panose="02040504050005020304" pitchFamily="18" charset="0"/>
            </a:endParaRPr>
          </a:p>
        </p:txBody>
      </p:sp>
      <p:pic>
        <p:nvPicPr>
          <p:cNvPr id="4" name="Content Placeholder 3">
            <a:extLst>
              <a:ext uri="{FF2B5EF4-FFF2-40B4-BE49-F238E27FC236}">
                <a16:creationId xmlns:a16="http://schemas.microsoft.com/office/drawing/2014/main" id="{F8253DDC-8891-B227-BF9D-50841324F669}"/>
              </a:ext>
            </a:extLst>
          </p:cNvPr>
          <p:cNvPicPr>
            <a:picLocks noGrp="1" noChangeAspect="1"/>
          </p:cNvPicPr>
          <p:nvPr>
            <p:ph idx="1"/>
          </p:nvPr>
        </p:nvPicPr>
        <p:blipFill>
          <a:blip r:embed="rId2"/>
          <a:stretch>
            <a:fillRect/>
          </a:stretch>
        </p:blipFill>
        <p:spPr>
          <a:xfrm>
            <a:off x="3037350" y="2304695"/>
            <a:ext cx="5833323" cy="3485795"/>
          </a:xfrm>
        </p:spPr>
      </p:pic>
    </p:spTree>
    <p:extLst>
      <p:ext uri="{BB962C8B-B14F-4D97-AF65-F5344CB8AC3E}">
        <p14:creationId xmlns:p14="http://schemas.microsoft.com/office/powerpoint/2010/main" val="259101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61B7-1D14-CEF1-0627-6BE7001A2799}"/>
              </a:ext>
            </a:extLst>
          </p:cNvPr>
          <p:cNvSpPr>
            <a:spLocks noGrp="1"/>
          </p:cNvSpPr>
          <p:nvPr>
            <p:ph type="title"/>
          </p:nvPr>
        </p:nvSpPr>
        <p:spPr>
          <a:xfrm>
            <a:off x="429497" y="455781"/>
            <a:ext cx="11329829" cy="1756860"/>
          </a:xfrm>
        </p:spPr>
        <p:txBody>
          <a:bodyPr>
            <a:normAutofit/>
          </a:bodyPr>
          <a:lstStyle/>
          <a:p>
            <a:pPr algn="ctr"/>
            <a:r>
              <a:rPr lang="en-IN" sz="4000" b="1" u="sng" dirty="0">
                <a:solidFill>
                  <a:schemeClr val="accent3">
                    <a:lumMod val="40000"/>
                    <a:lumOff val="60000"/>
                  </a:schemeClr>
                </a:solidFill>
                <a:latin typeface="Amasis MT Pro" panose="02040504050005020304" pitchFamily="18" charset="0"/>
              </a:rPr>
              <a:t>Our solutions and its value proposition </a:t>
            </a:r>
            <a:endParaRPr lang="en-US" sz="4000" b="1" u="sng" dirty="0">
              <a:solidFill>
                <a:schemeClr val="accent3">
                  <a:lumMod val="40000"/>
                  <a:lumOff val="60000"/>
                </a:schemeClr>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0CA40BF9-B855-1F36-28E2-EB52D47B72C3}"/>
              </a:ext>
            </a:extLst>
          </p:cNvPr>
          <p:cNvSpPr>
            <a:spLocks noGrp="1"/>
          </p:cNvSpPr>
          <p:nvPr>
            <p:ph idx="1"/>
          </p:nvPr>
        </p:nvSpPr>
        <p:spPr/>
        <p:txBody>
          <a:bodyPr>
            <a:noAutofit/>
          </a:bodyPr>
          <a:lstStyle/>
          <a:p>
            <a:r>
              <a:rPr lang="en-IN" sz="2800" dirty="0">
                <a:latin typeface="Amasis MT Pro" panose="02040504050005020304" pitchFamily="18" charset="0"/>
              </a:rPr>
              <a:t>Conditional formatting : It is a excel feature that is used to apply specific formatting to cells or range of cells in certain criteria.
Sort &amp; filter : It helps to organize and analyse data more effectively.
Pivot table : It is used to summarize and analyse the data.
Chart : It is used to represent the data in visualisation.</a:t>
            </a:r>
            <a:endParaRPr lang="en-US" sz="2800" dirty="0">
              <a:latin typeface="Amasis MT Pro" panose="02040504050005020304" pitchFamily="18" charset="0"/>
            </a:endParaRPr>
          </a:p>
        </p:txBody>
      </p:sp>
    </p:spTree>
    <p:extLst>
      <p:ext uri="{BB962C8B-B14F-4D97-AF65-F5344CB8AC3E}">
        <p14:creationId xmlns:p14="http://schemas.microsoft.com/office/powerpoint/2010/main" val="131578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95B3-4C05-C2B6-A11A-C1A186B66E35}"/>
              </a:ext>
            </a:extLst>
          </p:cNvPr>
          <p:cNvSpPr>
            <a:spLocks noGrp="1"/>
          </p:cNvSpPr>
          <p:nvPr>
            <p:ph type="title"/>
          </p:nvPr>
        </p:nvSpPr>
        <p:spPr>
          <a:xfrm>
            <a:off x="1011257" y="0"/>
            <a:ext cx="9905998" cy="1905000"/>
          </a:xfrm>
        </p:spPr>
        <p:txBody>
          <a:bodyPr>
            <a:normAutofit/>
          </a:bodyPr>
          <a:lstStyle/>
          <a:p>
            <a:pPr algn="ctr"/>
            <a:r>
              <a:rPr lang="en-IN" sz="4400" b="1" u="sng" dirty="0">
                <a:solidFill>
                  <a:schemeClr val="accent3">
                    <a:lumMod val="40000"/>
                    <a:lumOff val="60000"/>
                  </a:schemeClr>
                </a:solidFill>
              </a:rPr>
              <a:t>Dataset description </a:t>
            </a:r>
            <a:endParaRPr lang="en-US" sz="4400" b="1" u="sng"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EF39913E-9780-BADF-E605-76107B87C9E6}"/>
              </a:ext>
            </a:extLst>
          </p:cNvPr>
          <p:cNvSpPr>
            <a:spLocks noGrp="1"/>
          </p:cNvSpPr>
          <p:nvPr>
            <p:ph idx="1"/>
          </p:nvPr>
        </p:nvSpPr>
        <p:spPr>
          <a:xfrm>
            <a:off x="651140" y="1698730"/>
            <a:ext cx="9905998" cy="4806281"/>
          </a:xfrm>
        </p:spPr>
        <p:txBody>
          <a:bodyPr>
            <a:noAutofit/>
          </a:bodyPr>
          <a:lstStyle/>
          <a:p>
            <a:pPr marL="0" indent="0">
              <a:buNone/>
            </a:pPr>
            <a:r>
              <a:rPr lang="en-IN" sz="2800" dirty="0">
                <a:latin typeface="Amasis MT Pro" panose="02040504050005020304" pitchFamily="18" charset="0"/>
              </a:rPr>
              <a:t>Employee dataset: It is obtained from the </a:t>
            </a:r>
            <a:r>
              <a:rPr lang="en-IN" sz="2800" dirty="0" err="1">
                <a:latin typeface="Amasis MT Pro" panose="02040504050005020304" pitchFamily="18" charset="0"/>
              </a:rPr>
              <a:t>edunet</a:t>
            </a:r>
            <a:r>
              <a:rPr lang="en-IN" sz="2800" dirty="0">
                <a:latin typeface="Amasis MT Pro" panose="02040504050005020304" pitchFamily="18" charset="0"/>
              </a:rPr>
              <a:t> dashboard.
It has 11 features. I have taken 5 features
• Employee id: Numerical value
• Name: Text type
• Gender: Text type
• Salary: Numerical value</a:t>
            </a:r>
          </a:p>
          <a:p>
            <a:pPr marL="0" indent="0">
              <a:buNone/>
            </a:pPr>
            <a:r>
              <a:rPr lang="en-IN" sz="2800" dirty="0">
                <a:latin typeface="Amasis MT Pro" panose="02040504050005020304" pitchFamily="18" charset="0"/>
              </a:rPr>
              <a:t>• Start date: Numerical value</a:t>
            </a:r>
            <a:endParaRPr lang="en-US" sz="2800" dirty="0">
              <a:latin typeface="Amasis MT Pro" panose="02040504050005020304" pitchFamily="18" charset="0"/>
            </a:endParaRPr>
          </a:p>
        </p:txBody>
      </p:sp>
    </p:spTree>
    <p:extLst>
      <p:ext uri="{BB962C8B-B14F-4D97-AF65-F5344CB8AC3E}">
        <p14:creationId xmlns:p14="http://schemas.microsoft.com/office/powerpoint/2010/main" val="281167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431B-6EC2-E38B-F028-6A77FB0445D6}"/>
              </a:ext>
            </a:extLst>
          </p:cNvPr>
          <p:cNvSpPr>
            <a:spLocks noGrp="1"/>
          </p:cNvSpPr>
          <p:nvPr>
            <p:ph type="title"/>
          </p:nvPr>
        </p:nvSpPr>
        <p:spPr/>
        <p:txBody>
          <a:bodyPr>
            <a:normAutofit/>
          </a:bodyPr>
          <a:lstStyle/>
          <a:p>
            <a:pPr algn="ctr"/>
            <a:r>
              <a:rPr lang="en-IN" sz="4400" b="1" u="sng" dirty="0">
                <a:solidFill>
                  <a:schemeClr val="accent3">
                    <a:lumMod val="40000"/>
                    <a:lumOff val="60000"/>
                  </a:schemeClr>
                </a:solidFill>
              </a:rPr>
              <a:t>The “wow” in our solution</a:t>
            </a:r>
            <a:endParaRPr lang="en-US" sz="4400" b="1" u="sng"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7C23FB5E-851D-B708-1E47-17695590F08E}"/>
              </a:ext>
            </a:extLst>
          </p:cNvPr>
          <p:cNvSpPr>
            <a:spLocks noGrp="1"/>
          </p:cNvSpPr>
          <p:nvPr>
            <p:ph idx="1"/>
          </p:nvPr>
        </p:nvSpPr>
        <p:spPr>
          <a:xfrm>
            <a:off x="1268697" y="1985797"/>
            <a:ext cx="12589566" cy="3124201"/>
          </a:xfrm>
        </p:spPr>
        <p:txBody>
          <a:bodyPr>
            <a:normAutofit/>
          </a:bodyPr>
          <a:lstStyle/>
          <a:p>
            <a:pPr marL="0" indent="0">
              <a:buNone/>
            </a:pPr>
            <a:r>
              <a:rPr lang="en-IN" sz="2400" dirty="0">
                <a:latin typeface="Amasis MT Pro" panose="02040504050005020304" pitchFamily="18" charset="0"/>
              </a:rPr>
              <a:t>We used the formula for salary analysis is: </a:t>
            </a:r>
          </a:p>
          <a:p>
            <a:pPr marL="0" indent="0">
              <a:buNone/>
            </a:pPr>
            <a:endParaRPr lang="en-IN" sz="2400" dirty="0">
              <a:latin typeface="Amasis MT Pro" panose="02040504050005020304" pitchFamily="18" charset="0"/>
            </a:endParaRPr>
          </a:p>
          <a:p>
            <a:pPr marL="0" indent="0">
              <a:buNone/>
            </a:pPr>
            <a:r>
              <a:rPr lang="en-IN" sz="2400" dirty="0">
                <a:latin typeface="Amasis MT Pro" panose="02040504050005020304" pitchFamily="18" charset="0"/>
              </a:rPr>
              <a:t>= IFS(Z8&gt;=5,”VERYHIGH”, Z8&gt;=,”HIGH”, Z8&gt;=3,”MED”, TRUE, “LOW”)</a:t>
            </a:r>
            <a:endParaRPr lang="en-US" sz="2400" dirty="0">
              <a:latin typeface="Amasis MT Pro" panose="02040504050005020304" pitchFamily="18" charset="0"/>
            </a:endParaRPr>
          </a:p>
        </p:txBody>
      </p:sp>
    </p:spTree>
    <p:extLst>
      <p:ext uri="{BB962C8B-B14F-4D97-AF65-F5344CB8AC3E}">
        <p14:creationId xmlns:p14="http://schemas.microsoft.com/office/powerpoint/2010/main" val="2427318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EMPLOYEE DATA ANALYSIS USING EXCEL</vt:lpstr>
      <vt:lpstr>Project title</vt:lpstr>
      <vt:lpstr>Agenda</vt:lpstr>
      <vt:lpstr>Problem statement </vt:lpstr>
      <vt:lpstr>Project overview </vt:lpstr>
      <vt:lpstr>Who are the end users ?</vt:lpstr>
      <vt:lpstr>Our solutions and its value proposition </vt:lpstr>
      <vt:lpstr>Dataset description </vt:lpstr>
      <vt:lpstr>The “wow” in our solution</vt:lpstr>
      <vt:lpstr>Modelling</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Deepika E. P</dc:creator>
  <cp:lastModifiedBy>Ranjini Thangakumar</cp:lastModifiedBy>
  <cp:revision>4</cp:revision>
  <dcterms:created xsi:type="dcterms:W3CDTF">2024-08-28T03:31:34Z</dcterms:created>
  <dcterms:modified xsi:type="dcterms:W3CDTF">2024-09-04T09:23:49Z</dcterms:modified>
</cp:coreProperties>
</file>