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5519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Sivaranjini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r>
              <a:rPr dirty="0" sz="2400" lang="en-US"/>
              <a:t>f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 </a:t>
            </a:r>
            <a:r>
              <a:rPr dirty="0" sz="2400" lang="en-US"/>
              <a:t>year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k</a:t>
            </a:r>
            <a:r>
              <a:rPr dirty="0" sz="2400" lang="en-US"/>
              <a:t>t</a:t>
            </a:r>
            <a:r>
              <a:rPr dirty="0" sz="2400" lang="en-US"/>
              <a:t>avatsalam </a:t>
            </a:r>
            <a:r>
              <a:rPr dirty="0" sz="2400" lang="en-US"/>
              <a:t>memorial </a:t>
            </a:r>
            <a:r>
              <a:rPr dirty="0" sz="2400" lang="en-US"/>
              <a:t>college </a:t>
            </a:r>
            <a:r>
              <a:rPr dirty="0" sz="2400" lang="en-US"/>
              <a:t>for </a:t>
            </a:r>
            <a:r>
              <a:rPr dirty="0" sz="2400" lang="en-US"/>
              <a:t>women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11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158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97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520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11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11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675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9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2024-09-02T16:24:43Z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113f188337b840508f9d0148ffd5d46a</vt:lpwstr>
  </property>
</Properties>
</file>