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2-4046-A064-4E27378B7EC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F2-4046-A064-4E27378B7EC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F2-4046-A064-4E27378B7EC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F2-4046-A064-4E27378B7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975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R.RANJITHA</a:t>
            </a:r>
            <a:endParaRPr lang="en-US" sz="2400" dirty="0"/>
          </a:p>
          <a:p>
            <a:pPr algn="l"/>
            <a:r>
              <a:rPr lang="en-US" sz="2400" dirty="0"/>
              <a:t>REGISTER NO:312205</a:t>
            </a:r>
            <a:r>
              <a:rPr lang="en-IN" sz="2400" dirty="0"/>
              <a:t>946/NM ID: 5EAF0174D9CDD41AAFC449BF57EE6F52</a:t>
            </a:r>
          </a:p>
          <a:p>
            <a:r>
              <a:rPr lang="en-US" sz="2400" dirty="0"/>
              <a:t>DEPARTMENT: B.COM (G), Commerce</a:t>
            </a:r>
          </a:p>
          <a:p>
            <a:r>
              <a:rPr lang="en-US" sz="2400" dirty="0"/>
              <a:t>COLLEGE:</a:t>
            </a:r>
            <a:r>
              <a:rPr lang="en-IN" sz="2400" dirty="0"/>
              <a:t> VIDHYA SAGAR WOMEN’S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2986C-A306-CF85-16CC-9C7384EDA865}"/>
              </a:ext>
            </a:extLst>
          </p:cNvPr>
          <p:cNvSpPr txBox="1"/>
          <p:nvPr/>
        </p:nvSpPr>
        <p:spPr>
          <a:xfrm>
            <a:off x="581026" y="1373725"/>
            <a:ext cx="9905999" cy="502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i="1" dirty="0">
                <a:latin typeface="Rockwell" panose="02060603020205020403" pitchFamily="18" charset="0"/>
              </a:rPr>
              <a:t>1. Data Collection: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Organized Data Entry</a:t>
            </a:r>
            <a:r>
              <a:rPr lang="en-US" dirty="0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Rockwell" panose="02060603020205020403" pitchFamily="18" charset="0"/>
              </a:rPr>
              <a:t>Data Validation: </a:t>
            </a:r>
            <a:r>
              <a:rPr lang="en-US" dirty="0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Data Analysis </a:t>
            </a:r>
            <a:r>
              <a:rPr lang="en-US" b="1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: Excel offers a built-in Data Analysis </a:t>
            </a:r>
            <a:r>
              <a:rPr lang="en-US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PivotTables: </a:t>
            </a:r>
            <a:r>
              <a:rPr lang="en-US" dirty="0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lang="en-US" altLang="en-US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093D5-D5A5-0069-2062-D54D8BE081D4}"/>
              </a:ext>
            </a:extLst>
          </p:cNvPr>
          <p:cNvSpPr txBox="1"/>
          <p:nvPr/>
        </p:nvSpPr>
        <p:spPr>
          <a:xfrm>
            <a:off x="914400" y="1291844"/>
            <a:ext cx="9372600" cy="427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Conditional Formatting: </a:t>
            </a:r>
            <a:r>
              <a:rPr lang="en-US" sz="1800" dirty="0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Data Visualization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sz="1800" dirty="0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Trend Analysis: </a:t>
            </a:r>
            <a:r>
              <a:rPr lang="en-US" sz="1800" dirty="0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2699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10FD3C-A424-5F63-A91D-CBFB87C2D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091961"/>
              </p:ext>
            </p:extLst>
          </p:nvPr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B5DEE-57A4-F54C-865C-61BF47E1F8DE}"/>
              </a:ext>
            </a:extLst>
          </p:cNvPr>
          <p:cNvSpPr txBox="1"/>
          <p:nvPr/>
        </p:nvSpPr>
        <p:spPr>
          <a:xfrm>
            <a:off x="1219200" y="1958326"/>
            <a:ext cx="7931943" cy="280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DFF8-48A7-2FFA-FBD8-5301861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107996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777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6358D-35C3-9DD8-C1BA-3CF209F2AB12}"/>
              </a:ext>
            </a:extLst>
          </p:cNvPr>
          <p:cNvSpPr txBox="1"/>
          <p:nvPr/>
        </p:nvSpPr>
        <p:spPr>
          <a:xfrm>
            <a:off x="834072" y="1875443"/>
            <a:ext cx="6703345" cy="295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Rockwell" panose="02060603020205020403" pitchFamily="18" charset="0"/>
              </a:rPr>
              <a:t>Enhance Performance Tracking</a:t>
            </a:r>
            <a:r>
              <a:rPr lang="en-US" sz="2400" dirty="0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72B19-4E16-65DA-5126-64AE6825638E}"/>
              </a:ext>
            </a:extLst>
          </p:cNvPr>
          <p:cNvSpPr txBox="1"/>
          <p:nvPr/>
        </p:nvSpPr>
        <p:spPr>
          <a:xfrm>
            <a:off x="714375" y="1895786"/>
            <a:ext cx="7931943" cy="374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F110E-7F0A-54A2-74D7-B4AC66363FC6}"/>
              </a:ext>
            </a:extLst>
          </p:cNvPr>
          <p:cNvSpPr txBox="1"/>
          <p:nvPr/>
        </p:nvSpPr>
        <p:spPr>
          <a:xfrm>
            <a:off x="3050380" y="1542828"/>
            <a:ext cx="7008019" cy="544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03457-3785-8963-35C1-941215C7D257}"/>
              </a:ext>
            </a:extLst>
          </p:cNvPr>
          <p:cNvSpPr txBox="1"/>
          <p:nvPr/>
        </p:nvSpPr>
        <p:spPr>
          <a:xfrm>
            <a:off x="1295400" y="1356270"/>
            <a:ext cx="78557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Dataset name: </a:t>
            </a:r>
            <a:r>
              <a:rPr lang="en-US" sz="2800" dirty="0" err="1">
                <a:latin typeface="Rockwell" panose="02060603020205020403" pitchFamily="18" charset="0"/>
              </a:rPr>
              <a:t>Employee_data</a:t>
            </a:r>
            <a:endParaRPr lang="en-US" sz="28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Columns: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Rows:3000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Rockwell" panose="02060603020205020403" pitchFamily="18" charset="0"/>
            </a:endParaRPr>
          </a:p>
          <a:p>
            <a:r>
              <a:rPr lang="en-US" sz="2800" dirty="0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lang="en-US" sz="2800" dirty="0" err="1">
                <a:latin typeface="Rockwell" panose="02060603020205020403" pitchFamily="18" charset="0"/>
              </a:rPr>
              <a:t>etc</a:t>
            </a:r>
            <a:r>
              <a:rPr lang="en-US" sz="2800" dirty="0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14536" y="2389116"/>
            <a:ext cx="10025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lang="en-US" sz="2400" dirty="0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lang="en-IN" sz="24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760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Rockwell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</cp:lastModifiedBy>
  <cp:revision>32</cp:revision>
  <dcterms:created xsi:type="dcterms:W3CDTF">2024-03-29T15:07:22Z</dcterms:created>
  <dcterms:modified xsi:type="dcterms:W3CDTF">2024-09-07T13:36:29Z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