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Default Extension="mp4" ContentType="video/mp4"/>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864" y="-10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NULL" TargetMode="External"/><Relationship Id="rId5" Type="http://schemas.openxmlformats.org/officeDocument/2006/relationships/image" Target="../media/image6.png"/><Relationship Id="rId4" Type="http://schemas.microsoft.com/office/2007/relationships/media" Target="../media/media1.mp4"/></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err="1" smtClean="0">
                <a:solidFill>
                  <a:srgbClr val="2F5496"/>
                </a:solidFill>
              </a:rPr>
              <a:t>Ranjithkumar</a:t>
            </a:r>
            <a:r>
              <a:rPr lang="en-US" sz="2000" b="1" dirty="0" smtClean="0">
                <a:solidFill>
                  <a:srgbClr val="2F5496"/>
                </a:solidFill>
              </a:rPr>
              <a:t> S (au810021237032)</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dirty="0">
                <a:latin typeface="Times New Roman"/>
                <a:ea typeface="Times New Roman"/>
                <a:cs typeface="Times New Roman"/>
                <a:sym typeface="Times New Roman"/>
              </a:rPr>
              <a:t>Project </a:t>
            </a:r>
            <a:r>
              <a:rPr lang="en-US" dirty="0" err="1">
                <a:latin typeface="Times New Roman"/>
                <a:ea typeface="Times New Roman"/>
                <a:cs typeface="Times New Roman"/>
                <a:sym typeface="Times New Roman"/>
              </a:rPr>
              <a:t>Github</a:t>
            </a:r>
            <a:r>
              <a:rPr lang="en-US" dirty="0">
                <a:latin typeface="Times New Roman"/>
                <a:ea typeface="Times New Roman"/>
                <a:cs typeface="Times New Roman"/>
                <a:sym typeface="Times New Roman"/>
              </a:rPr>
              <a:t> link, </a:t>
            </a:r>
            <a:r>
              <a:rPr lang="en-US" dirty="0" err="1">
                <a:latin typeface="Times New Roman"/>
                <a:ea typeface="Times New Roman"/>
                <a:cs typeface="Times New Roman"/>
                <a:sym typeface="Times New Roman"/>
              </a:rPr>
              <a:t>Ramar</a:t>
            </a:r>
            <a:r>
              <a:rPr lang="en-US" dirty="0">
                <a:latin typeface="Times New Roman"/>
                <a:ea typeface="Times New Roman"/>
                <a:cs typeface="Times New Roman"/>
                <a:sym typeface="Times New Roman"/>
              </a:rPr>
              <a:t>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dirty="0">
                <a:latin typeface="Times New Roman"/>
                <a:ea typeface="Times New Roman"/>
                <a:cs typeface="Times New Roman"/>
                <a:sym typeface="Times New Roman"/>
              </a:rPr>
              <a:t>Project video recorded link (</a:t>
            </a:r>
            <a:r>
              <a:rPr lang="en-US" dirty="0" err="1">
                <a:latin typeface="Times New Roman"/>
                <a:ea typeface="Times New Roman"/>
                <a:cs typeface="Times New Roman"/>
                <a:sym typeface="Times New Roman"/>
              </a:rPr>
              <a:t>youtube</a:t>
            </a:r>
            <a:r>
              <a:rPr lang="en-US" dirty="0">
                <a:latin typeface="Times New Roman"/>
                <a:ea typeface="Times New Roman"/>
                <a:cs typeface="Times New Roman"/>
                <a:sym typeface="Times New Roman"/>
              </a:rPr>
              <a:t>/</a:t>
            </a:r>
            <a:r>
              <a:rPr lang="en-US" dirty="0" err="1">
                <a:latin typeface="Times New Roman"/>
                <a:ea typeface="Times New Roman"/>
                <a:cs typeface="Times New Roman"/>
                <a:sym typeface="Times New Roman"/>
              </a:rPr>
              <a:t>github</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Ramar</a:t>
            </a:r>
            <a:r>
              <a:rPr lang="en-US" dirty="0">
                <a:latin typeface="Times New Roman"/>
                <a:ea typeface="Times New Roman"/>
                <a:cs typeface="Times New Roman"/>
                <a:sym typeface="Times New Roman"/>
              </a:rPr>
              <a:t>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dirty="0">
                <a:latin typeface="Times New Roman"/>
                <a:ea typeface="Times New Roman"/>
                <a:cs typeface="Times New Roman"/>
                <a:sym typeface="Times New Roman"/>
              </a:rPr>
              <a:t>Project PPT &amp; Report </a:t>
            </a:r>
            <a:r>
              <a:rPr lang="en-US" dirty="0" err="1">
                <a:latin typeface="Times New Roman"/>
                <a:ea typeface="Times New Roman"/>
                <a:cs typeface="Times New Roman"/>
                <a:sym typeface="Times New Roman"/>
              </a:rPr>
              <a:t>github</a:t>
            </a:r>
            <a:r>
              <a:rPr lang="en-US" dirty="0">
                <a:latin typeface="Times New Roman"/>
                <a:ea typeface="Times New Roman"/>
                <a:cs typeface="Times New Roman"/>
                <a:sym typeface="Times New Roman"/>
              </a:rPr>
              <a:t> link, </a:t>
            </a:r>
            <a:r>
              <a:rPr lang="en-US" dirty="0" err="1">
                <a:latin typeface="Times New Roman"/>
                <a:ea typeface="Times New Roman"/>
                <a:cs typeface="Times New Roman"/>
                <a:sym typeface="Times New Roman"/>
              </a:rPr>
              <a:t>Ramar</a:t>
            </a:r>
            <a:r>
              <a:rPr lang="en-US" dirty="0">
                <a:latin typeface="Times New Roman"/>
                <a:ea typeface="Times New Roman"/>
                <a:cs typeface="Times New Roman"/>
                <a:sym typeface="Times New Roman"/>
              </a:rPr>
              <a:t> Bose , </a:t>
            </a:r>
            <a:r>
              <a:rPr lang="en-US" dirty="0" smtClean="0">
                <a:latin typeface="Times New Roman"/>
                <a:ea typeface="Times New Roman"/>
                <a:cs typeface="Times New Roman"/>
                <a:sym typeface="Times New Roman"/>
              </a:rPr>
              <a:t>2024</a:t>
            </a:r>
          </a:p>
          <a:p>
            <a:pPr marL="342900" lvl="0" indent="-342900" algn="l" rtl="0">
              <a:lnSpc>
                <a:spcPct val="150000"/>
              </a:lnSpc>
              <a:spcBef>
                <a:spcPts val="1000"/>
              </a:spcBef>
              <a:spcAft>
                <a:spcPts val="0"/>
              </a:spcAft>
              <a:buClr>
                <a:schemeClr val="dk1"/>
              </a:buClr>
              <a:buSzPts val="2400"/>
            </a:pPr>
            <a:r>
              <a:rPr lang="en-US" dirty="0" smtClean="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dirty="0" err="1">
                <a:solidFill>
                  <a:schemeClr val="accent1"/>
                </a:solidFill>
                <a:latin typeface="Arial"/>
                <a:ea typeface="Arial"/>
                <a:cs typeface="Arial"/>
                <a:sym typeface="Arial"/>
              </a:rPr>
              <a:t>GitHub</a:t>
            </a:r>
            <a:r>
              <a:rPr lang="en-US" sz="4400" b="1" dirty="0">
                <a:solidFill>
                  <a:schemeClr val="accent1"/>
                </a:solidFill>
                <a:latin typeface="Arial"/>
                <a:ea typeface="Arial"/>
                <a:cs typeface="Arial"/>
                <a:sym typeface="Arial"/>
              </a:rPr>
              <a:t> Link</a:t>
            </a:r>
            <a:endParaRPr/>
          </a:p>
        </p:txBody>
      </p:sp>
      <p:sp>
        <p:nvSpPr>
          <p:cNvPr id="129" name="Google Shape;129;p18"/>
          <p:cNvSpPr txBox="1">
            <a:spLocks noGrp="1"/>
          </p:cNvSpPr>
          <p:nvPr>
            <p:ph type="subTitle" idx="1"/>
          </p:nvPr>
        </p:nvSpPr>
        <p:spPr>
          <a:xfrm>
            <a:off x="339777" y="1882399"/>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sz="2600" u="sng" dirty="0" smtClean="0">
                <a:solidFill>
                  <a:srgbClr val="00B0F0"/>
                </a:solidFill>
                <a:latin typeface="Arial"/>
                <a:ea typeface="Arial"/>
                <a:cs typeface="Arial"/>
                <a:sym typeface="Arial"/>
              </a:rPr>
              <a:t>https://github.com/Ranjisrk/RANJITHKUMAR-S/tree/main</a:t>
            </a:r>
            <a:endParaRPr u="sng">
              <a:solidFill>
                <a:srgbClr val="00B0F0"/>
              </a:solidFill>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
        <p:nvSpPr>
          <p:cNvPr id="5" name="Google Shape;128;p18"/>
          <p:cNvSpPr txBox="1">
            <a:spLocks/>
          </p:cNvSpPr>
          <p:nvPr/>
        </p:nvSpPr>
        <p:spPr>
          <a:xfrm>
            <a:off x="1901253" y="2629910"/>
            <a:ext cx="9144000" cy="823034"/>
          </a:xfrm>
          <a:prstGeom prst="rect">
            <a:avLst/>
          </a:prstGeom>
          <a:noFill/>
          <a:ln>
            <a:noFill/>
          </a:ln>
        </p:spPr>
        <p:txBody>
          <a:bodyPr spcFirstLastPara="1" wrap="square" lIns="91425" tIns="45700" rIns="91425" bIns="45700" anchor="b" anchorCtr="0">
            <a:normAutofit/>
          </a:bodyPr>
          <a:lstStyle/>
          <a:p>
            <a:pPr marL="0" marR="0" lvl="0" indent="0" algn="ctr" defTabSz="914400" rtl="0" eaLnBrk="1" fontAlgn="auto" latinLnBrk="0" hangingPunct="1">
              <a:lnSpc>
                <a:spcPct val="90000"/>
              </a:lnSpc>
              <a:spcBef>
                <a:spcPts val="0"/>
              </a:spcBef>
              <a:spcAft>
                <a:spcPts val="0"/>
              </a:spcAft>
              <a:buClr>
                <a:schemeClr val="accent1"/>
              </a:buClr>
              <a:buSzPts val="4400"/>
              <a:buFont typeface="Arial"/>
              <a:buNone/>
              <a:tabLst/>
              <a:defRPr/>
            </a:pPr>
            <a:r>
              <a:rPr lang="en-US" sz="4400" b="1" dirty="0" err="1" smtClean="0">
                <a:solidFill>
                  <a:schemeClr val="accent1"/>
                </a:solidFill>
              </a:rPr>
              <a:t>Youtube</a:t>
            </a:r>
            <a:r>
              <a:rPr lang="en-US" sz="4400" b="1" dirty="0" smtClean="0">
                <a:solidFill>
                  <a:schemeClr val="accent1"/>
                </a:solidFill>
              </a:rPr>
              <a:t> </a:t>
            </a:r>
            <a:r>
              <a:rPr kumimoji="0" lang="en-US" sz="4400" b="1" i="0" u="none" strike="noStrike" kern="0" cap="none" spc="0" normalizeH="0" baseline="0" noProof="0" dirty="0" smtClean="0">
                <a:ln>
                  <a:noFill/>
                </a:ln>
                <a:solidFill>
                  <a:schemeClr val="accent1"/>
                </a:solidFill>
                <a:effectLst/>
                <a:uLnTx/>
                <a:uFillTx/>
                <a:latin typeface="Arial"/>
                <a:ea typeface="Arial"/>
                <a:cs typeface="Arial"/>
                <a:sym typeface="Arial"/>
              </a:rPr>
              <a:t> Link</a:t>
            </a:r>
            <a:endParaRPr kumimoji="0" lang="en-US" sz="60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 name="Google Shape;129;p18"/>
          <p:cNvSpPr txBox="1">
            <a:spLocks/>
          </p:cNvSpPr>
          <p:nvPr/>
        </p:nvSpPr>
        <p:spPr>
          <a:xfrm>
            <a:off x="477187" y="3863599"/>
            <a:ext cx="11152682" cy="618460"/>
          </a:xfrm>
          <a:prstGeom prst="rect">
            <a:avLst/>
          </a:prstGeom>
          <a:noFill/>
          <a:ln>
            <a:noFill/>
          </a:ln>
        </p:spPr>
        <p:txBody>
          <a:bodyPr spcFirstLastPara="1" wrap="square" lIns="91425" tIns="45700" rIns="91425" bIns="45700" anchor="t" anchorCtr="0">
            <a:normAutofit/>
          </a:bodyPr>
          <a:lstStyle/>
          <a:p>
            <a:pPr lvl="0" algn="ctr">
              <a:lnSpc>
                <a:spcPct val="90000"/>
              </a:lnSpc>
              <a:buClr>
                <a:schemeClr val="dk1"/>
              </a:buClr>
              <a:buSzPts val="2600"/>
            </a:pPr>
            <a:r>
              <a:rPr lang="en-US" sz="2600" u="sng" dirty="0" smtClean="0">
                <a:solidFill>
                  <a:srgbClr val="00B0F0"/>
                </a:solidFill>
              </a:rPr>
              <a:t>https://youtu.be/xSX5bS6kXDE?si=m-gzAEzPPghPHNNu</a:t>
            </a:r>
            <a:endParaRPr kumimoji="0" lang="en-US" sz="2400" b="0" i="0" u="sng" strike="noStrike" kern="0" cap="none" spc="0" normalizeH="0" baseline="0" noProof="0" dirty="0">
              <a:ln>
                <a:noFill/>
              </a:ln>
              <a:solidFill>
                <a:srgbClr val="00B0F0"/>
              </a:solidFill>
              <a:effectLst/>
              <a:uLnTx/>
              <a:uFillTx/>
              <a:latin typeface="Calibri"/>
              <a:ea typeface="Calibri"/>
              <a:cs typeface="Calibri"/>
              <a:sym typeface="Calibri"/>
            </a:endParaRPr>
          </a:p>
        </p:txBody>
      </p:sp>
      <p:sp>
        <p:nvSpPr>
          <p:cNvPr id="7" name="Google Shape;129;p18"/>
          <p:cNvSpPr txBox="1">
            <a:spLocks/>
          </p:cNvSpPr>
          <p:nvPr/>
        </p:nvSpPr>
        <p:spPr>
          <a:xfrm>
            <a:off x="627088" y="4208373"/>
            <a:ext cx="11152682" cy="1359304"/>
          </a:xfrm>
          <a:prstGeom prst="rect">
            <a:avLst/>
          </a:prstGeom>
          <a:noFill/>
          <a:ln>
            <a:noFill/>
          </a:ln>
        </p:spPr>
        <p:txBody>
          <a:bodyPr spcFirstLastPara="1" wrap="square" lIns="91425" tIns="45700" rIns="91425" bIns="45700" anchor="t" anchorCtr="0">
            <a:normAutofit/>
          </a:bodyPr>
          <a:lstStyle/>
          <a:p>
            <a:pPr marL="0" marR="0" lvl="0" indent="0" algn="ctr" defTabSz="914400" rtl="0" eaLnBrk="1" fontAlgn="auto" latinLnBrk="0" hangingPunct="1">
              <a:lnSpc>
                <a:spcPct val="90000"/>
              </a:lnSpc>
              <a:spcBef>
                <a:spcPts val="0"/>
              </a:spcBef>
              <a:spcAft>
                <a:spcPts val="0"/>
              </a:spcAft>
              <a:buClr>
                <a:schemeClr val="dk1"/>
              </a:buClr>
              <a:buSzPts val="2600"/>
              <a:buFont typeface="Arial"/>
              <a:buNone/>
              <a:tabLst/>
              <a:defRPr/>
            </a:pPr>
            <a:endParaRPr kumimoji="0" lang="en-US" sz="24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3" name="1000007296.mp4">
            <a:hlinkClick r:id="" action="ppaction://media"/>
            <a:extLst>
              <a:ext uri="{FF2B5EF4-FFF2-40B4-BE49-F238E27FC236}">
                <a16:creationId xmlns:a16="http://schemas.microsoft.com/office/drawing/2014/main" xmlns="" id="{6B2B2D90-7C62-B194-A173-E6F78ACE5A06}"/>
              </a:ext>
            </a:extLst>
          </p:cNvPr>
          <p:cNvPicPr>
            <a:picLocks noChangeAspect="1"/>
          </p:cNvPicPr>
          <p:nvPr>
            <a:videoFile r:link="rId1"/>
            <p:extLst>
              <p:ext uri="{DAA4B4D4-6D71-4841-9C94-3DE7FCFB9230}">
                <p14:media xmlns:p14="http://schemas.microsoft.com/office/powerpoint/2010/main" xmlns="" r:embed="rId4"/>
              </p:ext>
            </p:extLst>
          </p:nvPr>
        </p:nvPicPr>
        <p:blipFill>
          <a:blip r:embed="rId5"/>
          <a:stretch>
            <a:fillRect/>
          </a:stretch>
        </p:blipFill>
        <p:spPr>
          <a:xfrm>
            <a:off x="1005253" y="1259291"/>
            <a:ext cx="10091553" cy="5363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532</Words>
  <Application>Microsoft Office PowerPoint</Application>
  <PresentationFormat>Custom</PresentationFormat>
  <Paragraphs>51</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RANJITH</cp:lastModifiedBy>
  <cp:revision>3</cp:revision>
  <dcterms:modified xsi:type="dcterms:W3CDTF">2024-04-18T11:04:01Z</dcterms:modified>
</cp:coreProperties>
</file>