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081C-6534-258B-8E30-FA814D55D1C0}"/>
              </a:ext>
            </a:extLst>
          </p:cNvPr>
          <p:cNvSpPr>
            <a:spLocks noGrp="1"/>
          </p:cNvSpPr>
          <p:nvPr>
            <p:ph type="ctrTitle"/>
          </p:nvPr>
        </p:nvSpPr>
        <p:spPr>
          <a:xfrm>
            <a:off x="1154955" y="-6931347"/>
            <a:ext cx="8825658" cy="9011968"/>
          </a:xfrm>
        </p:spPr>
        <p:txBody>
          <a:bodyPr/>
          <a:lstStyle/>
          <a:p>
            <a:r>
              <a:rPr lang="en-IN" dirty="0"/>
              <a:t>ATM INTERFACE</a:t>
            </a:r>
            <a:endParaRPr lang="en-US" dirty="0"/>
          </a:p>
        </p:txBody>
      </p:sp>
      <p:sp>
        <p:nvSpPr>
          <p:cNvPr id="3" name="Subtitle 2">
            <a:extLst>
              <a:ext uri="{FF2B5EF4-FFF2-40B4-BE49-F238E27FC236}">
                <a16:creationId xmlns:a16="http://schemas.microsoft.com/office/drawing/2014/main" id="{341F6AFF-3579-B271-B6FB-B1B21CA2BD76}"/>
              </a:ext>
            </a:extLst>
          </p:cNvPr>
          <p:cNvSpPr>
            <a:spLocks noGrp="1"/>
          </p:cNvSpPr>
          <p:nvPr>
            <p:ph type="subTitle" idx="1"/>
          </p:nvPr>
        </p:nvSpPr>
        <p:spPr>
          <a:xfrm>
            <a:off x="1154955" y="3007251"/>
            <a:ext cx="8825658" cy="2631549"/>
          </a:xfrm>
        </p:spPr>
        <p:txBody>
          <a:bodyPr>
            <a:normAutofit/>
          </a:bodyPr>
          <a:lstStyle/>
          <a:p>
            <a:r>
              <a:rPr lang="en-IN" sz="3600" dirty="0">
                <a:solidFill>
                  <a:schemeClr val="accent1"/>
                </a:solidFill>
              </a:rPr>
              <a:t>TEAM REDS</a:t>
            </a:r>
            <a:endParaRPr lang="en-US" sz="3600" dirty="0">
              <a:solidFill>
                <a:schemeClr val="accent1"/>
              </a:solidFill>
            </a:endParaRPr>
          </a:p>
        </p:txBody>
      </p:sp>
    </p:spTree>
    <p:extLst>
      <p:ext uri="{BB962C8B-B14F-4D97-AF65-F5344CB8AC3E}">
        <p14:creationId xmlns:p14="http://schemas.microsoft.com/office/powerpoint/2010/main" val="299084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2FCA-801E-D7F1-E944-87A24FE4226E}"/>
              </a:ext>
            </a:extLst>
          </p:cNvPr>
          <p:cNvSpPr>
            <a:spLocks noGrp="1"/>
          </p:cNvSpPr>
          <p:nvPr>
            <p:ph type="title"/>
          </p:nvPr>
        </p:nvSpPr>
        <p:spPr/>
        <p:txBody>
          <a:bodyPr/>
          <a:lstStyle/>
          <a:p>
            <a:r>
              <a:rPr lang="en-IN" dirty="0"/>
              <a:t>Introduction for ATM</a:t>
            </a:r>
            <a:endParaRPr lang="en-US" dirty="0"/>
          </a:p>
        </p:txBody>
      </p:sp>
      <p:sp>
        <p:nvSpPr>
          <p:cNvPr id="3" name="Content Placeholder 2">
            <a:extLst>
              <a:ext uri="{FF2B5EF4-FFF2-40B4-BE49-F238E27FC236}">
                <a16:creationId xmlns:a16="http://schemas.microsoft.com/office/drawing/2014/main" id="{DD726342-0E8C-B8C7-FB6C-EE9E3AE41048}"/>
              </a:ext>
            </a:extLst>
          </p:cNvPr>
          <p:cNvSpPr>
            <a:spLocks noGrp="1"/>
          </p:cNvSpPr>
          <p:nvPr>
            <p:ph idx="1"/>
          </p:nvPr>
        </p:nvSpPr>
        <p:spPr>
          <a:xfrm>
            <a:off x="1103312" y="2052918"/>
            <a:ext cx="4141041" cy="4195481"/>
          </a:xfrm>
        </p:spPr>
        <p:txBody>
          <a:bodyPr/>
          <a:lstStyle/>
          <a:p>
            <a:pPr marL="0" indent="0">
              <a:buNone/>
            </a:pPr>
            <a:r>
              <a:rPr lang="en-IN" dirty="0"/>
              <a:t> Java, we can create an ATM program for representing ATM transection. In the ATM program, the user has to select an option from the options displayed on the screen. The options are related to withdraw the money, deposit the money, check the balance, and exit.</a:t>
            </a:r>
            <a:endParaRPr lang="en-US" dirty="0"/>
          </a:p>
        </p:txBody>
      </p:sp>
      <p:pic>
        <p:nvPicPr>
          <p:cNvPr id="5" name="Picture 5">
            <a:extLst>
              <a:ext uri="{FF2B5EF4-FFF2-40B4-BE49-F238E27FC236}">
                <a16:creationId xmlns:a16="http://schemas.microsoft.com/office/drawing/2014/main" id="{52A5B2D6-3206-262D-7327-275517081E1B}"/>
              </a:ext>
            </a:extLst>
          </p:cNvPr>
          <p:cNvPicPr>
            <a:picLocks noChangeAspect="1"/>
          </p:cNvPicPr>
          <p:nvPr/>
        </p:nvPicPr>
        <p:blipFill>
          <a:blip r:embed="rId2"/>
          <a:stretch>
            <a:fillRect/>
          </a:stretch>
        </p:blipFill>
        <p:spPr>
          <a:xfrm>
            <a:off x="6695921" y="829732"/>
            <a:ext cx="3449292" cy="5418667"/>
          </a:xfrm>
          <a:prstGeom prst="rect">
            <a:avLst/>
          </a:prstGeom>
        </p:spPr>
      </p:pic>
    </p:spTree>
    <p:extLst>
      <p:ext uri="{BB962C8B-B14F-4D97-AF65-F5344CB8AC3E}">
        <p14:creationId xmlns:p14="http://schemas.microsoft.com/office/powerpoint/2010/main" val="300262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7863-BE90-E330-C8F7-7098A8ACBBA9}"/>
              </a:ext>
            </a:extLst>
          </p:cNvPr>
          <p:cNvSpPr>
            <a:spLocks noGrp="1"/>
          </p:cNvSpPr>
          <p:nvPr>
            <p:ph type="title"/>
          </p:nvPr>
        </p:nvSpPr>
        <p:spPr/>
        <p:txBody>
          <a:bodyPr/>
          <a:lstStyle/>
          <a:p>
            <a:r>
              <a:rPr lang="en-IN" dirty="0"/>
              <a:t>Code </a:t>
            </a:r>
            <a:endParaRPr lang="en-US" dirty="0"/>
          </a:p>
        </p:txBody>
      </p:sp>
      <p:sp>
        <p:nvSpPr>
          <p:cNvPr id="3" name="Content Placeholder 2">
            <a:extLst>
              <a:ext uri="{FF2B5EF4-FFF2-40B4-BE49-F238E27FC236}">
                <a16:creationId xmlns:a16="http://schemas.microsoft.com/office/drawing/2014/main" id="{FC4D32B0-1296-2A5A-573A-44FAFCF178F4}"/>
              </a:ext>
            </a:extLst>
          </p:cNvPr>
          <p:cNvSpPr>
            <a:spLocks noGrp="1"/>
          </p:cNvSpPr>
          <p:nvPr>
            <p:ph idx="1"/>
          </p:nvPr>
        </p:nvSpPr>
        <p:spPr>
          <a:xfrm>
            <a:off x="1005515" y="1853248"/>
            <a:ext cx="6573736" cy="2951835"/>
          </a:xfrm>
        </p:spPr>
        <p:txBody>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72217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Ion</vt:lpstr>
      <vt:lpstr>ATM INTERFACE</vt:lpstr>
      <vt:lpstr>Introduction for ATM</vt:lpstr>
      <vt:lpstr>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INTERFACE</dc:title>
  <dc:creator>Ranjith K</dc:creator>
  <cp:lastModifiedBy>Ranjith K</cp:lastModifiedBy>
  <cp:revision>1</cp:revision>
  <dcterms:created xsi:type="dcterms:W3CDTF">2022-12-01T04:00:38Z</dcterms:created>
  <dcterms:modified xsi:type="dcterms:W3CDTF">2022-12-01T05:34:03Z</dcterms:modified>
</cp:coreProperties>
</file>