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2081C-6534-258B-8E30-FA814D55D1C0}"/>
              </a:ext>
            </a:extLst>
          </p:cNvPr>
          <p:cNvSpPr>
            <a:spLocks noGrp="1"/>
          </p:cNvSpPr>
          <p:nvPr>
            <p:ph type="ctrTitle"/>
          </p:nvPr>
        </p:nvSpPr>
        <p:spPr>
          <a:xfrm>
            <a:off x="1154955" y="-6931347"/>
            <a:ext cx="8825658" cy="9011968"/>
          </a:xfrm>
        </p:spPr>
        <p:txBody>
          <a:bodyPr/>
          <a:lstStyle/>
          <a:p>
            <a:r>
              <a:rPr lang="en-IN" dirty="0"/>
              <a:t>ATM INTERFACE</a:t>
            </a:r>
            <a:endParaRPr lang="en-US" dirty="0"/>
          </a:p>
        </p:txBody>
      </p:sp>
      <p:sp>
        <p:nvSpPr>
          <p:cNvPr id="3" name="Subtitle 2">
            <a:extLst>
              <a:ext uri="{FF2B5EF4-FFF2-40B4-BE49-F238E27FC236}">
                <a16:creationId xmlns:a16="http://schemas.microsoft.com/office/drawing/2014/main" id="{341F6AFF-3579-B271-B6FB-B1B21CA2BD76}"/>
              </a:ext>
            </a:extLst>
          </p:cNvPr>
          <p:cNvSpPr>
            <a:spLocks noGrp="1"/>
          </p:cNvSpPr>
          <p:nvPr>
            <p:ph type="subTitle" idx="1"/>
          </p:nvPr>
        </p:nvSpPr>
        <p:spPr>
          <a:xfrm>
            <a:off x="1154955" y="3007251"/>
            <a:ext cx="8825658" cy="2631549"/>
          </a:xfrm>
        </p:spPr>
        <p:txBody>
          <a:bodyPr>
            <a:normAutofit/>
          </a:bodyPr>
          <a:lstStyle/>
          <a:p>
            <a:r>
              <a:rPr lang="en-IN" sz="3600" dirty="0">
                <a:solidFill>
                  <a:schemeClr val="accent1"/>
                </a:solidFill>
              </a:rPr>
              <a:t>TEAM REDS</a:t>
            </a:r>
            <a:endParaRPr lang="en-US" sz="3600" dirty="0">
              <a:solidFill>
                <a:schemeClr val="accent1"/>
              </a:solidFill>
            </a:endParaRPr>
          </a:p>
        </p:txBody>
      </p:sp>
    </p:spTree>
    <p:extLst>
      <p:ext uri="{BB962C8B-B14F-4D97-AF65-F5344CB8AC3E}">
        <p14:creationId xmlns:p14="http://schemas.microsoft.com/office/powerpoint/2010/main" val="2990842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2FCA-801E-D7F1-E944-87A24FE4226E}"/>
              </a:ext>
            </a:extLst>
          </p:cNvPr>
          <p:cNvSpPr>
            <a:spLocks noGrp="1"/>
          </p:cNvSpPr>
          <p:nvPr>
            <p:ph type="title"/>
          </p:nvPr>
        </p:nvSpPr>
        <p:spPr/>
        <p:txBody>
          <a:bodyPr/>
          <a:lstStyle/>
          <a:p>
            <a:r>
              <a:rPr lang="en-IN" dirty="0"/>
              <a:t>Introduction for ATM</a:t>
            </a:r>
            <a:endParaRPr lang="en-US" dirty="0"/>
          </a:p>
        </p:txBody>
      </p:sp>
      <p:sp>
        <p:nvSpPr>
          <p:cNvPr id="3" name="Content Placeholder 2">
            <a:extLst>
              <a:ext uri="{FF2B5EF4-FFF2-40B4-BE49-F238E27FC236}">
                <a16:creationId xmlns:a16="http://schemas.microsoft.com/office/drawing/2014/main" id="{DD726342-0E8C-B8C7-FB6C-EE9E3AE41048}"/>
              </a:ext>
            </a:extLst>
          </p:cNvPr>
          <p:cNvSpPr>
            <a:spLocks noGrp="1"/>
          </p:cNvSpPr>
          <p:nvPr>
            <p:ph idx="1"/>
          </p:nvPr>
        </p:nvSpPr>
        <p:spPr>
          <a:xfrm>
            <a:off x="1103312" y="2052918"/>
            <a:ext cx="4141041" cy="4195481"/>
          </a:xfrm>
        </p:spPr>
        <p:txBody>
          <a:bodyPr/>
          <a:lstStyle/>
          <a:p>
            <a:pPr marL="0" indent="0">
              <a:buNone/>
            </a:pPr>
            <a:r>
              <a:rPr lang="en-IN" dirty="0"/>
              <a:t> Java, we can create an ATM program for representing ATM transection. In the ATM program, the user has to select an option from the options displayed on the screen. The options are related to withdraw the money, deposit the money, check the balance, and exit.</a:t>
            </a:r>
            <a:endParaRPr lang="en-US" dirty="0"/>
          </a:p>
        </p:txBody>
      </p:sp>
      <p:pic>
        <p:nvPicPr>
          <p:cNvPr id="5" name="Picture 5">
            <a:extLst>
              <a:ext uri="{FF2B5EF4-FFF2-40B4-BE49-F238E27FC236}">
                <a16:creationId xmlns:a16="http://schemas.microsoft.com/office/drawing/2014/main" id="{52A5B2D6-3206-262D-7327-275517081E1B}"/>
              </a:ext>
            </a:extLst>
          </p:cNvPr>
          <p:cNvPicPr>
            <a:picLocks noChangeAspect="1"/>
          </p:cNvPicPr>
          <p:nvPr/>
        </p:nvPicPr>
        <p:blipFill>
          <a:blip r:embed="rId2"/>
          <a:stretch>
            <a:fillRect/>
          </a:stretch>
        </p:blipFill>
        <p:spPr>
          <a:xfrm>
            <a:off x="6695921" y="829732"/>
            <a:ext cx="3449292" cy="5418667"/>
          </a:xfrm>
          <a:prstGeom prst="rect">
            <a:avLst/>
          </a:prstGeom>
        </p:spPr>
      </p:pic>
    </p:spTree>
    <p:extLst>
      <p:ext uri="{BB962C8B-B14F-4D97-AF65-F5344CB8AC3E}">
        <p14:creationId xmlns:p14="http://schemas.microsoft.com/office/powerpoint/2010/main" val="3002627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4F3C-3E72-C82D-1F9F-92479CD99160}"/>
              </a:ext>
            </a:extLst>
          </p:cNvPr>
          <p:cNvSpPr>
            <a:spLocks noGrp="1"/>
          </p:cNvSpPr>
          <p:nvPr>
            <p:ph type="title"/>
          </p:nvPr>
        </p:nvSpPr>
        <p:spPr>
          <a:xfrm>
            <a:off x="646111" y="215758"/>
            <a:ext cx="9404723" cy="873304"/>
          </a:xfrm>
        </p:spPr>
        <p:txBody>
          <a:bodyPr/>
          <a:lstStyle/>
          <a:p>
            <a:r>
              <a:rPr lang="en-US" dirty="0"/>
              <a:t>CODE</a:t>
            </a:r>
            <a:endParaRPr lang="en-IN" dirty="0"/>
          </a:p>
        </p:txBody>
      </p:sp>
      <p:sp>
        <p:nvSpPr>
          <p:cNvPr id="3" name="Content Placeholder 2">
            <a:extLst>
              <a:ext uri="{FF2B5EF4-FFF2-40B4-BE49-F238E27FC236}">
                <a16:creationId xmlns:a16="http://schemas.microsoft.com/office/drawing/2014/main" id="{B2D9E10A-EA1D-1EF4-B288-D8F40314CE9C}"/>
              </a:ext>
            </a:extLst>
          </p:cNvPr>
          <p:cNvSpPr>
            <a:spLocks noGrp="1"/>
          </p:cNvSpPr>
          <p:nvPr>
            <p:ph idx="1"/>
          </p:nvPr>
        </p:nvSpPr>
        <p:spPr>
          <a:xfrm>
            <a:off x="1103312" y="1089062"/>
            <a:ext cx="8946541" cy="5159337"/>
          </a:xfrm>
        </p:spPr>
        <p:txBody>
          <a:bodyPr>
            <a:normAutofit/>
          </a:bodyPr>
          <a:lstStyle/>
          <a:p>
            <a:pPr marL="0" indent="0" algn="l">
              <a:buNone/>
            </a:pPr>
            <a:r>
              <a:rPr lang="en-IN" b="0" i="0" dirty="0">
                <a:effectLst/>
                <a:latin typeface="Arial" panose="020B0604020202020204" pitchFamily="34" charset="0"/>
              </a:rPr>
              <a:t>import </a:t>
            </a:r>
            <a:r>
              <a:rPr lang="en-IN" b="0" i="0" dirty="0" err="1">
                <a:effectLst/>
                <a:latin typeface="Arial" panose="020B0604020202020204" pitchFamily="34" charset="0"/>
              </a:rPr>
              <a:t>java.awt</a:t>
            </a:r>
            <a:r>
              <a:rPr lang="en-IN" b="0" i="0" dirty="0">
                <a:effectLst/>
                <a:latin typeface="Arial" panose="020B0604020202020204" pitchFamily="34" charset="0"/>
              </a:rPr>
              <a:t>.*;import </a:t>
            </a:r>
            <a:r>
              <a:rPr lang="en-IN" b="0" i="0" dirty="0" err="1">
                <a:effectLst/>
                <a:latin typeface="Arial" panose="020B0604020202020204" pitchFamily="34" charset="0"/>
              </a:rPr>
              <a:t>java.awt.event</a:t>
            </a:r>
            <a:r>
              <a:rPr lang="en-IN" b="0" i="0" dirty="0">
                <a:effectLst/>
                <a:latin typeface="Arial" panose="020B0604020202020204" pitchFamily="34" charset="0"/>
              </a:rPr>
              <a:t>.*;</a:t>
            </a:r>
          </a:p>
          <a:p>
            <a:pPr marL="0" indent="0" algn="l">
              <a:buNone/>
            </a:pPr>
            <a:r>
              <a:rPr lang="en-IN" b="0" i="0" dirty="0">
                <a:effectLst/>
                <a:latin typeface="Arial" panose="020B0604020202020204" pitchFamily="34" charset="0"/>
              </a:rPr>
              <a:t>import </a:t>
            </a:r>
            <a:r>
              <a:rPr lang="en-IN" b="0" i="0" dirty="0" err="1">
                <a:effectLst/>
                <a:latin typeface="Arial" panose="020B0604020202020204" pitchFamily="34" charset="0"/>
              </a:rPr>
              <a:t>javax.swing</a:t>
            </a:r>
            <a:r>
              <a:rPr lang="en-IN" b="0" i="0" dirty="0">
                <a:effectLst/>
                <a:latin typeface="Arial" panose="020B0604020202020204" pitchFamily="34" charset="0"/>
              </a:rPr>
              <a:t>.*;</a:t>
            </a:r>
          </a:p>
          <a:p>
            <a:pPr marL="0" indent="0" algn="l">
              <a:buNone/>
            </a:pPr>
            <a:r>
              <a:rPr lang="en-IN" b="0" i="0" dirty="0">
                <a:effectLst/>
                <a:latin typeface="Arial" panose="020B0604020202020204" pitchFamily="34" charset="0"/>
              </a:rPr>
              <a:t>import </a:t>
            </a:r>
            <a:r>
              <a:rPr lang="en-IN" b="0" i="0" dirty="0" err="1">
                <a:effectLst/>
                <a:latin typeface="Arial" panose="020B0604020202020204" pitchFamily="34" charset="0"/>
              </a:rPr>
              <a:t>java.sql</a:t>
            </a:r>
            <a:r>
              <a:rPr lang="en-IN" b="0" i="0" dirty="0">
                <a:effectLst/>
                <a:latin typeface="Arial" panose="020B0604020202020204" pitchFamily="34" charset="0"/>
              </a:rPr>
              <a:t>.*;</a:t>
            </a:r>
          </a:p>
          <a:p>
            <a:pPr marL="0" indent="0" algn="l">
              <a:buNone/>
            </a:pPr>
            <a:r>
              <a:rPr lang="en-IN" b="0" i="0" dirty="0">
                <a:effectLst/>
                <a:latin typeface="Arial" panose="020B0604020202020204" pitchFamily="34" charset="0"/>
              </a:rPr>
              <a:t>import </a:t>
            </a:r>
            <a:r>
              <a:rPr lang="en-IN" b="0" i="0" dirty="0" err="1">
                <a:effectLst/>
                <a:latin typeface="Arial" panose="020B0604020202020204" pitchFamily="34" charset="0"/>
              </a:rPr>
              <a:t>java.util</a:t>
            </a:r>
            <a:r>
              <a:rPr lang="en-IN" b="0" i="0" dirty="0">
                <a:effectLst/>
                <a:latin typeface="Arial" panose="020B0604020202020204" pitchFamily="34" charset="0"/>
              </a:rPr>
              <a:t>.*;</a:t>
            </a:r>
            <a:br>
              <a:rPr lang="en-IN" b="0" i="0" dirty="0">
                <a:effectLst/>
                <a:latin typeface="Arial" panose="020B0604020202020204" pitchFamily="34" charset="0"/>
              </a:rPr>
            </a:br>
            <a:endParaRPr lang="en-IN" b="0" i="0" dirty="0">
              <a:effectLst/>
              <a:latin typeface="Arial" panose="020B0604020202020204" pitchFamily="34" charset="0"/>
            </a:endParaRPr>
          </a:p>
          <a:p>
            <a:pPr marL="0" indent="0" algn="l">
              <a:buNone/>
            </a:pPr>
            <a:r>
              <a:rPr lang="en-IN" b="0" i="0" dirty="0">
                <a:effectLst/>
                <a:latin typeface="Arial" panose="020B0604020202020204" pitchFamily="34" charset="0"/>
              </a:rPr>
              <a:t>public class Deposit extends </a:t>
            </a:r>
            <a:r>
              <a:rPr lang="en-IN" b="0" i="0" dirty="0" err="1">
                <a:effectLst/>
                <a:latin typeface="Arial" panose="020B0604020202020204" pitchFamily="34" charset="0"/>
              </a:rPr>
              <a:t>JFrame</a:t>
            </a:r>
            <a:r>
              <a:rPr lang="en-IN" b="0" i="0" dirty="0">
                <a:effectLst/>
                <a:latin typeface="Arial" panose="020B0604020202020204" pitchFamily="34" charset="0"/>
              </a:rPr>
              <a:t> implements ActionListener{    </a:t>
            </a:r>
          </a:p>
          <a:p>
            <a:pPr marL="0" indent="0" algn="l">
              <a:buNone/>
            </a:pPr>
            <a:r>
              <a:rPr lang="en-IN" b="0" i="0" dirty="0">
                <a:effectLst/>
                <a:latin typeface="Arial" panose="020B0604020202020204" pitchFamily="34" charset="0"/>
              </a:rPr>
              <a:t> </a:t>
            </a:r>
            <a:r>
              <a:rPr lang="en-IN" b="0" i="0" dirty="0" err="1">
                <a:effectLst/>
                <a:latin typeface="Arial" panose="020B0604020202020204" pitchFamily="34" charset="0"/>
              </a:rPr>
              <a:t>JTextField</a:t>
            </a:r>
            <a:r>
              <a:rPr lang="en-IN" b="0" i="0" dirty="0">
                <a:effectLst/>
                <a:latin typeface="Arial" panose="020B0604020202020204" pitchFamily="34" charset="0"/>
              </a:rPr>
              <a:t> t1,t2;</a:t>
            </a:r>
          </a:p>
          <a:p>
            <a:pPr marL="0" indent="0" algn="l">
              <a:buNone/>
            </a:pPr>
            <a:r>
              <a:rPr lang="en-IN" b="0" i="0" dirty="0">
                <a:effectLst/>
                <a:latin typeface="Arial" panose="020B0604020202020204" pitchFamily="34" charset="0"/>
              </a:rPr>
              <a:t>    </a:t>
            </a:r>
            <a:r>
              <a:rPr lang="en-IN" b="0" i="0" dirty="0" err="1">
                <a:effectLst/>
                <a:latin typeface="Arial" panose="020B0604020202020204" pitchFamily="34" charset="0"/>
              </a:rPr>
              <a:t>JButton</a:t>
            </a:r>
            <a:r>
              <a:rPr lang="en-IN" b="0" i="0" dirty="0">
                <a:effectLst/>
                <a:latin typeface="Arial" panose="020B0604020202020204" pitchFamily="34" charset="0"/>
              </a:rPr>
              <a:t> b1,b2,b3;</a:t>
            </a:r>
          </a:p>
          <a:p>
            <a:pPr marL="0" indent="0" algn="l">
              <a:buNone/>
            </a:pPr>
            <a:r>
              <a:rPr lang="en-IN" b="0" i="0" dirty="0">
                <a:effectLst/>
                <a:latin typeface="Arial" panose="020B0604020202020204" pitchFamily="34" charset="0"/>
              </a:rPr>
              <a:t>    </a:t>
            </a:r>
            <a:r>
              <a:rPr lang="en-IN" b="0" i="0" dirty="0" err="1">
                <a:effectLst/>
                <a:latin typeface="Arial" panose="020B0604020202020204" pitchFamily="34" charset="0"/>
              </a:rPr>
              <a:t>JLabel</a:t>
            </a:r>
            <a:r>
              <a:rPr lang="en-IN" b="0" i="0" dirty="0">
                <a:effectLst/>
                <a:latin typeface="Arial" panose="020B0604020202020204" pitchFamily="34" charset="0"/>
              </a:rPr>
              <a:t> l1,l2,l3;</a:t>
            </a:r>
          </a:p>
          <a:p>
            <a:pPr marL="0" indent="0" algn="l">
              <a:buNone/>
            </a:pPr>
            <a:r>
              <a:rPr lang="en-IN" b="0" i="0" dirty="0">
                <a:effectLst/>
                <a:latin typeface="Arial" panose="020B0604020202020204" pitchFamily="34" charset="0"/>
              </a:rPr>
              <a:t>    </a:t>
            </a:r>
          </a:p>
          <a:p>
            <a:pPr marL="0" indent="0" algn="l">
              <a:buNone/>
            </a:pPr>
            <a:r>
              <a:rPr lang="en-IN" b="0" i="0" dirty="0">
                <a:effectLst/>
                <a:latin typeface="Arial" panose="020B0604020202020204" pitchFamily="34" charset="0"/>
              </a:rPr>
              <a:t>    Deposit()</a:t>
            </a:r>
          </a:p>
          <a:p>
            <a:pPr marL="0" indent="0">
              <a:buNone/>
            </a:pPr>
            <a:endParaRPr lang="en-IN" dirty="0"/>
          </a:p>
        </p:txBody>
      </p:sp>
    </p:spTree>
    <p:extLst>
      <p:ext uri="{BB962C8B-B14F-4D97-AF65-F5344CB8AC3E}">
        <p14:creationId xmlns:p14="http://schemas.microsoft.com/office/powerpoint/2010/main" val="830570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3AF3C-2A2F-8B09-09FA-E5CC91F6B6D2}"/>
              </a:ext>
            </a:extLst>
          </p:cNvPr>
          <p:cNvSpPr>
            <a:spLocks noGrp="1"/>
          </p:cNvSpPr>
          <p:nvPr>
            <p:ph type="title"/>
          </p:nvPr>
        </p:nvSpPr>
        <p:spPr>
          <a:xfrm flipV="1">
            <a:off x="646111" y="-590249"/>
            <a:ext cx="9404723" cy="45719"/>
          </a:xfrm>
        </p:spPr>
        <p:txBody>
          <a:bodyPr/>
          <a:lstStyle/>
          <a:p>
            <a:endParaRPr lang="en-IN" dirty="0"/>
          </a:p>
        </p:txBody>
      </p:sp>
      <p:sp>
        <p:nvSpPr>
          <p:cNvPr id="3" name="Content Placeholder 2">
            <a:extLst>
              <a:ext uri="{FF2B5EF4-FFF2-40B4-BE49-F238E27FC236}">
                <a16:creationId xmlns:a16="http://schemas.microsoft.com/office/drawing/2014/main" id="{E52BCFE7-9FBF-EAF0-F3BD-8869DA3D0801}"/>
              </a:ext>
            </a:extLst>
          </p:cNvPr>
          <p:cNvSpPr>
            <a:spLocks noGrp="1"/>
          </p:cNvSpPr>
          <p:nvPr>
            <p:ph idx="1"/>
          </p:nvPr>
        </p:nvSpPr>
        <p:spPr>
          <a:xfrm>
            <a:off x="1103312" y="256854"/>
            <a:ext cx="8946541" cy="6400800"/>
          </a:xfrm>
        </p:spPr>
        <p:txBody>
          <a:bodyPr>
            <a:normAutofit/>
          </a:bodyPr>
          <a:lstStyle/>
          <a:p>
            <a:pPr marL="0" indent="0" algn="l">
              <a:buNone/>
            </a:pPr>
            <a:r>
              <a:rPr lang="en-IN" b="0" i="0" dirty="0" err="1">
                <a:effectLst/>
                <a:latin typeface="Arial" panose="020B0604020202020204" pitchFamily="34" charset="0"/>
              </a:rPr>
              <a:t>setFont</a:t>
            </a:r>
            <a:r>
              <a:rPr lang="en-IN" b="0" i="0" dirty="0">
                <a:effectLst/>
                <a:latin typeface="Arial" panose="020B0604020202020204" pitchFamily="34" charset="0"/>
              </a:rPr>
              <a:t>(new Font("System", </a:t>
            </a:r>
            <a:r>
              <a:rPr lang="en-IN" b="0" i="0" dirty="0" err="1">
                <a:effectLst/>
                <a:latin typeface="Arial" panose="020B0604020202020204" pitchFamily="34" charset="0"/>
              </a:rPr>
              <a:t>Font.BOLD</a:t>
            </a:r>
            <a:r>
              <a:rPr lang="en-IN" b="0" i="0" dirty="0">
                <a:effectLst/>
                <a:latin typeface="Arial" panose="020B0604020202020204" pitchFamily="34" charset="0"/>
              </a:rPr>
              <a:t>, 22));</a:t>
            </a:r>
          </a:p>
          <a:p>
            <a:pPr marL="0" indent="0" algn="l">
              <a:buNone/>
            </a:pPr>
            <a:r>
              <a:rPr lang="en-IN" b="0" i="0" dirty="0">
                <a:effectLst/>
                <a:latin typeface="Arial" panose="020B0604020202020204" pitchFamily="34" charset="0"/>
              </a:rPr>
              <a:t>        Font f = </a:t>
            </a:r>
            <a:r>
              <a:rPr lang="en-IN" b="0" i="0" dirty="0" err="1">
                <a:effectLst/>
                <a:latin typeface="Arial" panose="020B0604020202020204" pitchFamily="34" charset="0"/>
              </a:rPr>
              <a:t>getFont</a:t>
            </a:r>
            <a:r>
              <a:rPr lang="en-IN" b="0" i="0" dirty="0">
                <a:effectLst/>
                <a:latin typeface="Arial" panose="020B0604020202020204" pitchFamily="34" charset="0"/>
              </a:rPr>
              <a:t>();</a:t>
            </a:r>
          </a:p>
          <a:p>
            <a:pPr marL="0" indent="0" algn="l">
              <a:buNone/>
            </a:pPr>
            <a:r>
              <a:rPr lang="en-IN" b="0" i="0" dirty="0">
                <a:effectLst/>
                <a:latin typeface="Arial" panose="020B0604020202020204" pitchFamily="34" charset="0"/>
              </a:rPr>
              <a:t>        </a:t>
            </a:r>
            <a:r>
              <a:rPr lang="en-IN" b="0" i="0" dirty="0" err="1">
                <a:effectLst/>
                <a:latin typeface="Arial" panose="020B0604020202020204" pitchFamily="34" charset="0"/>
              </a:rPr>
              <a:t>FontMetrics</a:t>
            </a:r>
            <a:r>
              <a:rPr lang="en-IN" b="0" i="0" dirty="0">
                <a:effectLst/>
                <a:latin typeface="Arial" panose="020B0604020202020204" pitchFamily="34" charset="0"/>
              </a:rPr>
              <a:t> </a:t>
            </a:r>
            <a:r>
              <a:rPr lang="en-IN" b="0" i="0" dirty="0" err="1">
                <a:effectLst/>
                <a:latin typeface="Arial" panose="020B0604020202020204" pitchFamily="34" charset="0"/>
              </a:rPr>
              <a:t>fm</a:t>
            </a:r>
            <a:r>
              <a:rPr lang="en-IN" b="0" i="0" dirty="0">
                <a:effectLst/>
                <a:latin typeface="Arial" panose="020B0604020202020204" pitchFamily="34" charset="0"/>
              </a:rPr>
              <a:t> = </a:t>
            </a:r>
            <a:r>
              <a:rPr lang="en-IN" b="0" i="0" dirty="0" err="1">
                <a:effectLst/>
                <a:latin typeface="Arial" panose="020B0604020202020204" pitchFamily="34" charset="0"/>
              </a:rPr>
              <a:t>getFontMetrics</a:t>
            </a:r>
            <a:r>
              <a:rPr lang="en-IN" b="0" i="0" dirty="0">
                <a:effectLst/>
                <a:latin typeface="Arial" panose="020B0604020202020204" pitchFamily="34" charset="0"/>
              </a:rPr>
              <a:t>(f);</a:t>
            </a:r>
          </a:p>
          <a:p>
            <a:pPr marL="0" indent="0" algn="l">
              <a:buNone/>
            </a:pPr>
            <a:r>
              <a:rPr lang="en-IN" b="0" i="0" dirty="0">
                <a:effectLst/>
                <a:latin typeface="Arial" panose="020B0604020202020204" pitchFamily="34" charset="0"/>
              </a:rPr>
              <a:t>        int x = </a:t>
            </a:r>
            <a:r>
              <a:rPr lang="en-IN" b="0" i="0" dirty="0" err="1">
                <a:effectLst/>
                <a:latin typeface="Arial" panose="020B0604020202020204" pitchFamily="34" charset="0"/>
              </a:rPr>
              <a:t>fm.stringWidth</a:t>
            </a:r>
            <a:r>
              <a:rPr lang="en-IN" b="0" i="0" dirty="0">
                <a:effectLst/>
                <a:latin typeface="Arial" panose="020B0604020202020204" pitchFamily="34" charset="0"/>
              </a:rPr>
              <a:t>("DEPOSIT");</a:t>
            </a:r>
          </a:p>
          <a:p>
            <a:pPr marL="0" indent="0" algn="l">
              <a:buNone/>
            </a:pPr>
            <a:r>
              <a:rPr lang="en-IN" b="0" i="0" dirty="0">
                <a:effectLst/>
                <a:latin typeface="Arial" panose="020B0604020202020204" pitchFamily="34" charset="0"/>
              </a:rPr>
              <a:t>        int y = </a:t>
            </a:r>
            <a:r>
              <a:rPr lang="en-IN" b="0" i="0" dirty="0" err="1">
                <a:effectLst/>
                <a:latin typeface="Arial" panose="020B0604020202020204" pitchFamily="34" charset="0"/>
              </a:rPr>
              <a:t>fm.stringWidth</a:t>
            </a:r>
            <a:r>
              <a:rPr lang="en-IN" b="0" i="0" dirty="0">
                <a:effectLst/>
                <a:latin typeface="Arial" panose="020B0604020202020204" pitchFamily="34" charset="0"/>
              </a:rPr>
              <a:t>(" ");</a:t>
            </a:r>
          </a:p>
          <a:p>
            <a:pPr marL="0" indent="0" algn="l">
              <a:buNone/>
            </a:pPr>
            <a:r>
              <a:rPr lang="en-IN" b="0" i="0" dirty="0">
                <a:effectLst/>
                <a:latin typeface="Arial" panose="020B0604020202020204" pitchFamily="34" charset="0"/>
              </a:rPr>
              <a:t>        int z = </a:t>
            </a:r>
            <a:r>
              <a:rPr lang="en-IN" b="0" i="0" dirty="0" err="1">
                <a:effectLst/>
                <a:latin typeface="Arial" panose="020B0604020202020204" pitchFamily="34" charset="0"/>
              </a:rPr>
              <a:t>getWidth</a:t>
            </a:r>
            <a:r>
              <a:rPr lang="en-IN" b="0" i="0" dirty="0">
                <a:effectLst/>
                <a:latin typeface="Arial" panose="020B0604020202020204" pitchFamily="34" charset="0"/>
              </a:rPr>
              <a:t>() - (6*x);</a:t>
            </a:r>
          </a:p>
          <a:p>
            <a:pPr marL="0" indent="0" algn="l">
              <a:buNone/>
            </a:pPr>
            <a:r>
              <a:rPr lang="en-IN" b="0" i="0" dirty="0">
                <a:effectLst/>
                <a:latin typeface="Arial" panose="020B0604020202020204" pitchFamily="34" charset="0"/>
              </a:rPr>
              <a:t>        int w = z/y;</a:t>
            </a:r>
          </a:p>
          <a:p>
            <a:pPr marL="0" indent="0" algn="l">
              <a:buNone/>
            </a:pPr>
            <a:r>
              <a:rPr lang="en-IN" b="0" i="0" dirty="0">
                <a:effectLst/>
                <a:latin typeface="Arial" panose="020B0604020202020204" pitchFamily="34" charset="0"/>
              </a:rPr>
              <a:t>        String pad ="";</a:t>
            </a:r>
          </a:p>
          <a:p>
            <a:pPr marL="0" indent="0" algn="l">
              <a:buNone/>
            </a:pPr>
            <a:r>
              <a:rPr lang="en-IN" b="0" i="0" dirty="0">
                <a:effectLst/>
                <a:latin typeface="Arial" panose="020B0604020202020204" pitchFamily="34" charset="0"/>
              </a:rPr>
              <a:t>        pad = </a:t>
            </a:r>
            <a:r>
              <a:rPr lang="en-IN" b="0" i="0" dirty="0" err="1">
                <a:effectLst/>
                <a:latin typeface="Arial" panose="020B0604020202020204" pitchFamily="34" charset="0"/>
              </a:rPr>
              <a:t>String.format</a:t>
            </a:r>
            <a:r>
              <a:rPr lang="en-IN" b="0" i="0" dirty="0">
                <a:effectLst/>
                <a:latin typeface="Arial" panose="020B0604020202020204" pitchFamily="34" charset="0"/>
              </a:rPr>
              <a:t>("%"+</a:t>
            </a:r>
            <a:r>
              <a:rPr lang="en-IN" b="0" i="0" dirty="0" err="1">
                <a:effectLst/>
                <a:latin typeface="Arial" panose="020B0604020202020204" pitchFamily="34" charset="0"/>
              </a:rPr>
              <a:t>w+"s</a:t>
            </a:r>
            <a:r>
              <a:rPr lang="en-IN" b="0" i="0" dirty="0">
                <a:effectLst/>
                <a:latin typeface="Arial" panose="020B0604020202020204" pitchFamily="34" charset="0"/>
              </a:rPr>
              <a:t>", pad);</a:t>
            </a:r>
          </a:p>
          <a:p>
            <a:pPr marL="0" indent="0" algn="l">
              <a:buNone/>
            </a:pPr>
            <a:r>
              <a:rPr lang="en-IN" b="0" i="0" dirty="0">
                <a:effectLst/>
                <a:latin typeface="Arial" panose="020B0604020202020204" pitchFamily="34" charset="0"/>
              </a:rPr>
              <a:t>        </a:t>
            </a:r>
            <a:r>
              <a:rPr lang="en-IN" b="0" i="0" dirty="0" err="1">
                <a:effectLst/>
                <a:latin typeface="Arial" panose="020B0604020202020204" pitchFamily="34" charset="0"/>
              </a:rPr>
              <a:t>setTitle</a:t>
            </a:r>
            <a:r>
              <a:rPr lang="en-IN" b="0" i="0" dirty="0">
                <a:effectLst/>
                <a:latin typeface="Arial" panose="020B0604020202020204" pitchFamily="34" charset="0"/>
              </a:rPr>
              <a:t>(</a:t>
            </a:r>
            <a:r>
              <a:rPr lang="en-IN" b="0" i="0" dirty="0" err="1">
                <a:effectLst/>
                <a:latin typeface="Arial" panose="020B0604020202020204" pitchFamily="34" charset="0"/>
              </a:rPr>
              <a:t>pad+"DEPOSIT</a:t>
            </a:r>
            <a:r>
              <a:rPr lang="en-IN" b="0" i="0" dirty="0">
                <a:effectLst/>
                <a:latin typeface="Arial" panose="020B0604020202020204" pitchFamily="34" charset="0"/>
              </a:rPr>
              <a:t> PAGE");        </a:t>
            </a:r>
          </a:p>
          <a:p>
            <a:pPr marL="0" indent="0" algn="l">
              <a:buNone/>
            </a:pPr>
            <a:r>
              <a:rPr lang="en-IN" b="0" i="0" dirty="0">
                <a:effectLst/>
                <a:latin typeface="Arial" panose="020B0604020202020204" pitchFamily="34" charset="0"/>
              </a:rPr>
              <a:t>        l1 = new </a:t>
            </a:r>
            <a:r>
              <a:rPr lang="en-IN" b="0" i="0" dirty="0" err="1">
                <a:effectLst/>
                <a:latin typeface="Arial" panose="020B0604020202020204" pitchFamily="34" charset="0"/>
              </a:rPr>
              <a:t>JLabel</a:t>
            </a:r>
            <a:r>
              <a:rPr lang="en-IN" b="0" i="0" dirty="0">
                <a:effectLst/>
                <a:latin typeface="Arial" panose="020B0604020202020204" pitchFamily="34" charset="0"/>
              </a:rPr>
              <a:t>("ENTER AMOUNT YOU WANT");</a:t>
            </a:r>
          </a:p>
          <a:p>
            <a:pPr marL="0" indent="0" algn="l">
              <a:buNone/>
            </a:pPr>
            <a:r>
              <a:rPr lang="en-IN" b="0" i="0" dirty="0">
                <a:effectLst/>
                <a:latin typeface="Arial" panose="020B0604020202020204" pitchFamily="34" charset="0"/>
              </a:rPr>
              <a:t>        l1.setFont(new Font("System", </a:t>
            </a:r>
            <a:r>
              <a:rPr lang="en-IN" b="0" i="0" dirty="0" err="1">
                <a:effectLst/>
                <a:latin typeface="Arial" panose="020B0604020202020204" pitchFamily="34" charset="0"/>
              </a:rPr>
              <a:t>Font.BOLD</a:t>
            </a:r>
            <a:r>
              <a:rPr lang="en-IN" b="0" i="0" dirty="0">
                <a:effectLst/>
                <a:latin typeface="Arial" panose="020B0604020202020204" pitchFamily="34" charset="0"/>
              </a:rPr>
              <a:t>, 35));        </a:t>
            </a:r>
          </a:p>
          <a:p>
            <a:pPr marL="0" indent="0" algn="l">
              <a:buNone/>
            </a:pPr>
            <a:r>
              <a:rPr lang="en-IN" dirty="0">
                <a:latin typeface="Arial" panose="020B0604020202020204" pitchFamily="34" charset="0"/>
              </a:rPr>
              <a:t>	</a:t>
            </a:r>
            <a:r>
              <a:rPr lang="en-IN" b="0" i="0" dirty="0">
                <a:effectLst/>
                <a:latin typeface="Arial" panose="020B0604020202020204" pitchFamily="34" charset="0"/>
              </a:rPr>
              <a:t> l2 = new </a:t>
            </a:r>
            <a:r>
              <a:rPr lang="en-IN" b="0" i="0" dirty="0" err="1">
                <a:effectLst/>
                <a:latin typeface="Arial" panose="020B0604020202020204" pitchFamily="34" charset="0"/>
              </a:rPr>
              <a:t>JLabel</a:t>
            </a:r>
            <a:r>
              <a:rPr lang="en-IN" b="0" i="0" dirty="0">
                <a:effectLst/>
                <a:latin typeface="Arial" panose="020B0604020202020204" pitchFamily="34" charset="0"/>
              </a:rPr>
              <a:t>("TO DEPOSIT");</a:t>
            </a:r>
          </a:p>
          <a:p>
            <a:pPr marL="0" indent="0" algn="l">
              <a:buNone/>
            </a:pPr>
            <a:r>
              <a:rPr lang="en-IN" b="0" i="0" dirty="0">
                <a:effectLst/>
                <a:latin typeface="Arial" panose="020B0604020202020204" pitchFamily="34" charset="0"/>
              </a:rPr>
              <a:t>      l2.setFont(new Font("System", </a:t>
            </a:r>
            <a:r>
              <a:rPr lang="en-IN" b="0" i="0" dirty="0" err="1">
                <a:effectLst/>
                <a:latin typeface="Arial" panose="020B0604020202020204" pitchFamily="34" charset="0"/>
              </a:rPr>
              <a:t>Font.BOLD</a:t>
            </a:r>
            <a:r>
              <a:rPr lang="en-IN" b="0" i="0" dirty="0">
                <a:effectLst/>
                <a:latin typeface="Arial" panose="020B0604020202020204" pitchFamily="34" charset="0"/>
              </a:rPr>
              <a:t>, 35));        </a:t>
            </a:r>
          </a:p>
          <a:p>
            <a:pPr marL="0" indent="0" algn="just">
              <a:buNone/>
            </a:pPr>
            <a:endParaRPr lang="en-IN" dirty="0"/>
          </a:p>
        </p:txBody>
      </p:sp>
    </p:spTree>
    <p:extLst>
      <p:ext uri="{BB962C8B-B14F-4D97-AF65-F5344CB8AC3E}">
        <p14:creationId xmlns:p14="http://schemas.microsoft.com/office/powerpoint/2010/main" val="3852712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FA70-8976-9437-BF9D-DB146D03EE57}"/>
              </a:ext>
            </a:extLst>
          </p:cNvPr>
          <p:cNvSpPr>
            <a:spLocks noGrp="1"/>
          </p:cNvSpPr>
          <p:nvPr>
            <p:ph type="title"/>
          </p:nvPr>
        </p:nvSpPr>
        <p:spPr>
          <a:xfrm flipV="1">
            <a:off x="646111" y="-369870"/>
            <a:ext cx="9404723" cy="45719"/>
          </a:xfrm>
        </p:spPr>
        <p:txBody>
          <a:bodyPr/>
          <a:lstStyle/>
          <a:p>
            <a:endParaRPr lang="en-IN" dirty="0"/>
          </a:p>
        </p:txBody>
      </p:sp>
      <p:sp>
        <p:nvSpPr>
          <p:cNvPr id="3" name="Content Placeholder 2">
            <a:extLst>
              <a:ext uri="{FF2B5EF4-FFF2-40B4-BE49-F238E27FC236}">
                <a16:creationId xmlns:a16="http://schemas.microsoft.com/office/drawing/2014/main" id="{21625736-DAF9-FCC9-B9CA-F165B8D54687}"/>
              </a:ext>
            </a:extLst>
          </p:cNvPr>
          <p:cNvSpPr>
            <a:spLocks noGrp="1"/>
          </p:cNvSpPr>
          <p:nvPr>
            <p:ph idx="1"/>
          </p:nvPr>
        </p:nvSpPr>
        <p:spPr>
          <a:xfrm>
            <a:off x="1103312" y="282026"/>
            <a:ext cx="8946541" cy="6129048"/>
          </a:xfrm>
        </p:spPr>
        <p:txBody>
          <a:bodyPr/>
          <a:lstStyle/>
          <a:p>
            <a:pPr marL="0" indent="0" algn="l">
              <a:buNone/>
            </a:pPr>
            <a:r>
              <a:rPr lang="en-IN" b="0" i="0" dirty="0">
                <a:solidFill>
                  <a:srgbClr val="222222"/>
                </a:solidFill>
                <a:effectLst/>
                <a:latin typeface="Arial" panose="020B0604020202020204" pitchFamily="34" charset="0"/>
              </a:rPr>
              <a:t>         </a:t>
            </a:r>
            <a:r>
              <a:rPr lang="en-IN" b="0" i="0" dirty="0">
                <a:effectLst/>
                <a:latin typeface="Arial" panose="020B0604020202020204" pitchFamily="34" charset="0"/>
              </a:rPr>
              <a:t>l3 = new </a:t>
            </a:r>
            <a:r>
              <a:rPr lang="en-IN" b="0" i="0" dirty="0" err="1">
                <a:effectLst/>
                <a:latin typeface="Arial" panose="020B0604020202020204" pitchFamily="34" charset="0"/>
              </a:rPr>
              <a:t>JLabel</a:t>
            </a:r>
            <a:r>
              <a:rPr lang="en-IN" b="0" i="0" dirty="0">
                <a:effectLst/>
                <a:latin typeface="Arial" panose="020B0604020202020204" pitchFamily="34" charset="0"/>
              </a:rPr>
              <a:t>("Enter Pin");</a:t>
            </a:r>
          </a:p>
          <a:p>
            <a:pPr marL="0" indent="0" algn="l">
              <a:buNone/>
            </a:pPr>
            <a:r>
              <a:rPr lang="en-IN" b="0" i="0" dirty="0">
                <a:effectLst/>
                <a:latin typeface="Arial" panose="020B0604020202020204" pitchFamily="34" charset="0"/>
              </a:rPr>
              <a:t>         l3.setFont(new Font("System", </a:t>
            </a:r>
            <a:r>
              <a:rPr lang="en-IN" b="0" i="0" dirty="0" err="1">
                <a:effectLst/>
                <a:latin typeface="Arial" panose="020B0604020202020204" pitchFamily="34" charset="0"/>
              </a:rPr>
              <a:t>Font.BOLD</a:t>
            </a:r>
            <a:r>
              <a:rPr lang="en-IN" b="0" i="0" dirty="0">
                <a:effectLst/>
                <a:latin typeface="Arial" panose="020B0604020202020204" pitchFamily="34" charset="0"/>
              </a:rPr>
              <a:t>, 14));</a:t>
            </a:r>
          </a:p>
          <a:p>
            <a:pPr marL="0" indent="0" algn="l">
              <a:buNone/>
            </a:pPr>
            <a:r>
              <a:rPr lang="en-IN" b="0" i="0" dirty="0">
                <a:effectLst/>
                <a:latin typeface="Arial" panose="020B0604020202020204" pitchFamily="34" charset="0"/>
              </a:rPr>
              <a:t>         t1 = new </a:t>
            </a:r>
            <a:r>
              <a:rPr lang="en-IN" b="0" i="0" dirty="0" err="1">
                <a:effectLst/>
                <a:latin typeface="Arial" panose="020B0604020202020204" pitchFamily="34" charset="0"/>
              </a:rPr>
              <a:t>JTextField</a:t>
            </a:r>
            <a:r>
              <a:rPr lang="en-IN" b="0" i="0" dirty="0">
                <a:effectLst/>
                <a:latin typeface="Arial" panose="020B0604020202020204" pitchFamily="34" charset="0"/>
              </a:rPr>
              <a:t>();</a:t>
            </a:r>
          </a:p>
          <a:p>
            <a:pPr marL="0" indent="0" algn="l">
              <a:buNone/>
            </a:pPr>
            <a:r>
              <a:rPr lang="en-IN" b="0" i="0" dirty="0">
                <a:effectLst/>
                <a:latin typeface="Arial" panose="020B0604020202020204" pitchFamily="34" charset="0"/>
              </a:rPr>
              <a:t>        t1.setFont(new Font("</a:t>
            </a:r>
            <a:r>
              <a:rPr lang="en-IN" b="0" i="0" dirty="0" err="1">
                <a:effectLst/>
                <a:latin typeface="Arial" panose="020B0604020202020204" pitchFamily="34" charset="0"/>
              </a:rPr>
              <a:t>Raleway</a:t>
            </a:r>
            <a:r>
              <a:rPr lang="en-IN" b="0" i="0" dirty="0">
                <a:effectLst/>
                <a:latin typeface="Arial" panose="020B0604020202020204" pitchFamily="34" charset="0"/>
              </a:rPr>
              <a:t>", </a:t>
            </a:r>
            <a:r>
              <a:rPr lang="en-IN" b="0" i="0" dirty="0" err="1">
                <a:effectLst/>
                <a:latin typeface="Arial" panose="020B0604020202020204" pitchFamily="34" charset="0"/>
              </a:rPr>
              <a:t>Font.BOLD</a:t>
            </a:r>
            <a:r>
              <a:rPr lang="en-IN" b="0" i="0" dirty="0">
                <a:effectLst/>
                <a:latin typeface="Arial" panose="020B0604020202020204" pitchFamily="34" charset="0"/>
              </a:rPr>
              <a:t>, 22));        </a:t>
            </a:r>
          </a:p>
          <a:p>
            <a:pPr marL="0" indent="0" algn="l">
              <a:buNone/>
            </a:pPr>
            <a:r>
              <a:rPr lang="en-IN" b="0" i="0" dirty="0">
                <a:effectLst/>
                <a:latin typeface="Arial" panose="020B0604020202020204" pitchFamily="34" charset="0"/>
              </a:rPr>
              <a:t>        t2 = new </a:t>
            </a:r>
            <a:r>
              <a:rPr lang="en-IN" b="0" i="0" dirty="0" err="1">
                <a:effectLst/>
                <a:latin typeface="Arial" panose="020B0604020202020204" pitchFamily="34" charset="0"/>
              </a:rPr>
              <a:t>JTextField</a:t>
            </a:r>
            <a:r>
              <a:rPr lang="en-IN" b="0" i="0" dirty="0">
                <a:effectLst/>
                <a:latin typeface="Arial" panose="020B0604020202020204" pitchFamily="34" charset="0"/>
              </a:rPr>
              <a:t>();</a:t>
            </a:r>
          </a:p>
          <a:p>
            <a:pPr marL="0" indent="0" algn="l">
              <a:buNone/>
            </a:pPr>
            <a:r>
              <a:rPr lang="en-IN" b="0" i="0" dirty="0">
                <a:effectLst/>
                <a:latin typeface="Arial" panose="020B0604020202020204" pitchFamily="34" charset="0"/>
              </a:rPr>
              <a:t>        t2.setFont(new Font("</a:t>
            </a:r>
            <a:r>
              <a:rPr lang="en-IN" b="0" i="0" dirty="0" err="1">
                <a:effectLst/>
                <a:latin typeface="Arial" panose="020B0604020202020204" pitchFamily="34" charset="0"/>
              </a:rPr>
              <a:t>Raleway</a:t>
            </a:r>
            <a:r>
              <a:rPr lang="en-IN" b="0" i="0" dirty="0">
                <a:effectLst/>
                <a:latin typeface="Arial" panose="020B0604020202020204" pitchFamily="34" charset="0"/>
              </a:rPr>
              <a:t>", </a:t>
            </a:r>
            <a:r>
              <a:rPr lang="en-IN" b="0" i="0" dirty="0" err="1">
                <a:effectLst/>
                <a:latin typeface="Arial" panose="020B0604020202020204" pitchFamily="34" charset="0"/>
              </a:rPr>
              <a:t>Font.BOLD</a:t>
            </a:r>
            <a:r>
              <a:rPr lang="en-IN" b="0" i="0" dirty="0">
                <a:effectLst/>
                <a:latin typeface="Arial" panose="020B0604020202020204" pitchFamily="34" charset="0"/>
              </a:rPr>
              <a:t>, 14));        </a:t>
            </a:r>
          </a:p>
          <a:p>
            <a:pPr marL="0" indent="0" algn="l">
              <a:buNone/>
            </a:pPr>
            <a:r>
              <a:rPr lang="en-IN" b="0" i="0" dirty="0">
                <a:effectLst/>
                <a:latin typeface="Arial" panose="020B0604020202020204" pitchFamily="34" charset="0"/>
              </a:rPr>
              <a:t>        b1 = new </a:t>
            </a:r>
            <a:r>
              <a:rPr lang="en-IN" b="0" i="0" dirty="0" err="1">
                <a:effectLst/>
                <a:latin typeface="Arial" panose="020B0604020202020204" pitchFamily="34" charset="0"/>
              </a:rPr>
              <a:t>JButton</a:t>
            </a:r>
            <a:r>
              <a:rPr lang="en-IN" b="0" i="0" dirty="0">
                <a:effectLst/>
                <a:latin typeface="Arial" panose="020B0604020202020204" pitchFamily="34" charset="0"/>
              </a:rPr>
              <a:t>("DEPOSIT");</a:t>
            </a:r>
          </a:p>
          <a:p>
            <a:pPr marL="0" indent="0" algn="l">
              <a:buNone/>
            </a:pPr>
            <a:r>
              <a:rPr lang="en-IN" b="0" i="0" dirty="0">
                <a:effectLst/>
                <a:latin typeface="Arial" panose="020B0604020202020204" pitchFamily="34" charset="0"/>
              </a:rPr>
              <a:t>        b1.setFont(new Font("System", </a:t>
            </a:r>
            <a:r>
              <a:rPr lang="en-IN" b="0" i="0" dirty="0" err="1">
                <a:effectLst/>
                <a:latin typeface="Arial" panose="020B0604020202020204" pitchFamily="34" charset="0"/>
              </a:rPr>
              <a:t>Font.BOLD</a:t>
            </a:r>
            <a:r>
              <a:rPr lang="en-IN" b="0" i="0" dirty="0">
                <a:effectLst/>
                <a:latin typeface="Arial" panose="020B0604020202020204" pitchFamily="34" charset="0"/>
              </a:rPr>
              <a:t>, 18));</a:t>
            </a:r>
          </a:p>
          <a:p>
            <a:pPr marL="0" indent="0" algn="l">
              <a:buNone/>
            </a:pPr>
            <a:r>
              <a:rPr lang="en-IN" b="0" i="0" dirty="0">
                <a:effectLst/>
                <a:latin typeface="Arial" panose="020B0604020202020204" pitchFamily="34" charset="0"/>
              </a:rPr>
              <a:t>        b1.setBackground(</a:t>
            </a:r>
            <a:r>
              <a:rPr lang="en-IN" b="0" i="0" dirty="0" err="1">
                <a:effectLst/>
                <a:latin typeface="Arial" panose="020B0604020202020204" pitchFamily="34" charset="0"/>
              </a:rPr>
              <a:t>Color.BLACK</a:t>
            </a:r>
            <a:r>
              <a:rPr lang="en-IN" b="0" i="0" dirty="0">
                <a:effectLst/>
                <a:latin typeface="Arial" panose="020B0604020202020204" pitchFamily="34" charset="0"/>
              </a:rPr>
              <a:t>);</a:t>
            </a:r>
          </a:p>
          <a:p>
            <a:pPr marL="0" indent="0" algn="l">
              <a:buNone/>
            </a:pPr>
            <a:r>
              <a:rPr lang="en-IN" dirty="0">
                <a:latin typeface="Arial" panose="020B0604020202020204" pitchFamily="34" charset="0"/>
              </a:rPr>
              <a:t>	  </a:t>
            </a:r>
            <a:r>
              <a:rPr lang="en-IN" b="0" i="0" dirty="0">
                <a:effectLst/>
                <a:latin typeface="Arial" panose="020B0604020202020204" pitchFamily="34" charset="0"/>
              </a:rPr>
              <a:t>b1.setForeground(</a:t>
            </a:r>
            <a:r>
              <a:rPr lang="en-IN" b="0" i="0" dirty="0" err="1">
                <a:effectLst/>
                <a:latin typeface="Arial" panose="020B0604020202020204" pitchFamily="34" charset="0"/>
              </a:rPr>
              <a:t>Color.WHITE</a:t>
            </a:r>
            <a:r>
              <a:rPr lang="en-IN" b="0" i="0" dirty="0">
                <a:effectLst/>
                <a:latin typeface="Arial" panose="020B0604020202020204" pitchFamily="34" charset="0"/>
              </a:rPr>
              <a:t>);</a:t>
            </a:r>
          </a:p>
          <a:p>
            <a:pPr marL="0" indent="0" algn="l">
              <a:buNone/>
            </a:pPr>
            <a:r>
              <a:rPr lang="en-IN" dirty="0"/>
              <a:t>	</a:t>
            </a:r>
            <a:r>
              <a:rPr lang="en-IN" b="0" i="0" dirty="0">
                <a:solidFill>
                  <a:srgbClr val="222222"/>
                </a:solidFill>
                <a:effectLst/>
                <a:latin typeface="Arial" panose="020B0604020202020204" pitchFamily="34" charset="0"/>
              </a:rPr>
              <a:t> </a:t>
            </a:r>
            <a:r>
              <a:rPr lang="en-IN" b="0" i="0" dirty="0">
                <a:effectLst/>
                <a:latin typeface="Arial" panose="020B0604020202020204" pitchFamily="34" charset="0"/>
              </a:rPr>
              <a:t>b2 = new </a:t>
            </a:r>
            <a:r>
              <a:rPr lang="en-IN" b="0" i="0" dirty="0" err="1">
                <a:effectLst/>
                <a:latin typeface="Arial" panose="020B0604020202020204" pitchFamily="34" charset="0"/>
              </a:rPr>
              <a:t>JButton</a:t>
            </a:r>
            <a:r>
              <a:rPr lang="en-IN" b="0" i="0" dirty="0">
                <a:effectLst/>
                <a:latin typeface="Arial" panose="020B0604020202020204" pitchFamily="34" charset="0"/>
              </a:rPr>
              <a:t>("BACK");</a:t>
            </a:r>
          </a:p>
          <a:p>
            <a:pPr marL="0" indent="0" algn="l">
              <a:buNone/>
            </a:pPr>
            <a:r>
              <a:rPr lang="en-IN" b="0" i="0" dirty="0">
                <a:effectLst/>
                <a:latin typeface="Arial" panose="020B0604020202020204" pitchFamily="34" charset="0"/>
              </a:rPr>
              <a:t>        b2.setFont(new Font("System", </a:t>
            </a:r>
            <a:r>
              <a:rPr lang="en-IN" b="0" i="0" dirty="0" err="1">
                <a:effectLst/>
                <a:latin typeface="Arial" panose="020B0604020202020204" pitchFamily="34" charset="0"/>
              </a:rPr>
              <a:t>Font.BOLD</a:t>
            </a:r>
            <a:r>
              <a:rPr lang="en-IN" b="0" i="0" dirty="0">
                <a:effectLst/>
                <a:latin typeface="Arial" panose="020B0604020202020204" pitchFamily="34" charset="0"/>
              </a:rPr>
              <a:t>, 18));</a:t>
            </a:r>
          </a:p>
          <a:p>
            <a:pPr marL="0" indent="0" algn="l">
              <a:buNone/>
            </a:pPr>
            <a:r>
              <a:rPr lang="en-IN" b="0" i="0" dirty="0">
                <a:effectLst/>
                <a:latin typeface="Arial" panose="020B0604020202020204" pitchFamily="34" charset="0"/>
              </a:rPr>
              <a:t>        b2.setBackground(</a:t>
            </a:r>
            <a:r>
              <a:rPr lang="en-IN" b="0" i="0" dirty="0" err="1">
                <a:effectLst/>
                <a:latin typeface="Arial" panose="020B0604020202020204" pitchFamily="34" charset="0"/>
              </a:rPr>
              <a:t>Color.BLACK</a:t>
            </a:r>
            <a:r>
              <a:rPr lang="en-IN" b="0" i="0" dirty="0">
                <a:effectLst/>
                <a:latin typeface="Arial" panose="020B0604020202020204" pitchFamily="34" charset="0"/>
              </a:rPr>
              <a:t>);</a:t>
            </a:r>
          </a:p>
          <a:p>
            <a:pPr marL="0" indent="0" algn="l">
              <a:buNone/>
            </a:pPr>
            <a:r>
              <a:rPr lang="en-IN" b="0" i="0" dirty="0">
                <a:effectLst/>
                <a:latin typeface="Arial" panose="020B0604020202020204" pitchFamily="34" charset="0"/>
              </a:rPr>
              <a:t>       b2.setForeground(</a:t>
            </a:r>
            <a:r>
              <a:rPr lang="en-IN" b="0" i="0" dirty="0" err="1">
                <a:effectLst/>
                <a:latin typeface="Arial" panose="020B0604020202020204" pitchFamily="34" charset="0"/>
              </a:rPr>
              <a:t>Color.WHITE</a:t>
            </a:r>
            <a:r>
              <a:rPr lang="en-IN" b="0" i="0" dirty="0">
                <a:effectLst/>
                <a:latin typeface="Arial" panose="020B0604020202020204" pitchFamily="34" charset="0"/>
              </a:rPr>
              <a:t>);</a:t>
            </a:r>
          </a:p>
          <a:p>
            <a:pPr marL="0" indent="0">
              <a:buNone/>
            </a:pPr>
            <a:endParaRPr lang="en-IN" dirty="0"/>
          </a:p>
        </p:txBody>
      </p:sp>
    </p:spTree>
    <p:extLst>
      <p:ext uri="{BB962C8B-B14F-4D97-AF65-F5344CB8AC3E}">
        <p14:creationId xmlns:p14="http://schemas.microsoft.com/office/powerpoint/2010/main" val="481208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64F48-E1F7-6A38-7506-0CE234869AEB}"/>
              </a:ext>
            </a:extLst>
          </p:cNvPr>
          <p:cNvSpPr>
            <a:spLocks noGrp="1"/>
          </p:cNvSpPr>
          <p:nvPr>
            <p:ph type="title"/>
          </p:nvPr>
        </p:nvSpPr>
        <p:spPr>
          <a:xfrm>
            <a:off x="646111" y="-595901"/>
            <a:ext cx="9404723" cy="51371"/>
          </a:xfrm>
        </p:spPr>
        <p:txBody>
          <a:bodyPr/>
          <a:lstStyle/>
          <a:p>
            <a:endParaRPr lang="en-IN" dirty="0"/>
          </a:p>
        </p:txBody>
      </p:sp>
      <p:sp>
        <p:nvSpPr>
          <p:cNvPr id="3" name="Content Placeholder 2">
            <a:extLst>
              <a:ext uri="{FF2B5EF4-FFF2-40B4-BE49-F238E27FC236}">
                <a16:creationId xmlns:a16="http://schemas.microsoft.com/office/drawing/2014/main" id="{B09E9107-1CE0-C47C-2DD3-B637DAF97F47}"/>
              </a:ext>
            </a:extLst>
          </p:cNvPr>
          <p:cNvSpPr>
            <a:spLocks noGrp="1"/>
          </p:cNvSpPr>
          <p:nvPr>
            <p:ph idx="1"/>
          </p:nvPr>
        </p:nvSpPr>
        <p:spPr>
          <a:xfrm>
            <a:off x="1104293" y="339048"/>
            <a:ext cx="8946541" cy="6020454"/>
          </a:xfrm>
        </p:spPr>
        <p:txBody>
          <a:bodyPr>
            <a:normAutofit lnSpcReduction="10000"/>
          </a:bodyPr>
          <a:lstStyle/>
          <a:p>
            <a:pPr marL="0" indent="0" algn="l">
              <a:buNone/>
            </a:pPr>
            <a:r>
              <a:rPr lang="en-IN" b="0" i="0" dirty="0">
                <a:effectLst/>
                <a:latin typeface="Arial" panose="020B0604020202020204" pitchFamily="34" charset="0"/>
              </a:rPr>
              <a:t> b3 = new </a:t>
            </a:r>
            <a:r>
              <a:rPr lang="en-IN" b="0" i="0" dirty="0" err="1">
                <a:effectLst/>
                <a:latin typeface="Arial" panose="020B0604020202020204" pitchFamily="34" charset="0"/>
              </a:rPr>
              <a:t>JButton</a:t>
            </a:r>
            <a:r>
              <a:rPr lang="en-IN" b="0" i="0" dirty="0">
                <a:effectLst/>
                <a:latin typeface="Arial" panose="020B0604020202020204" pitchFamily="34" charset="0"/>
              </a:rPr>
              <a:t>("EXIT");</a:t>
            </a:r>
          </a:p>
          <a:p>
            <a:pPr marL="0" indent="0" algn="l">
              <a:buNone/>
            </a:pPr>
            <a:r>
              <a:rPr lang="en-IN" b="0" i="0" dirty="0">
                <a:effectLst/>
                <a:latin typeface="Arial" panose="020B0604020202020204" pitchFamily="34" charset="0"/>
              </a:rPr>
              <a:t>        b3.setFont(new Font("System", </a:t>
            </a:r>
            <a:r>
              <a:rPr lang="en-IN" b="0" i="0" dirty="0" err="1">
                <a:effectLst/>
                <a:latin typeface="Arial" panose="020B0604020202020204" pitchFamily="34" charset="0"/>
              </a:rPr>
              <a:t>Font.BOLD</a:t>
            </a:r>
            <a:r>
              <a:rPr lang="en-IN" b="0" i="0" dirty="0">
                <a:effectLst/>
                <a:latin typeface="Arial" panose="020B0604020202020204" pitchFamily="34" charset="0"/>
              </a:rPr>
              <a:t>, 18));</a:t>
            </a:r>
          </a:p>
          <a:p>
            <a:pPr marL="0" indent="0" algn="l">
              <a:buNone/>
            </a:pPr>
            <a:r>
              <a:rPr lang="en-IN" b="0" i="0" dirty="0">
                <a:effectLst/>
                <a:latin typeface="Arial" panose="020B0604020202020204" pitchFamily="34" charset="0"/>
              </a:rPr>
              <a:t>        b3.setBackground(</a:t>
            </a:r>
            <a:r>
              <a:rPr lang="en-IN" b="0" i="0" dirty="0" err="1">
                <a:effectLst/>
                <a:latin typeface="Arial" panose="020B0604020202020204" pitchFamily="34" charset="0"/>
              </a:rPr>
              <a:t>Color.BLACK</a:t>
            </a:r>
            <a:r>
              <a:rPr lang="en-IN" b="0" i="0" dirty="0">
                <a:effectLst/>
                <a:latin typeface="Arial" panose="020B0604020202020204" pitchFamily="34" charset="0"/>
              </a:rPr>
              <a:t>);</a:t>
            </a:r>
          </a:p>
          <a:p>
            <a:pPr marL="0" indent="0" algn="l">
              <a:buNone/>
            </a:pPr>
            <a:r>
              <a:rPr lang="en-IN" b="0" i="0" dirty="0">
                <a:effectLst/>
                <a:latin typeface="Arial" panose="020B0604020202020204" pitchFamily="34" charset="0"/>
              </a:rPr>
              <a:t>        b3.setForeground(</a:t>
            </a:r>
            <a:r>
              <a:rPr lang="en-IN" b="0" i="0" dirty="0" err="1">
                <a:effectLst/>
                <a:latin typeface="Arial" panose="020B0604020202020204" pitchFamily="34" charset="0"/>
              </a:rPr>
              <a:t>Color.WHITE</a:t>
            </a:r>
            <a:r>
              <a:rPr lang="en-IN" b="0" i="0" dirty="0">
                <a:effectLst/>
                <a:latin typeface="Arial" panose="020B0604020202020204" pitchFamily="34" charset="0"/>
              </a:rPr>
              <a:t>);          </a:t>
            </a:r>
          </a:p>
          <a:p>
            <a:pPr marL="0" indent="0" algn="l">
              <a:buNone/>
            </a:pPr>
            <a:r>
              <a:rPr lang="en-IN" b="0" i="0" dirty="0">
                <a:effectLst/>
                <a:latin typeface="Arial" panose="020B0604020202020204" pitchFamily="34" charset="0"/>
              </a:rPr>
              <a:t>        </a:t>
            </a:r>
            <a:r>
              <a:rPr lang="en-IN" b="0" i="0" dirty="0" err="1">
                <a:effectLst/>
                <a:latin typeface="Arial" panose="020B0604020202020204" pitchFamily="34" charset="0"/>
              </a:rPr>
              <a:t>setLayout</a:t>
            </a:r>
            <a:r>
              <a:rPr lang="en-IN" b="0" i="0" dirty="0">
                <a:effectLst/>
                <a:latin typeface="Arial" panose="020B0604020202020204" pitchFamily="34" charset="0"/>
              </a:rPr>
              <a:t>(null);        </a:t>
            </a:r>
          </a:p>
          <a:p>
            <a:pPr marL="0" indent="0" algn="l">
              <a:buNone/>
            </a:pPr>
            <a:r>
              <a:rPr lang="en-IN" b="0" i="0" dirty="0">
                <a:effectLst/>
                <a:latin typeface="Arial" panose="020B0604020202020204" pitchFamily="34" charset="0"/>
              </a:rPr>
              <a:t>        l3.setBounds(620,10,80,30);</a:t>
            </a:r>
          </a:p>
          <a:p>
            <a:pPr marL="0" indent="0" algn="l">
              <a:buNone/>
            </a:pPr>
            <a:r>
              <a:rPr lang="en-IN" b="0" i="0" dirty="0">
                <a:effectLst/>
                <a:latin typeface="Arial" panose="020B0604020202020204" pitchFamily="34" charset="0"/>
              </a:rPr>
              <a:t>        add(l3);        </a:t>
            </a:r>
          </a:p>
          <a:p>
            <a:pPr marL="0" indent="0" algn="l">
              <a:buNone/>
            </a:pPr>
            <a:r>
              <a:rPr lang="en-IN" b="0" i="0" dirty="0">
                <a:effectLst/>
                <a:latin typeface="Arial" panose="020B0604020202020204" pitchFamily="34" charset="0"/>
              </a:rPr>
              <a:t>        t2.setBounds(700,10,40,30);</a:t>
            </a:r>
          </a:p>
          <a:p>
            <a:pPr marL="0" indent="0" algn="l">
              <a:buNone/>
            </a:pPr>
            <a:r>
              <a:rPr lang="en-IN" b="0" i="0" dirty="0">
                <a:effectLst/>
                <a:latin typeface="Arial" panose="020B0604020202020204" pitchFamily="34" charset="0"/>
              </a:rPr>
              <a:t>        add(t2);        </a:t>
            </a:r>
          </a:p>
          <a:p>
            <a:pPr marL="0" indent="0" algn="l">
              <a:buNone/>
            </a:pPr>
            <a:r>
              <a:rPr lang="en-IN" dirty="0">
                <a:latin typeface="Arial" panose="020B0604020202020204" pitchFamily="34" charset="0"/>
              </a:rPr>
              <a:t>    </a:t>
            </a:r>
            <a:r>
              <a:rPr lang="en-IN" b="0" i="0" dirty="0">
                <a:effectLst/>
                <a:latin typeface="Arial" panose="020B0604020202020204" pitchFamily="34" charset="0"/>
              </a:rPr>
              <a:t>    l1.setBounds(150,150,800,60);</a:t>
            </a:r>
          </a:p>
          <a:p>
            <a:pPr marL="0" indent="0" algn="l">
              <a:buNone/>
            </a:pPr>
            <a:r>
              <a:rPr lang="en-IN" b="0" i="0" dirty="0">
                <a:effectLst/>
                <a:latin typeface="Arial" panose="020B0604020202020204" pitchFamily="34" charset="0"/>
              </a:rPr>
              <a:t>        add(l1);</a:t>
            </a:r>
          </a:p>
          <a:p>
            <a:pPr marL="0" indent="0" algn="l">
              <a:buNone/>
            </a:pPr>
            <a:r>
              <a:rPr lang="en-US" b="0" i="0" dirty="0">
                <a:effectLst/>
                <a:latin typeface="Arial" panose="020B0604020202020204" pitchFamily="34" charset="0"/>
              </a:rPr>
              <a:t>	l2.setBounds(290,210,800,60);</a:t>
            </a:r>
          </a:p>
          <a:p>
            <a:pPr marL="0" indent="0" algn="l">
              <a:buNone/>
            </a:pPr>
            <a:r>
              <a:rPr lang="en-US" b="0" i="0" dirty="0">
                <a:effectLst/>
                <a:latin typeface="Arial" panose="020B0604020202020204" pitchFamily="34" charset="0"/>
              </a:rPr>
              <a:t>        add(l2);        </a:t>
            </a:r>
          </a:p>
          <a:p>
            <a:pPr marL="0" indent="0" algn="l">
              <a:buNone/>
            </a:pPr>
            <a:r>
              <a:rPr lang="en-US" b="0" i="0" dirty="0">
                <a:effectLst/>
                <a:latin typeface="Arial" panose="020B0604020202020204" pitchFamily="34" charset="0"/>
              </a:rPr>
              <a:t>      t1.setBounds(250,300,300,50);</a:t>
            </a:r>
          </a:p>
          <a:p>
            <a:pPr marL="0" indent="0" algn="l">
              <a:buNone/>
            </a:pPr>
            <a:r>
              <a:rPr lang="en-US" b="0" i="0" dirty="0">
                <a:effectLst/>
                <a:latin typeface="Arial" panose="020B0604020202020204" pitchFamily="34" charset="0"/>
              </a:rPr>
              <a:t>        add(t1);</a:t>
            </a:r>
          </a:p>
          <a:p>
            <a:pPr marL="0" indent="0">
              <a:buNone/>
            </a:pPr>
            <a:endParaRPr lang="en-IN" dirty="0"/>
          </a:p>
        </p:txBody>
      </p:sp>
    </p:spTree>
    <p:extLst>
      <p:ext uri="{BB962C8B-B14F-4D97-AF65-F5344CB8AC3E}">
        <p14:creationId xmlns:p14="http://schemas.microsoft.com/office/powerpoint/2010/main" val="4960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8D11-5423-06EC-7699-43E62C57A22A}"/>
              </a:ext>
            </a:extLst>
          </p:cNvPr>
          <p:cNvSpPr>
            <a:spLocks noGrp="1"/>
          </p:cNvSpPr>
          <p:nvPr>
            <p:ph type="title"/>
          </p:nvPr>
        </p:nvSpPr>
        <p:spPr>
          <a:xfrm flipV="1">
            <a:off x="646111" y="-986320"/>
            <a:ext cx="9404723" cy="575353"/>
          </a:xfrm>
        </p:spPr>
        <p:txBody>
          <a:bodyPr/>
          <a:lstStyle/>
          <a:p>
            <a:endParaRPr lang="en-IN" dirty="0"/>
          </a:p>
        </p:txBody>
      </p:sp>
      <p:sp>
        <p:nvSpPr>
          <p:cNvPr id="3" name="Content Placeholder 2">
            <a:extLst>
              <a:ext uri="{FF2B5EF4-FFF2-40B4-BE49-F238E27FC236}">
                <a16:creationId xmlns:a16="http://schemas.microsoft.com/office/drawing/2014/main" id="{136AE2B0-85A8-4BD2-81D0-E2EE2C4D7FCE}"/>
              </a:ext>
            </a:extLst>
          </p:cNvPr>
          <p:cNvSpPr>
            <a:spLocks noGrp="1"/>
          </p:cNvSpPr>
          <p:nvPr>
            <p:ph idx="1"/>
          </p:nvPr>
        </p:nvSpPr>
        <p:spPr>
          <a:xfrm>
            <a:off x="1103312" y="267128"/>
            <a:ext cx="8946541" cy="5981271"/>
          </a:xfrm>
        </p:spPr>
        <p:txBody>
          <a:bodyPr/>
          <a:lstStyle/>
          <a:p>
            <a:pPr marL="0" indent="0" algn="l">
              <a:buNone/>
            </a:pPr>
            <a:r>
              <a:rPr lang="en-IN" sz="3200" b="0" i="0" dirty="0">
                <a:effectLst/>
                <a:latin typeface="Arial" panose="020B0604020202020204" pitchFamily="34" charset="0"/>
              </a:rPr>
              <a:t>public void </a:t>
            </a:r>
            <a:r>
              <a:rPr lang="en-IN" sz="3200" b="0" i="0" dirty="0" err="1">
                <a:effectLst/>
                <a:latin typeface="Arial" panose="020B0604020202020204" pitchFamily="34" charset="0"/>
              </a:rPr>
              <a:t>actionPerformed</a:t>
            </a:r>
            <a:r>
              <a:rPr lang="en-IN" sz="3200" b="0" i="0" dirty="0">
                <a:effectLst/>
                <a:latin typeface="Arial" panose="020B0604020202020204" pitchFamily="34" charset="0"/>
              </a:rPr>
              <a:t>(</a:t>
            </a:r>
            <a:r>
              <a:rPr lang="en-IN" sz="3200" b="0" i="0" dirty="0" err="1">
                <a:effectLst/>
                <a:latin typeface="Arial" panose="020B0604020202020204" pitchFamily="34" charset="0"/>
              </a:rPr>
              <a:t>ActionEvent</a:t>
            </a:r>
            <a:r>
              <a:rPr lang="en-IN" sz="3200" b="0" i="0" dirty="0">
                <a:effectLst/>
                <a:latin typeface="Arial" panose="020B0604020202020204" pitchFamily="34" charset="0"/>
              </a:rPr>
              <a:t> ae){       </a:t>
            </a:r>
          </a:p>
          <a:p>
            <a:pPr marL="0" indent="0" algn="l">
              <a:buNone/>
            </a:pPr>
            <a:r>
              <a:rPr lang="en-IN" sz="3200" b="0" i="0" dirty="0">
                <a:effectLst/>
                <a:latin typeface="Arial" panose="020B0604020202020204" pitchFamily="34" charset="0"/>
              </a:rPr>
              <a:t>        try{                   </a:t>
            </a:r>
          </a:p>
          <a:p>
            <a:pPr marL="0" indent="0" algn="l">
              <a:buNone/>
            </a:pPr>
            <a:r>
              <a:rPr lang="en-IN" sz="3200" b="0" i="0" dirty="0">
                <a:effectLst/>
                <a:latin typeface="Arial" panose="020B0604020202020204" pitchFamily="34" charset="0"/>
              </a:rPr>
              <a:t>            String a = t1.getText();</a:t>
            </a:r>
          </a:p>
          <a:p>
            <a:pPr marL="0" indent="0" algn="l">
              <a:buNone/>
            </a:pPr>
            <a:r>
              <a:rPr lang="en-IN" sz="3200" b="0" i="0" dirty="0">
                <a:effectLst/>
                <a:latin typeface="Arial" panose="020B0604020202020204" pitchFamily="34" charset="0"/>
              </a:rPr>
              <a:t>            String b = t2.getText();</a:t>
            </a:r>
          </a:p>
          <a:p>
            <a:pPr marL="0" indent="0" algn="l">
              <a:buNone/>
            </a:pPr>
            <a:r>
              <a:rPr lang="en-US" sz="3200" b="0" i="0" dirty="0">
                <a:solidFill>
                  <a:srgbClr val="222222"/>
                </a:solidFill>
                <a:effectLst/>
                <a:latin typeface="Arial" panose="020B0604020202020204" pitchFamily="34" charset="0"/>
              </a:rPr>
              <a:t>    </a:t>
            </a:r>
            <a:r>
              <a:rPr lang="en-US" sz="3200" b="0" i="0" dirty="0">
                <a:effectLst/>
                <a:latin typeface="Arial" panose="020B0604020202020204" pitchFamily="34" charset="0"/>
              </a:rPr>
              <a:t>public static void main(String[] </a:t>
            </a:r>
            <a:r>
              <a:rPr lang="en-US" sz="3200" b="0" i="0" dirty="0" err="1">
                <a:effectLst/>
                <a:latin typeface="Arial" panose="020B0604020202020204" pitchFamily="34" charset="0"/>
              </a:rPr>
              <a:t>args</a:t>
            </a:r>
            <a:r>
              <a:rPr lang="en-US" sz="3200" b="0" i="0" dirty="0">
                <a:effectLst/>
                <a:latin typeface="Arial" panose="020B0604020202020204" pitchFamily="34" charset="0"/>
              </a:rPr>
              <a:t>){</a:t>
            </a:r>
          </a:p>
          <a:p>
            <a:pPr marL="0" indent="0" algn="l">
              <a:buNone/>
            </a:pPr>
            <a:r>
              <a:rPr lang="en-US" sz="3200" b="0" i="0" dirty="0">
                <a:effectLst/>
                <a:latin typeface="Arial" panose="020B0604020202020204" pitchFamily="34" charset="0"/>
              </a:rPr>
              <a:t>    new Deposit().</a:t>
            </a:r>
            <a:r>
              <a:rPr lang="en-US" sz="3200" b="0" i="0" dirty="0" err="1">
                <a:effectLst/>
                <a:latin typeface="Arial" panose="020B0604020202020204" pitchFamily="34" charset="0"/>
              </a:rPr>
              <a:t>setVisible</a:t>
            </a:r>
            <a:r>
              <a:rPr lang="en-US" sz="3200" b="0" i="0" dirty="0">
                <a:effectLst/>
                <a:latin typeface="Arial" panose="020B0604020202020204" pitchFamily="34" charset="0"/>
              </a:rPr>
              <a:t>(true); }    </a:t>
            </a:r>
          </a:p>
          <a:p>
            <a:pPr marL="0" indent="0" algn="l">
              <a:buNone/>
            </a:pPr>
            <a:r>
              <a:rPr lang="en-US" sz="3200" b="0" i="0" dirty="0">
                <a:effectLst/>
                <a:latin typeface="Arial" panose="020B0604020202020204" pitchFamily="34" charset="0"/>
              </a:rPr>
              <a:t>    }</a:t>
            </a:r>
          </a:p>
          <a:p>
            <a:pPr marL="0" indent="0">
              <a:buNone/>
            </a:pPr>
            <a:endParaRPr lang="en-IN" dirty="0"/>
          </a:p>
        </p:txBody>
      </p:sp>
    </p:spTree>
    <p:extLst>
      <p:ext uri="{BB962C8B-B14F-4D97-AF65-F5344CB8AC3E}">
        <p14:creationId xmlns:p14="http://schemas.microsoft.com/office/powerpoint/2010/main" val="381556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97F82-FBE0-74CD-5039-817931252860}"/>
              </a:ext>
            </a:extLst>
          </p:cNvPr>
          <p:cNvSpPr>
            <a:spLocks noGrp="1"/>
          </p:cNvSpPr>
          <p:nvPr>
            <p:ph type="title"/>
          </p:nvPr>
        </p:nvSpPr>
        <p:spPr/>
        <p:txBody>
          <a:bodyPr/>
          <a:lstStyle/>
          <a:p>
            <a:r>
              <a:rPr lang="en-US" dirty="0"/>
              <a:t>SINCERE THANKS TO </a:t>
            </a:r>
            <a:endParaRPr lang="en-IN" dirty="0"/>
          </a:p>
        </p:txBody>
      </p:sp>
      <p:sp>
        <p:nvSpPr>
          <p:cNvPr id="3" name="Content Placeholder 2">
            <a:extLst>
              <a:ext uri="{FF2B5EF4-FFF2-40B4-BE49-F238E27FC236}">
                <a16:creationId xmlns:a16="http://schemas.microsoft.com/office/drawing/2014/main" id="{2D17529D-4E13-9639-51FB-BA2E4BAE9FEB}"/>
              </a:ext>
            </a:extLst>
          </p:cNvPr>
          <p:cNvSpPr>
            <a:spLocks noGrp="1"/>
          </p:cNvSpPr>
          <p:nvPr>
            <p:ph idx="1"/>
          </p:nvPr>
        </p:nvSpPr>
        <p:spPr/>
        <p:txBody>
          <a:bodyPr>
            <a:normAutofit/>
          </a:bodyPr>
          <a:lstStyle/>
          <a:p>
            <a:r>
              <a:rPr lang="en-US" sz="3200" dirty="0"/>
              <a:t>ANJU MAM</a:t>
            </a:r>
          </a:p>
          <a:p>
            <a:r>
              <a:rPr lang="en-US" sz="3200" dirty="0"/>
              <a:t>DIVIYA MAM</a:t>
            </a:r>
          </a:p>
          <a:p>
            <a:r>
              <a:rPr lang="en-US" sz="3200" dirty="0"/>
              <a:t>DIVIYA</a:t>
            </a:r>
            <a:endParaRPr lang="en-IN" sz="3200" dirty="0"/>
          </a:p>
        </p:txBody>
      </p:sp>
    </p:spTree>
    <p:extLst>
      <p:ext uri="{BB962C8B-B14F-4D97-AF65-F5344CB8AC3E}">
        <p14:creationId xmlns:p14="http://schemas.microsoft.com/office/powerpoint/2010/main" val="3998187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0169-2072-2327-BD29-210EA4D88F8D}"/>
              </a:ext>
            </a:extLst>
          </p:cNvPr>
          <p:cNvSpPr>
            <a:spLocks noGrp="1"/>
          </p:cNvSpPr>
          <p:nvPr>
            <p:ph type="title"/>
          </p:nvPr>
        </p:nvSpPr>
        <p:spPr/>
        <p:txBody>
          <a:bodyPr/>
          <a:lstStyle/>
          <a:p>
            <a:r>
              <a:rPr lang="en-US" dirty="0"/>
              <a:t>TEAM MEMBERS</a:t>
            </a:r>
            <a:endParaRPr lang="en-IN" dirty="0"/>
          </a:p>
        </p:txBody>
      </p:sp>
      <p:sp>
        <p:nvSpPr>
          <p:cNvPr id="3" name="Content Placeholder 2">
            <a:extLst>
              <a:ext uri="{FF2B5EF4-FFF2-40B4-BE49-F238E27FC236}">
                <a16:creationId xmlns:a16="http://schemas.microsoft.com/office/drawing/2014/main" id="{16839C19-2B1C-70FB-86A2-6107EE463D14}"/>
              </a:ext>
            </a:extLst>
          </p:cNvPr>
          <p:cNvSpPr>
            <a:spLocks noGrp="1"/>
          </p:cNvSpPr>
          <p:nvPr>
            <p:ph idx="1"/>
          </p:nvPr>
        </p:nvSpPr>
        <p:spPr/>
        <p:txBody>
          <a:bodyPr>
            <a:normAutofit/>
          </a:bodyPr>
          <a:lstStyle/>
          <a:p>
            <a:r>
              <a:rPr lang="en-US" sz="3200" dirty="0"/>
              <a:t>RANJITH.K</a:t>
            </a:r>
          </a:p>
          <a:p>
            <a:r>
              <a:rPr lang="en-US" sz="3200" dirty="0"/>
              <a:t>SARATHY.A</a:t>
            </a:r>
          </a:p>
          <a:p>
            <a:r>
              <a:rPr lang="en-US" sz="3200" dirty="0"/>
              <a:t>ESSAKIRAJA.R</a:t>
            </a:r>
          </a:p>
          <a:p>
            <a:r>
              <a:rPr lang="en-US" sz="3200" dirty="0"/>
              <a:t>DINESHKUMAR.K</a:t>
            </a:r>
            <a:endParaRPr lang="en-IN" sz="3200" dirty="0"/>
          </a:p>
        </p:txBody>
      </p:sp>
    </p:spTree>
    <p:extLst>
      <p:ext uri="{BB962C8B-B14F-4D97-AF65-F5344CB8AC3E}">
        <p14:creationId xmlns:p14="http://schemas.microsoft.com/office/powerpoint/2010/main" val="2638484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TotalTime>
  <Words>599</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ATM INTERFACE</vt:lpstr>
      <vt:lpstr>Introduction for ATM</vt:lpstr>
      <vt:lpstr>CODE</vt:lpstr>
      <vt:lpstr>PowerPoint Presentation</vt:lpstr>
      <vt:lpstr>PowerPoint Presentation</vt:lpstr>
      <vt:lpstr>PowerPoint Presentation</vt:lpstr>
      <vt:lpstr>PowerPoint Presentation</vt:lpstr>
      <vt:lpstr>SINCERE THANKS TO </vt:lpstr>
      <vt:lpstr>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INTERFACE</dc:title>
  <dc:creator>Ranjith K</dc:creator>
  <cp:lastModifiedBy>Ranjith Kadiresan</cp:lastModifiedBy>
  <cp:revision>2</cp:revision>
  <dcterms:created xsi:type="dcterms:W3CDTF">2022-12-01T04:00:38Z</dcterms:created>
  <dcterms:modified xsi:type="dcterms:W3CDTF">2022-12-01T14:07:51Z</dcterms:modified>
</cp:coreProperties>
</file>