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7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roid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roid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roid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roid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roid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roid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roid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roid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Rectangle 2"/>
          <p:cNvSpPr>
            <a:spLocks noGrp="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9" name="Rectangle 3"/>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6983C9AA-A832-42F3-83CB-56C8807FB69A}" type="slidenum">
              <a:rPr lang="en-US" altLang="en-US"/>
              <a:pPr/>
              <a:t>‹#›</a:t>
            </a:fld>
            <a:endParaRPr lang="en-US" altLang="en-US"/>
          </a:p>
        </p:txBody>
      </p:sp>
    </p:spTree>
    <p:extLst>
      <p:ext uri="{BB962C8B-B14F-4D97-AF65-F5344CB8AC3E}">
        <p14:creationId xmlns:p14="http://schemas.microsoft.com/office/powerpoint/2010/main" val="285457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C65290EC-D2E0-48EC-A68A-08DF2FFFA49D}" type="slidenum">
              <a:rPr lang="en-US" altLang="en-US"/>
              <a:pPr/>
              <a:t>‹#›</a:t>
            </a:fld>
            <a:endParaRPr lang="en-US" altLang="en-US"/>
          </a:p>
        </p:txBody>
      </p:sp>
    </p:spTree>
    <p:extLst>
      <p:ext uri="{BB962C8B-B14F-4D97-AF65-F5344CB8AC3E}">
        <p14:creationId xmlns:p14="http://schemas.microsoft.com/office/powerpoint/2010/main" val="156878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1513" cy="54848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285750"/>
            <a:ext cx="5676900" cy="54848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FCA623DC-0D6A-40F2-AA2E-B4C7046EC4D9}" type="slidenum">
              <a:rPr lang="en-US" altLang="en-US"/>
              <a:pPr/>
              <a:t>‹#›</a:t>
            </a:fld>
            <a:endParaRPr lang="en-US" altLang="en-US"/>
          </a:p>
        </p:txBody>
      </p:sp>
    </p:spTree>
    <p:extLst>
      <p:ext uri="{BB962C8B-B14F-4D97-AF65-F5344CB8AC3E}">
        <p14:creationId xmlns:p14="http://schemas.microsoft.com/office/powerpoint/2010/main" val="2983495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5" name="Footer Placeholder 4"/>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6" name="Slide Number Placeholder 5"/>
          <p:cNvSpPr>
            <a:spLocks noGrp="1"/>
          </p:cNvSpPr>
          <p:nvPr>
            <p:ph type="sldNum" idx="12"/>
          </p:nvPr>
        </p:nvSpPr>
        <p:spPr/>
        <p:txBody>
          <a:bodyPr/>
          <a:lstStyle>
            <a:lvl1pPr>
              <a:defRPr/>
            </a:lvl1pPr>
          </a:lstStyle>
          <a:p>
            <a:fld id="{B3982867-0A2E-45DF-A4EA-B2D30AC5FF15}" type="slidenum">
              <a:rPr lang="en-US" altLang="en-US"/>
              <a:pPr/>
              <a:t>‹#›</a:t>
            </a:fld>
            <a:endParaRPr lang="en-US" altLang="en-US"/>
          </a:p>
        </p:txBody>
      </p:sp>
    </p:spTree>
    <p:extLst>
      <p:ext uri="{BB962C8B-B14F-4D97-AF65-F5344CB8AC3E}">
        <p14:creationId xmlns:p14="http://schemas.microsoft.com/office/powerpoint/2010/main" val="15556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5" name="Footer Placeholder 4"/>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6" name="Slide Number Placeholder 5"/>
          <p:cNvSpPr>
            <a:spLocks noGrp="1"/>
          </p:cNvSpPr>
          <p:nvPr>
            <p:ph type="sldNum" idx="12"/>
          </p:nvPr>
        </p:nvSpPr>
        <p:spPr/>
        <p:txBody>
          <a:bodyPr/>
          <a:lstStyle>
            <a:lvl1pPr>
              <a:defRPr/>
            </a:lvl1pPr>
          </a:lstStyle>
          <a:p>
            <a:fld id="{1413F7CD-4FEC-4BB7-B924-958749E80920}" type="slidenum">
              <a:rPr lang="en-US" altLang="en-US"/>
              <a:pPr/>
              <a:t>‹#›</a:t>
            </a:fld>
            <a:endParaRPr lang="en-US" altLang="en-US"/>
          </a:p>
        </p:txBody>
      </p:sp>
    </p:spTree>
    <p:extLst>
      <p:ext uri="{BB962C8B-B14F-4D97-AF65-F5344CB8AC3E}">
        <p14:creationId xmlns:p14="http://schemas.microsoft.com/office/powerpoint/2010/main" val="277250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5" name="Footer Placeholder 4"/>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6" name="Slide Number Placeholder 5"/>
          <p:cNvSpPr>
            <a:spLocks noGrp="1"/>
          </p:cNvSpPr>
          <p:nvPr>
            <p:ph type="sldNum" idx="12"/>
          </p:nvPr>
        </p:nvSpPr>
        <p:spPr/>
        <p:txBody>
          <a:bodyPr/>
          <a:lstStyle>
            <a:lvl1pPr>
              <a:defRPr/>
            </a:lvl1pPr>
          </a:lstStyle>
          <a:p>
            <a:fld id="{82866C78-0CAD-419D-B619-EDACA859E226}" type="slidenum">
              <a:rPr lang="en-US" altLang="en-US"/>
              <a:pPr/>
              <a:t>‹#›</a:t>
            </a:fld>
            <a:endParaRPr lang="en-US" altLang="en-US"/>
          </a:p>
        </p:txBody>
      </p:sp>
    </p:spTree>
    <p:extLst>
      <p:ext uri="{BB962C8B-B14F-4D97-AF65-F5344CB8AC3E}">
        <p14:creationId xmlns:p14="http://schemas.microsoft.com/office/powerpoint/2010/main" val="383738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657350"/>
            <a:ext cx="3808413"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57350"/>
            <a:ext cx="3810000"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6" name="Footer Placeholder 5"/>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7" name="Slide Number Placeholder 6"/>
          <p:cNvSpPr>
            <a:spLocks noGrp="1"/>
          </p:cNvSpPr>
          <p:nvPr>
            <p:ph type="sldNum" idx="12"/>
          </p:nvPr>
        </p:nvSpPr>
        <p:spPr/>
        <p:txBody>
          <a:bodyPr/>
          <a:lstStyle>
            <a:lvl1pPr>
              <a:defRPr/>
            </a:lvl1pPr>
          </a:lstStyle>
          <a:p>
            <a:fld id="{DC40BA6B-FD47-4CEC-813D-6DFF38730A0A}" type="slidenum">
              <a:rPr lang="en-US" altLang="en-US"/>
              <a:pPr/>
              <a:t>‹#›</a:t>
            </a:fld>
            <a:endParaRPr lang="en-US" altLang="en-US"/>
          </a:p>
        </p:txBody>
      </p:sp>
    </p:spTree>
    <p:extLst>
      <p:ext uri="{BB962C8B-B14F-4D97-AF65-F5344CB8AC3E}">
        <p14:creationId xmlns:p14="http://schemas.microsoft.com/office/powerpoint/2010/main" val="32368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8" name="Footer Placeholder 7"/>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9" name="Slide Number Placeholder 8"/>
          <p:cNvSpPr>
            <a:spLocks noGrp="1"/>
          </p:cNvSpPr>
          <p:nvPr>
            <p:ph type="sldNum" idx="12"/>
          </p:nvPr>
        </p:nvSpPr>
        <p:spPr/>
        <p:txBody>
          <a:bodyPr/>
          <a:lstStyle>
            <a:lvl1pPr>
              <a:defRPr/>
            </a:lvl1pPr>
          </a:lstStyle>
          <a:p>
            <a:fld id="{B765A111-80C0-42EE-B7A3-A947FF66B1A8}" type="slidenum">
              <a:rPr lang="en-US" altLang="en-US"/>
              <a:pPr/>
              <a:t>‹#›</a:t>
            </a:fld>
            <a:endParaRPr lang="en-US" altLang="en-US"/>
          </a:p>
        </p:txBody>
      </p:sp>
    </p:spTree>
    <p:extLst>
      <p:ext uri="{BB962C8B-B14F-4D97-AF65-F5344CB8AC3E}">
        <p14:creationId xmlns:p14="http://schemas.microsoft.com/office/powerpoint/2010/main" val="32523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4" name="Footer Placeholder 3"/>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5" name="Slide Number Placeholder 4"/>
          <p:cNvSpPr>
            <a:spLocks noGrp="1"/>
          </p:cNvSpPr>
          <p:nvPr>
            <p:ph type="sldNum" idx="12"/>
          </p:nvPr>
        </p:nvSpPr>
        <p:spPr/>
        <p:txBody>
          <a:bodyPr/>
          <a:lstStyle>
            <a:lvl1pPr>
              <a:defRPr/>
            </a:lvl1pPr>
          </a:lstStyle>
          <a:p>
            <a:fld id="{D59DF278-91AD-47FE-A0CE-915E5EE92AE6}" type="slidenum">
              <a:rPr lang="en-US" altLang="en-US"/>
              <a:pPr/>
              <a:t>‹#›</a:t>
            </a:fld>
            <a:endParaRPr lang="en-US" altLang="en-US"/>
          </a:p>
        </p:txBody>
      </p:sp>
    </p:spTree>
    <p:extLst>
      <p:ext uri="{BB962C8B-B14F-4D97-AF65-F5344CB8AC3E}">
        <p14:creationId xmlns:p14="http://schemas.microsoft.com/office/powerpoint/2010/main" val="1192033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3" name="Footer Placeholder 2"/>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4" name="Slide Number Placeholder 3"/>
          <p:cNvSpPr>
            <a:spLocks noGrp="1"/>
          </p:cNvSpPr>
          <p:nvPr>
            <p:ph type="sldNum" idx="12"/>
          </p:nvPr>
        </p:nvSpPr>
        <p:spPr/>
        <p:txBody>
          <a:bodyPr/>
          <a:lstStyle>
            <a:lvl1pPr>
              <a:defRPr/>
            </a:lvl1pPr>
          </a:lstStyle>
          <a:p>
            <a:fld id="{BF769A10-5891-47D4-8263-88013E564A16}" type="slidenum">
              <a:rPr lang="en-US" altLang="en-US"/>
              <a:pPr/>
              <a:t>‹#›</a:t>
            </a:fld>
            <a:endParaRPr lang="en-US" altLang="en-US"/>
          </a:p>
        </p:txBody>
      </p:sp>
    </p:spTree>
    <p:extLst>
      <p:ext uri="{BB962C8B-B14F-4D97-AF65-F5344CB8AC3E}">
        <p14:creationId xmlns:p14="http://schemas.microsoft.com/office/powerpoint/2010/main" val="409114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6" name="Footer Placeholder 5"/>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7" name="Slide Number Placeholder 6"/>
          <p:cNvSpPr>
            <a:spLocks noGrp="1"/>
          </p:cNvSpPr>
          <p:nvPr>
            <p:ph type="sldNum" idx="12"/>
          </p:nvPr>
        </p:nvSpPr>
        <p:spPr/>
        <p:txBody>
          <a:bodyPr/>
          <a:lstStyle>
            <a:lvl1pPr>
              <a:defRPr/>
            </a:lvl1pPr>
          </a:lstStyle>
          <a:p>
            <a:fld id="{1C23142A-A2DB-4BC2-A90F-61EE158E92C7}" type="slidenum">
              <a:rPr lang="en-US" altLang="en-US"/>
              <a:pPr/>
              <a:t>‹#›</a:t>
            </a:fld>
            <a:endParaRPr lang="en-US" altLang="en-US"/>
          </a:p>
        </p:txBody>
      </p:sp>
    </p:spTree>
    <p:extLst>
      <p:ext uri="{BB962C8B-B14F-4D97-AF65-F5344CB8AC3E}">
        <p14:creationId xmlns:p14="http://schemas.microsoft.com/office/powerpoint/2010/main" val="3304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0B653FB1-1D4E-4D04-9B2D-83998B80325B}" type="slidenum">
              <a:rPr lang="en-US" altLang="en-US"/>
              <a:pPr/>
              <a:t>‹#›</a:t>
            </a:fld>
            <a:endParaRPr lang="en-US" altLang="en-US"/>
          </a:p>
        </p:txBody>
      </p:sp>
    </p:spTree>
    <p:extLst>
      <p:ext uri="{BB962C8B-B14F-4D97-AF65-F5344CB8AC3E}">
        <p14:creationId xmlns:p14="http://schemas.microsoft.com/office/powerpoint/2010/main" val="208379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6" name="Footer Placeholder 5"/>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7" name="Slide Number Placeholder 6"/>
          <p:cNvSpPr>
            <a:spLocks noGrp="1"/>
          </p:cNvSpPr>
          <p:nvPr>
            <p:ph type="sldNum" idx="12"/>
          </p:nvPr>
        </p:nvSpPr>
        <p:spPr/>
        <p:txBody>
          <a:bodyPr/>
          <a:lstStyle>
            <a:lvl1pPr>
              <a:defRPr/>
            </a:lvl1pPr>
          </a:lstStyle>
          <a:p>
            <a:fld id="{3719D72E-D6FE-421E-A4B7-99850ADCFA09}" type="slidenum">
              <a:rPr lang="en-US" altLang="en-US"/>
              <a:pPr/>
              <a:t>‹#›</a:t>
            </a:fld>
            <a:endParaRPr lang="en-US" altLang="en-US"/>
          </a:p>
        </p:txBody>
      </p:sp>
    </p:spTree>
    <p:extLst>
      <p:ext uri="{BB962C8B-B14F-4D97-AF65-F5344CB8AC3E}">
        <p14:creationId xmlns:p14="http://schemas.microsoft.com/office/powerpoint/2010/main" val="2038076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5" name="Footer Placeholder 4"/>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6" name="Slide Number Placeholder 5"/>
          <p:cNvSpPr>
            <a:spLocks noGrp="1"/>
          </p:cNvSpPr>
          <p:nvPr>
            <p:ph type="sldNum" idx="12"/>
          </p:nvPr>
        </p:nvSpPr>
        <p:spPr/>
        <p:txBody>
          <a:bodyPr/>
          <a:lstStyle>
            <a:lvl1pPr>
              <a:defRPr/>
            </a:lvl1pPr>
          </a:lstStyle>
          <a:p>
            <a:fld id="{C2EB7F95-EA46-4D8B-ACFA-72CD46C6DE73}" type="slidenum">
              <a:rPr lang="en-US" altLang="en-US"/>
              <a:pPr/>
              <a:t>‹#›</a:t>
            </a:fld>
            <a:endParaRPr lang="en-US" altLang="en-US"/>
          </a:p>
        </p:txBody>
      </p:sp>
    </p:spTree>
    <p:extLst>
      <p:ext uri="{BB962C8B-B14F-4D97-AF65-F5344CB8AC3E}">
        <p14:creationId xmlns:p14="http://schemas.microsoft.com/office/powerpoint/2010/main" val="1927616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1513" cy="54848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285750"/>
            <a:ext cx="5676900" cy="54848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08F0DE44-10ED-4CB9-B786-AD0779FED40F}" type="datetime1">
              <a:rPr lang="en-US" altLang="en-US"/>
              <a:pPr/>
              <a:t>10/13/2024</a:t>
            </a:fld>
            <a:endParaRPr lang="en-US" altLang="en-US"/>
          </a:p>
        </p:txBody>
      </p:sp>
      <p:sp>
        <p:nvSpPr>
          <p:cNvPr id="5" name="Footer Placeholder 4"/>
          <p:cNvSpPr>
            <a:spLocks noGrp="1"/>
          </p:cNvSpPr>
          <p:nvPr>
            <p:ph type="ftr" idx="11"/>
          </p:nvPr>
        </p:nvSpPr>
        <p:spPr/>
        <p:txBody>
          <a:bodyPr/>
          <a:lstStyle>
            <a:lvl1pPr>
              <a:defRPr/>
            </a:lvl1pPr>
          </a:lstStyle>
          <a:p>
            <a:r>
              <a:rPr lang="en-US" altLang="en-US"/>
              <a:t>Liang, Introduction to Java Programming, Ninth Edition, (c) 2015 Pearson Education, Inc. All rights reserved. </a:t>
            </a:r>
          </a:p>
        </p:txBody>
      </p:sp>
      <p:sp>
        <p:nvSpPr>
          <p:cNvPr id="6" name="Slide Number Placeholder 5"/>
          <p:cNvSpPr>
            <a:spLocks noGrp="1"/>
          </p:cNvSpPr>
          <p:nvPr>
            <p:ph type="sldNum" idx="12"/>
          </p:nvPr>
        </p:nvSpPr>
        <p:spPr/>
        <p:txBody>
          <a:bodyPr/>
          <a:lstStyle>
            <a:lvl1pPr>
              <a:defRPr/>
            </a:lvl1pPr>
          </a:lstStyle>
          <a:p>
            <a:fld id="{64AC74A3-360A-4953-AE5F-EAAB1D441FC2}" type="slidenum">
              <a:rPr lang="en-US" altLang="en-US"/>
              <a:pPr/>
              <a:t>‹#›</a:t>
            </a:fld>
            <a:endParaRPr lang="en-US" altLang="en-US"/>
          </a:p>
        </p:txBody>
      </p:sp>
    </p:spTree>
    <p:extLst>
      <p:ext uri="{BB962C8B-B14F-4D97-AF65-F5344CB8AC3E}">
        <p14:creationId xmlns:p14="http://schemas.microsoft.com/office/powerpoint/2010/main" val="1180460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75AB416A-12F6-42E6-9281-6B7F7AFA6FA9}" type="slidenum">
              <a:rPr lang="en-US" altLang="en-US"/>
              <a:pPr/>
              <a:t>‹#›</a:t>
            </a:fld>
            <a:endParaRPr lang="en-US" altLang="en-US"/>
          </a:p>
        </p:txBody>
      </p:sp>
    </p:spTree>
    <p:extLst>
      <p:ext uri="{BB962C8B-B14F-4D97-AF65-F5344CB8AC3E}">
        <p14:creationId xmlns:p14="http://schemas.microsoft.com/office/powerpoint/2010/main" val="1907839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46F55573-8CC7-416A-82C3-FB5DE58E04F8}" type="slidenum">
              <a:rPr lang="en-US" altLang="en-US"/>
              <a:pPr/>
              <a:t>‹#›</a:t>
            </a:fld>
            <a:endParaRPr lang="en-US" altLang="en-US"/>
          </a:p>
        </p:txBody>
      </p:sp>
    </p:spTree>
    <p:extLst>
      <p:ext uri="{BB962C8B-B14F-4D97-AF65-F5344CB8AC3E}">
        <p14:creationId xmlns:p14="http://schemas.microsoft.com/office/powerpoint/2010/main" val="13657197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85E18688-4F15-4E33-96A5-74687FFD5D29}" type="slidenum">
              <a:rPr lang="en-US" altLang="en-US"/>
              <a:pPr/>
              <a:t>‹#›</a:t>
            </a:fld>
            <a:endParaRPr lang="en-US" altLang="en-US"/>
          </a:p>
        </p:txBody>
      </p:sp>
    </p:spTree>
    <p:extLst>
      <p:ext uri="{BB962C8B-B14F-4D97-AF65-F5344CB8AC3E}">
        <p14:creationId xmlns:p14="http://schemas.microsoft.com/office/powerpoint/2010/main" val="445717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657350"/>
            <a:ext cx="3808413"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57350"/>
            <a:ext cx="3810000"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FBDB8499-D163-45F4-BBD2-4CCB1A4A4AD4}" type="slidenum">
              <a:rPr lang="en-US" altLang="en-US"/>
              <a:pPr/>
              <a:t>‹#›</a:t>
            </a:fld>
            <a:endParaRPr lang="en-US" altLang="en-US"/>
          </a:p>
        </p:txBody>
      </p:sp>
    </p:spTree>
    <p:extLst>
      <p:ext uri="{BB962C8B-B14F-4D97-AF65-F5344CB8AC3E}">
        <p14:creationId xmlns:p14="http://schemas.microsoft.com/office/powerpoint/2010/main" val="2577200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8" name="Slide Number Placeholder 7"/>
          <p:cNvSpPr>
            <a:spLocks noGrp="1"/>
          </p:cNvSpPr>
          <p:nvPr>
            <p:ph type="sldNum" idx="11"/>
          </p:nvPr>
        </p:nvSpPr>
        <p:spPr/>
        <p:txBody>
          <a:bodyPr/>
          <a:lstStyle>
            <a:lvl1pPr>
              <a:defRPr/>
            </a:lvl1pPr>
          </a:lstStyle>
          <a:p>
            <a:fld id="{076B4980-FE43-4B07-B78F-33825E06DF19}" type="slidenum">
              <a:rPr lang="en-US" altLang="en-US"/>
              <a:pPr/>
              <a:t>‹#›</a:t>
            </a:fld>
            <a:endParaRPr lang="en-US" altLang="en-US"/>
          </a:p>
        </p:txBody>
      </p:sp>
    </p:spTree>
    <p:extLst>
      <p:ext uri="{BB962C8B-B14F-4D97-AF65-F5344CB8AC3E}">
        <p14:creationId xmlns:p14="http://schemas.microsoft.com/office/powerpoint/2010/main" val="2142152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4" name="Slide Number Placeholder 3"/>
          <p:cNvSpPr>
            <a:spLocks noGrp="1"/>
          </p:cNvSpPr>
          <p:nvPr>
            <p:ph type="sldNum" idx="11"/>
          </p:nvPr>
        </p:nvSpPr>
        <p:spPr/>
        <p:txBody>
          <a:bodyPr/>
          <a:lstStyle>
            <a:lvl1pPr>
              <a:defRPr/>
            </a:lvl1pPr>
          </a:lstStyle>
          <a:p>
            <a:fld id="{C9549A24-BD1A-4247-8DDC-DAADAEF93EC9}" type="slidenum">
              <a:rPr lang="en-US" altLang="en-US"/>
              <a:pPr/>
              <a:t>‹#›</a:t>
            </a:fld>
            <a:endParaRPr lang="en-US" altLang="en-US"/>
          </a:p>
        </p:txBody>
      </p:sp>
    </p:spTree>
    <p:extLst>
      <p:ext uri="{BB962C8B-B14F-4D97-AF65-F5344CB8AC3E}">
        <p14:creationId xmlns:p14="http://schemas.microsoft.com/office/powerpoint/2010/main" val="1521623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3" name="Slide Number Placeholder 2"/>
          <p:cNvSpPr>
            <a:spLocks noGrp="1"/>
          </p:cNvSpPr>
          <p:nvPr>
            <p:ph type="sldNum" idx="11"/>
          </p:nvPr>
        </p:nvSpPr>
        <p:spPr/>
        <p:txBody>
          <a:bodyPr/>
          <a:lstStyle>
            <a:lvl1pPr>
              <a:defRPr/>
            </a:lvl1pPr>
          </a:lstStyle>
          <a:p>
            <a:fld id="{52713C46-3EC9-473F-95E2-528A609365A1}" type="slidenum">
              <a:rPr lang="en-US" altLang="en-US"/>
              <a:pPr/>
              <a:t>‹#›</a:t>
            </a:fld>
            <a:endParaRPr lang="en-US" altLang="en-US"/>
          </a:p>
        </p:txBody>
      </p:sp>
    </p:spTree>
    <p:extLst>
      <p:ext uri="{BB962C8B-B14F-4D97-AF65-F5344CB8AC3E}">
        <p14:creationId xmlns:p14="http://schemas.microsoft.com/office/powerpoint/2010/main" val="28737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1FADB277-A165-4D82-981E-F5BCB605189F}" type="slidenum">
              <a:rPr lang="en-US" altLang="en-US"/>
              <a:pPr/>
              <a:t>‹#›</a:t>
            </a:fld>
            <a:endParaRPr lang="en-US" altLang="en-US"/>
          </a:p>
        </p:txBody>
      </p:sp>
    </p:spTree>
    <p:extLst>
      <p:ext uri="{BB962C8B-B14F-4D97-AF65-F5344CB8AC3E}">
        <p14:creationId xmlns:p14="http://schemas.microsoft.com/office/powerpoint/2010/main" val="256916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A9A29D73-68DB-4F03-9FB1-4671DFAC4A12}" type="slidenum">
              <a:rPr lang="en-US" altLang="en-US"/>
              <a:pPr/>
              <a:t>‹#›</a:t>
            </a:fld>
            <a:endParaRPr lang="en-US" altLang="en-US"/>
          </a:p>
        </p:txBody>
      </p:sp>
    </p:spTree>
    <p:extLst>
      <p:ext uri="{BB962C8B-B14F-4D97-AF65-F5344CB8AC3E}">
        <p14:creationId xmlns:p14="http://schemas.microsoft.com/office/powerpoint/2010/main" val="1620641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3A1944E3-595C-4B40-AFD7-3234D559AF9F}" type="slidenum">
              <a:rPr lang="en-US" altLang="en-US"/>
              <a:pPr/>
              <a:t>‹#›</a:t>
            </a:fld>
            <a:endParaRPr lang="en-US" altLang="en-US"/>
          </a:p>
        </p:txBody>
      </p:sp>
    </p:spTree>
    <p:extLst>
      <p:ext uri="{BB962C8B-B14F-4D97-AF65-F5344CB8AC3E}">
        <p14:creationId xmlns:p14="http://schemas.microsoft.com/office/powerpoint/2010/main" val="3741231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B957720F-12D8-4B14-ACC6-4B5D22251A73}" type="slidenum">
              <a:rPr lang="en-US" altLang="en-US"/>
              <a:pPr/>
              <a:t>‹#›</a:t>
            </a:fld>
            <a:endParaRPr lang="en-US" altLang="en-US"/>
          </a:p>
        </p:txBody>
      </p:sp>
    </p:spTree>
    <p:extLst>
      <p:ext uri="{BB962C8B-B14F-4D97-AF65-F5344CB8AC3E}">
        <p14:creationId xmlns:p14="http://schemas.microsoft.com/office/powerpoint/2010/main" val="3213915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1513" cy="54848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285750"/>
            <a:ext cx="5676900" cy="54848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fld id="{DDADFF72-A991-4574-BF79-FF0C593B245F}" type="datetime1">
              <a:rPr lang="en-US" altLang="en-US"/>
              <a:pPr/>
              <a:t>10/13/2024</a:t>
            </a:fld>
            <a:endParaRPr lang="en-US" altLang="en-US"/>
          </a:p>
        </p:txBody>
      </p:sp>
      <p:sp>
        <p:nvSpPr>
          <p:cNvPr id="5" name="Slide Number Placeholder 4"/>
          <p:cNvSpPr>
            <a:spLocks noGrp="1"/>
          </p:cNvSpPr>
          <p:nvPr>
            <p:ph type="sldNum" idx="11"/>
          </p:nvPr>
        </p:nvSpPr>
        <p:spPr/>
        <p:txBody>
          <a:bodyPr/>
          <a:lstStyle>
            <a:lvl1pPr>
              <a:defRPr/>
            </a:lvl1pPr>
          </a:lstStyle>
          <a:p>
            <a:fld id="{86BFF625-EF8F-45FE-AAD9-C65A9A031E59}" type="slidenum">
              <a:rPr lang="en-US" altLang="en-US"/>
              <a:pPr/>
              <a:t>‹#›</a:t>
            </a:fld>
            <a:endParaRPr lang="en-US" altLang="en-US"/>
          </a:p>
        </p:txBody>
      </p:sp>
    </p:spTree>
    <p:extLst>
      <p:ext uri="{BB962C8B-B14F-4D97-AF65-F5344CB8AC3E}">
        <p14:creationId xmlns:p14="http://schemas.microsoft.com/office/powerpoint/2010/main" val="52394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657350"/>
            <a:ext cx="3808413"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57350"/>
            <a:ext cx="3810000"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030202A9-DC5F-46B0-B60C-DAAD3C2A2662}" type="slidenum">
              <a:rPr lang="en-US" altLang="en-US"/>
              <a:pPr/>
              <a:t>‹#›</a:t>
            </a:fld>
            <a:endParaRPr lang="en-US" altLang="en-US"/>
          </a:p>
        </p:txBody>
      </p:sp>
    </p:spTree>
    <p:extLst>
      <p:ext uri="{BB962C8B-B14F-4D97-AF65-F5344CB8AC3E}">
        <p14:creationId xmlns:p14="http://schemas.microsoft.com/office/powerpoint/2010/main" val="70913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8" name="Slide Number Placeholder 7"/>
          <p:cNvSpPr>
            <a:spLocks noGrp="1"/>
          </p:cNvSpPr>
          <p:nvPr>
            <p:ph type="sldNum" idx="11"/>
          </p:nvPr>
        </p:nvSpPr>
        <p:spPr/>
        <p:txBody>
          <a:bodyPr/>
          <a:lstStyle>
            <a:lvl1pPr>
              <a:defRPr/>
            </a:lvl1pPr>
          </a:lstStyle>
          <a:p>
            <a:fld id="{3DA907B0-C3FC-4EDA-B9A5-517C8C7D5675}" type="slidenum">
              <a:rPr lang="en-US" altLang="en-US"/>
              <a:pPr/>
              <a:t>‹#›</a:t>
            </a:fld>
            <a:endParaRPr lang="en-US" altLang="en-US"/>
          </a:p>
        </p:txBody>
      </p:sp>
    </p:spTree>
    <p:extLst>
      <p:ext uri="{BB962C8B-B14F-4D97-AF65-F5344CB8AC3E}">
        <p14:creationId xmlns:p14="http://schemas.microsoft.com/office/powerpoint/2010/main" val="47815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4" name="Slide Number Placeholder 3"/>
          <p:cNvSpPr>
            <a:spLocks noGrp="1"/>
          </p:cNvSpPr>
          <p:nvPr>
            <p:ph type="sldNum" idx="11"/>
          </p:nvPr>
        </p:nvSpPr>
        <p:spPr/>
        <p:txBody>
          <a:bodyPr/>
          <a:lstStyle>
            <a:lvl1pPr>
              <a:defRPr/>
            </a:lvl1pPr>
          </a:lstStyle>
          <a:p>
            <a:fld id="{9DE9094E-B070-4C6E-A009-CB67DFD8073A}" type="slidenum">
              <a:rPr lang="en-US" altLang="en-US"/>
              <a:pPr/>
              <a:t>‹#›</a:t>
            </a:fld>
            <a:endParaRPr lang="en-US" altLang="en-US"/>
          </a:p>
        </p:txBody>
      </p:sp>
    </p:spTree>
    <p:extLst>
      <p:ext uri="{BB962C8B-B14F-4D97-AF65-F5344CB8AC3E}">
        <p14:creationId xmlns:p14="http://schemas.microsoft.com/office/powerpoint/2010/main" val="252409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3" name="Slide Number Placeholder 2"/>
          <p:cNvSpPr>
            <a:spLocks noGrp="1"/>
          </p:cNvSpPr>
          <p:nvPr>
            <p:ph type="sldNum" idx="11"/>
          </p:nvPr>
        </p:nvSpPr>
        <p:spPr/>
        <p:txBody>
          <a:bodyPr/>
          <a:lstStyle>
            <a:lvl1pPr>
              <a:defRPr/>
            </a:lvl1pPr>
          </a:lstStyle>
          <a:p>
            <a:fld id="{13A315BE-29C0-45E4-BD71-5474FB6BBCF0}" type="slidenum">
              <a:rPr lang="en-US" altLang="en-US"/>
              <a:pPr/>
              <a:t>‹#›</a:t>
            </a:fld>
            <a:endParaRPr lang="en-US" altLang="en-US"/>
          </a:p>
        </p:txBody>
      </p:sp>
    </p:spTree>
    <p:extLst>
      <p:ext uri="{BB962C8B-B14F-4D97-AF65-F5344CB8AC3E}">
        <p14:creationId xmlns:p14="http://schemas.microsoft.com/office/powerpoint/2010/main" val="324878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75A37D32-B3A5-4CE0-8126-28F4D3886360}" type="slidenum">
              <a:rPr lang="en-US" altLang="en-US"/>
              <a:pPr/>
              <a:t>‹#›</a:t>
            </a:fld>
            <a:endParaRPr lang="en-US" altLang="en-US"/>
          </a:p>
        </p:txBody>
      </p:sp>
    </p:spTree>
    <p:extLst>
      <p:ext uri="{BB962C8B-B14F-4D97-AF65-F5344CB8AC3E}">
        <p14:creationId xmlns:p14="http://schemas.microsoft.com/office/powerpoint/2010/main" val="397248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fld id="{21521A96-FD86-44DE-A2F8-795D4537AE5D}" type="datetime1">
              <a:rPr lang="en-US" altLang="en-US"/>
              <a:pPr/>
              <a:t>10/13/2024</a:t>
            </a:fld>
            <a:endParaRPr lang="en-US" altLang="en-US"/>
          </a:p>
        </p:txBody>
      </p:sp>
      <p:sp>
        <p:nvSpPr>
          <p:cNvPr id="6" name="Slide Number Placeholder 5"/>
          <p:cNvSpPr>
            <a:spLocks noGrp="1"/>
          </p:cNvSpPr>
          <p:nvPr>
            <p:ph type="sldNum" idx="11"/>
          </p:nvPr>
        </p:nvSpPr>
        <p:spPr/>
        <p:txBody>
          <a:bodyPr/>
          <a:lstStyle>
            <a:lvl1pPr>
              <a:defRPr/>
            </a:lvl1pPr>
          </a:lstStyle>
          <a:p>
            <a:fld id="{8E8EA0F4-8376-4D9C-A2D6-61A8F5BB324D}" type="slidenum">
              <a:rPr lang="en-US" altLang="en-US"/>
              <a:pPr/>
              <a:t>‹#›</a:t>
            </a:fld>
            <a:endParaRPr lang="en-US" altLang="en-US"/>
          </a:p>
        </p:txBody>
      </p:sp>
    </p:spTree>
    <p:extLst>
      <p:ext uri="{BB962C8B-B14F-4D97-AF65-F5344CB8AC3E}">
        <p14:creationId xmlns:p14="http://schemas.microsoft.com/office/powerpoint/2010/main" val="237775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0" y="4367213"/>
            <a:ext cx="9129713" cy="2476500"/>
            <a:chOff x="0" y="2751"/>
            <a:chExt cx="5751" cy="1560"/>
          </a:xfrm>
        </p:grpSpPr>
        <p:sp>
          <p:nvSpPr>
            <p:cNvPr id="1026" name="Rectangle 2"/>
            <p:cNvSpPr>
              <a:spLocks noChangeArrowheads="1"/>
            </p:cNvSpPr>
            <p:nvPr/>
          </p:nvSpPr>
          <p:spPr bwMode="auto">
            <a:xfrm>
              <a:off x="0" y="4080"/>
              <a:ext cx="5751" cy="231"/>
            </a:xfrm>
            <a:prstGeom prst="rect">
              <a:avLst/>
            </a:pr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027" name="Group 3"/>
            <p:cNvGrpSpPr>
              <a:grpSpLocks/>
            </p:cNvGrpSpPr>
            <p:nvPr/>
          </p:nvGrpSpPr>
          <p:grpSpPr bwMode="auto">
            <a:xfrm>
              <a:off x="4458" y="2751"/>
              <a:ext cx="1189" cy="1425"/>
              <a:chOff x="4458" y="2751"/>
              <a:chExt cx="1189" cy="1425"/>
            </a:xfrm>
          </p:grpSpPr>
          <p:sp>
            <p:nvSpPr>
              <p:cNvPr id="1028" name="Freeform 4"/>
              <p:cNvSpPr>
                <a:spLocks noChangeArrowheads="1"/>
              </p:cNvSpPr>
              <p:nvPr/>
            </p:nvSpPr>
            <p:spPr bwMode="auto">
              <a:xfrm>
                <a:off x="4614" y="2790"/>
                <a:ext cx="1033" cy="1272"/>
              </a:xfrm>
              <a:custGeom>
                <a:avLst/>
                <a:gdLst>
                  <a:gd name="G0" fmla="+- 1 0 0"/>
                  <a:gd name="G1" fmla="+- 1 0 0"/>
                  <a:gd name="G2" fmla="+- 1 0 0"/>
                  <a:gd name="G3" fmla="+- 1 0 0"/>
                  <a:gd name="G4" fmla="+- 1 0 0"/>
                  <a:gd name="G5" fmla="+- 1 0 0"/>
                  <a:gd name="T0" fmla="*/ 1030 256 1"/>
                  <a:gd name="T1" fmla="*/ 0 256 1"/>
                  <a:gd name="G6" fmla="+- 0 T0 T1"/>
                  <a:gd name="G7" fmla="sin 619 G6"/>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195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10923 7824"/>
                  <a:gd name="G55" fmla="*/ 1 0 0"/>
                  <a:gd name="G56" fmla="*/ 1 35987 55552"/>
                  <a:gd name="G57" fmla="*/ G56 1 180"/>
                  <a:gd name="G58" fmla="*/ G55 1 G57"/>
                  <a:gd name="G59" fmla="+- 673 0 0"/>
                  <a:gd name="G60" fmla="+- 682 0 0"/>
                  <a:gd name="G61" fmla="+- 650 0 0"/>
                  <a:gd name="G62" fmla="+- 583 0 0"/>
                  <a:gd name="G63" fmla="+- 480 0 0"/>
                  <a:gd name="G64" fmla="+- 342 0 0"/>
                  <a:gd name="G65" fmla="+- 179 0 0"/>
                  <a:gd name="G66" fmla="*/ 1 0 0"/>
                  <a:gd name="G67" fmla="+- 65347 0 0"/>
                  <a:gd name="G68" fmla="+- 65153 0 0"/>
                  <a:gd name="G69" fmla="+- 64967 0 0"/>
                  <a:gd name="G70" fmla="+- 64796 0 0"/>
                  <a:gd name="G71" fmla="+- 64646 0 0"/>
                  <a:gd name="G72" fmla="+- 64525 0 0"/>
                  <a:gd name="G73" fmla="+- 64439 0 0"/>
                  <a:gd name="T2" fmla="*/ 646 w 1034"/>
                  <a:gd name="T3" fmla="*/ 23 h 1273"/>
                  <a:gd name="T4" fmla="*/ 765 w 1034"/>
                  <a:gd name="T5" fmla="*/ 92 h 1273"/>
                  <a:gd name="T6" fmla="*/ 866 w 1034"/>
                  <a:gd name="T7" fmla="*/ 184 h 1273"/>
                  <a:gd name="T8" fmla="*/ 944 w 1034"/>
                  <a:gd name="T9" fmla="*/ 294 h 1273"/>
                  <a:gd name="T10" fmla="*/ 1000 w 1034"/>
                  <a:gd name="T11" fmla="*/ 417 h 1273"/>
                  <a:gd name="T12" fmla="*/ 1030 w 1034"/>
                  <a:gd name="T13" fmla="*/ 550 h 1273"/>
                  <a:gd name="T14" fmla="*/ 1030 w 1034"/>
                  <a:gd name="T15" fmla="*/ 688 h 1273"/>
                  <a:gd name="T16" fmla="*/ 1000 w 1034"/>
                  <a:gd name="T17" fmla="*/ 821 h 1273"/>
                  <a:gd name="T18" fmla="*/ 944 w 1034"/>
                  <a:gd name="T19" fmla="*/ 944 h 1273"/>
                  <a:gd name="T20" fmla="*/ 866 w 1034"/>
                  <a:gd name="T21" fmla="*/ 1055 h 1273"/>
                  <a:gd name="T22" fmla="*/ 765 w 1034"/>
                  <a:gd name="T23" fmla="*/ 1148 h 1273"/>
                  <a:gd name="T24" fmla="*/ 646 w 1034"/>
                  <a:gd name="T25" fmla="*/ 1215 h 1273"/>
                  <a:gd name="T26" fmla="*/ 517 w 1034"/>
                  <a:gd name="T27" fmla="*/ 1257 h 1273"/>
                  <a:gd name="T28" fmla="*/ 382 w 1034"/>
                  <a:gd name="T29" fmla="*/ 1272 h 1273"/>
                  <a:gd name="T30" fmla="*/ 246 w 1034"/>
                  <a:gd name="T31" fmla="*/ 1257 h 1273"/>
                  <a:gd name="T32" fmla="*/ 118 w 1034"/>
                  <a:gd name="T33" fmla="*/ 1215 h 1273"/>
                  <a:gd name="T34" fmla="*/ 0 w 1034"/>
                  <a:gd name="T35" fmla="*/ 1148 h 1273"/>
                  <a:gd name="T36" fmla="*/ 89 w 1034"/>
                  <a:gd name="T37" fmla="*/ 1129 h 1273"/>
                  <a:gd name="T38" fmla="*/ 201 w 1034"/>
                  <a:gd name="T39" fmla="*/ 1179 h 1273"/>
                  <a:gd name="T40" fmla="*/ 320 w 1034"/>
                  <a:gd name="T41" fmla="*/ 1204 h 1273"/>
                  <a:gd name="T42" fmla="*/ 443 w 1034"/>
                  <a:gd name="T43" fmla="*/ 1204 h 1273"/>
                  <a:gd name="T44" fmla="*/ 563 w 1034"/>
                  <a:gd name="T45" fmla="*/ 1179 h 1273"/>
                  <a:gd name="T46" fmla="*/ 675 w 1034"/>
                  <a:gd name="T47" fmla="*/ 1129 h 1273"/>
                  <a:gd name="T48" fmla="*/ 775 w 1034"/>
                  <a:gd name="T49" fmla="*/ 1057 h 1273"/>
                  <a:gd name="T50" fmla="*/ 857 w 1034"/>
                  <a:gd name="T51" fmla="*/ 965 h 1273"/>
                  <a:gd name="T52" fmla="*/ 919 w 1034"/>
                  <a:gd name="T53" fmla="*/ 858 h 1273"/>
                  <a:gd name="T54" fmla="*/ 956 w 1034"/>
                  <a:gd name="T55" fmla="*/ 742 h 1273"/>
                  <a:gd name="T56" fmla="*/ 969 w 1034"/>
                  <a:gd name="T57" fmla="*/ 619 h 1273"/>
                  <a:gd name="T58" fmla="*/ 956 w 1034"/>
                  <a:gd name="T59" fmla="*/ 496 h 1273"/>
                  <a:gd name="T60" fmla="*/ 919 w 1034"/>
                  <a:gd name="T61" fmla="*/ 381 h 1273"/>
                  <a:gd name="T62" fmla="*/ 857 w 1034"/>
                  <a:gd name="T63" fmla="*/ 273 h 1273"/>
                  <a:gd name="T64" fmla="*/ 775 w 1034"/>
                  <a:gd name="T65" fmla="*/ 182 h 1273"/>
                  <a:gd name="T66" fmla="*/ 675 w 1034"/>
                  <a:gd name="T67" fmla="*/ 110 h 1273"/>
                  <a:gd name="T68" fmla="*/ 563 w 1034"/>
                  <a:gd name="T69" fmla="*/ 61 h 1273"/>
                  <a:gd name="T70" fmla="*/ 582 w 1034"/>
                  <a:gd name="T71" fmla="*/ 0 h 1273"/>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5F5F5F"/>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9" name="Line 5"/>
              <p:cNvSpPr>
                <a:spLocks noChangeShapeType="1"/>
              </p:cNvSpPr>
              <p:nvPr/>
            </p:nvSpPr>
            <p:spPr bwMode="auto">
              <a:xfrm flipV="1">
                <a:off x="4639" y="3862"/>
                <a:ext cx="102" cy="187"/>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0" name="Line 6"/>
              <p:cNvSpPr>
                <a:spLocks noChangeShapeType="1"/>
              </p:cNvSpPr>
              <p:nvPr/>
            </p:nvSpPr>
            <p:spPr bwMode="auto">
              <a:xfrm flipV="1">
                <a:off x="5210" y="2873"/>
                <a:ext cx="35" cy="72"/>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1" name="Line 7"/>
              <p:cNvSpPr>
                <a:spLocks noChangeShapeType="1"/>
              </p:cNvSpPr>
              <p:nvPr/>
            </p:nvSpPr>
            <p:spPr bwMode="auto">
              <a:xfrm flipV="1">
                <a:off x="5270" y="2750"/>
                <a:ext cx="35" cy="72"/>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2" name="Freeform 8"/>
              <p:cNvSpPr>
                <a:spLocks noChangeArrowheads="1"/>
              </p:cNvSpPr>
              <p:nvPr/>
            </p:nvSpPr>
            <p:spPr bwMode="auto">
              <a:xfrm>
                <a:off x="4753" y="4067"/>
                <a:ext cx="603" cy="109"/>
              </a:xfrm>
              <a:custGeom>
                <a:avLst/>
                <a:gdLst>
                  <a:gd name="G0" fmla="+- 42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0 0 0"/>
                  <a:gd name="G15" fmla="+- 1 0 0"/>
                  <a:gd name="G16" fmla="+- 1 0 0"/>
                  <a:gd name="G17" fmla="+- 1 0 0"/>
                  <a:gd name="G18" fmla="+- 1 0 0"/>
                  <a:gd name="G19" fmla="+- 1 0 0"/>
                  <a:gd name="G20" fmla="+- 1 0 0"/>
                  <a:gd name="G21" fmla="+- 1 0 0"/>
                  <a:gd name="G22" fmla="+- 1 0 0"/>
                  <a:gd name="G23" fmla="+- 34816 0 0"/>
                  <a:gd name="G24" fmla="*/ 1 0 0"/>
                  <a:gd name="G25" fmla="*/ 1 35987 55552"/>
                  <a:gd name="G26" fmla="*/ G25 1 180"/>
                  <a:gd name="G27" fmla="*/ G24 1 G26"/>
                  <a:gd name="G28" fmla="+- 65493 0 0"/>
                  <a:gd name="G29" fmla="+- 65521 0 0"/>
                  <a:gd name="G30" fmla="+- 33 0 0"/>
                  <a:gd name="G31" fmla="+- 79 0 0"/>
                  <a:gd name="G32" fmla="+- 121 0 0"/>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3" name="Oval 9"/>
              <p:cNvSpPr>
                <a:spLocks noChangeArrowheads="1"/>
              </p:cNvSpPr>
              <p:nvPr/>
            </p:nvSpPr>
            <p:spPr bwMode="auto">
              <a:xfrm>
                <a:off x="4458" y="2879"/>
                <a:ext cx="1073" cy="1072"/>
              </a:xfrm>
              <a:prstGeom prst="ellipse">
                <a:avLst/>
              </a:pr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034" name="Group 10"/>
              <p:cNvGrpSpPr>
                <a:grpSpLocks/>
              </p:cNvGrpSpPr>
              <p:nvPr/>
            </p:nvGrpSpPr>
            <p:grpSpPr bwMode="auto">
              <a:xfrm>
                <a:off x="4458" y="2991"/>
                <a:ext cx="998" cy="796"/>
                <a:chOff x="4458" y="2991"/>
                <a:chExt cx="998" cy="796"/>
              </a:xfrm>
            </p:grpSpPr>
            <p:sp>
              <p:nvSpPr>
                <p:cNvPr id="1035" name="Freeform 11"/>
                <p:cNvSpPr>
                  <a:spLocks noChangeArrowheads="1"/>
                </p:cNvSpPr>
                <p:nvPr/>
              </p:nvSpPr>
              <p:spPr bwMode="auto">
                <a:xfrm>
                  <a:off x="4599" y="3283"/>
                  <a:ext cx="0" cy="16"/>
                </a:xfrm>
                <a:custGeom>
                  <a:avLst/>
                  <a:gdLst>
                    <a:gd name="G0" fmla="+- 65520 0 0"/>
                    <a:gd name="G1" fmla="+- 6 0 0"/>
                    <a:gd name="G2" fmla="+- 8 0 0"/>
                    <a:gd name="G3" fmla="*/ 1 65535 32768"/>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6" name="Freeform 12"/>
                <p:cNvSpPr>
                  <a:spLocks noChangeArrowheads="1"/>
                </p:cNvSpPr>
                <p:nvPr/>
              </p:nvSpPr>
              <p:spPr bwMode="auto">
                <a:xfrm>
                  <a:off x="4616" y="3305"/>
                  <a:ext cx="16" cy="16"/>
                </a:xfrm>
                <a:custGeom>
                  <a:avLst/>
                  <a:gdLst>
                    <a:gd name="G0" fmla="+- 16 0 0"/>
                    <a:gd name="G1" fmla="*/ 1 0 0"/>
                    <a:gd name="G2" fmla="+- 8 0 0"/>
                    <a:gd name="G3" fmla="*/ 1 65535 32768"/>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7" name="Freeform 13"/>
                <p:cNvSpPr>
                  <a:spLocks noChangeArrowheads="1"/>
                </p:cNvSpPr>
                <p:nvPr/>
              </p:nvSpPr>
              <p:spPr bwMode="auto">
                <a:xfrm>
                  <a:off x="4674" y="3275"/>
                  <a:ext cx="36" cy="34"/>
                </a:xfrm>
                <a:custGeom>
                  <a:avLst/>
                  <a:gdLst>
                    <a:gd name="G0" fmla="+- 1 0 0"/>
                    <a:gd name="G1" fmla="+- 9 0 0"/>
                    <a:gd name="G2" fmla="+- 13 0 0"/>
                    <a:gd name="G3" fmla="+- 65535 0 0"/>
                    <a:gd name="G4" fmla="+- 1 0 0"/>
                    <a:gd name="G5" fmla="+- 1 0 0"/>
                    <a:gd name="G6" fmla="*/ 1 16385 2"/>
                    <a:gd name="G7" fmla="+- 1 0 0"/>
                    <a:gd name="G8" fmla="+- 1 0 0"/>
                    <a:gd name="G9" fmla="+- 1 0 0"/>
                    <a:gd name="G10" fmla="+- 1 0 0"/>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8" name="Freeform 14"/>
                <p:cNvSpPr>
                  <a:spLocks noChangeArrowheads="1"/>
                </p:cNvSpPr>
                <p:nvPr/>
              </p:nvSpPr>
              <p:spPr bwMode="auto">
                <a:xfrm>
                  <a:off x="4458" y="3303"/>
                  <a:ext cx="323" cy="421"/>
                </a:xfrm>
                <a:custGeom>
                  <a:avLst/>
                  <a:gdLst>
                    <a:gd name="G0" fmla="+- 1 0 0"/>
                    <a:gd name="G1" fmla="+- 1 0 0"/>
                    <a:gd name="G2" fmla="+- 1 0 0"/>
                    <a:gd name="G3" fmla="*/ 1 0 0"/>
                    <a:gd name="G4" fmla="*/ 1 35987 55552"/>
                    <a:gd name="G5" fmla="*/ G4 1 180"/>
                    <a:gd name="G6" fmla="*/ G3 1 G5"/>
                    <a:gd name="G7" fmla="*/ 1 56005 25216"/>
                    <a:gd name="G8" fmla="+- 1 0 0"/>
                    <a:gd name="G9" fmla="+- 1 0 0"/>
                    <a:gd name="G10" fmla="+- 1 0 0"/>
                    <a:gd name="G11" fmla="+- 1 0 0"/>
                    <a:gd name="G12" fmla="+- 1 0 0"/>
                    <a:gd name="G13" fmla="+- 1 0 0"/>
                    <a:gd name="G14" fmla="+- 1 0 0"/>
                    <a:gd name="G15" fmla="+- 1 0 0"/>
                    <a:gd name="G16" fmla="+- 1 0 0"/>
                    <a:gd name="G17" fmla="*/ 1 43011 49408"/>
                    <a:gd name="G18" fmla="*/ 1 54193 42852"/>
                    <a:gd name="G19" fmla="*/ 1 35987 55552"/>
                    <a:gd name="G20" fmla="*/ G19 1 180"/>
                    <a:gd name="G21" fmla="*/ G18 1 G20"/>
                    <a:gd name="G22" fmla="+- 280 0 0"/>
                    <a:gd name="G23" fmla="+- 1 0 0"/>
                    <a:gd name="G24" fmla="+- 1 0 0"/>
                    <a:gd name="G25" fmla="+- 1 0 0"/>
                    <a:gd name="G26" fmla="+- 129 0 0"/>
                    <a:gd name="G27" fmla="+- 1 0 0"/>
                    <a:gd name="G28" fmla="+- 1 0 0"/>
                    <a:gd name="G29" fmla="+- 1 0 0"/>
                    <a:gd name="G30" fmla="+- 1 0 0"/>
                    <a:gd name="G31" fmla="+- 1 0 0"/>
                    <a:gd name="G32" fmla="+- 1 0 0"/>
                    <a:gd name="G33" fmla="+- 1 0 0"/>
                    <a:gd name="G34" fmla="*/ 1 16385 2"/>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35987 45568"/>
                    <a:gd name="G55" fmla="*/ 1 35987 55552"/>
                    <a:gd name="G56" fmla="*/ G55 1 180"/>
                    <a:gd name="G57" fmla="*/ G54 1 G56"/>
                    <a:gd name="G58" fmla="*/ 1 35987 45568"/>
                    <a:gd name="G59" fmla="*/ 1 35987 55552"/>
                    <a:gd name="G60" fmla="*/ G59 1 180"/>
                    <a:gd name="G61" fmla="*/ G58 1 G60"/>
                    <a:gd name="G62" fmla="+- 144 0 0"/>
                    <a:gd name="G63" fmla="*/ 1 0 0"/>
                    <a:gd name="G64" fmla="+- 1 0 0"/>
                    <a:gd name="G65" fmla="+- 1 0 0"/>
                    <a:gd name="G66" fmla="+- 1 0 0"/>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9" name="Freeform 15"/>
                <p:cNvSpPr>
                  <a:spLocks noChangeArrowheads="1"/>
                </p:cNvSpPr>
                <p:nvPr/>
              </p:nvSpPr>
              <p:spPr bwMode="auto">
                <a:xfrm>
                  <a:off x="5205" y="3408"/>
                  <a:ext cx="16" cy="20"/>
                </a:xfrm>
                <a:custGeom>
                  <a:avLst/>
                  <a:gdLst>
                    <a:gd name="G0" fmla="*/ 1 15303 35328"/>
                    <a:gd name="G1" fmla="*/ 1 9545 25216"/>
                    <a:gd name="G2" fmla="*/ 1 60429 55552"/>
                    <a:gd name="T0" fmla="*/ 3 256 1"/>
                    <a:gd name="T1" fmla="*/ 0 256 1"/>
                    <a:gd name="G3" fmla="+- 0 T0 T1"/>
                    <a:gd name="G4" fmla="sin 17 G3"/>
                    <a:gd name="G5" fmla="+- 6 0 0"/>
                    <a:gd name="G6" fmla="+- 11 0 0"/>
                    <a:gd name="G7" fmla="*/ 1 9581 33280"/>
                    <a:gd name="G8" fmla="*/ 1 16385 2"/>
                    <a:gd name="G9" fmla="+- 1 0 0"/>
                    <a:gd name="G10" fmla="+- 1 0 0"/>
                    <a:gd name="G11" fmla="*/ 1 10083 12704"/>
                    <a:gd name="G12" fmla="*/ 1 3367 45376"/>
                    <a:gd name="G13" fmla="+- 9 0 0"/>
                    <a:gd name="T2" fmla="*/ 7 w 17"/>
                    <a:gd name="T3" fmla="*/ 0 h 21"/>
                    <a:gd name="T4" fmla="*/ 9 w 17"/>
                    <a:gd name="T5" fmla="*/ 5 h 21"/>
                    <a:gd name="T6" fmla="*/ 7 w 17"/>
                    <a:gd name="T7" fmla="*/ 10 h 21"/>
                    <a:gd name="T8" fmla="*/ 7 w 17"/>
                    <a:gd name="T9" fmla="*/ 14 h 21"/>
                    <a:gd name="T10" fmla="*/ 16 w 17"/>
                    <a:gd name="T11" fmla="*/ 17 h 21"/>
                    <a:gd name="T12" fmla="*/ 16 w 17"/>
                    <a:gd name="T13" fmla="*/ 20 h 21"/>
                    <a:gd name="T14" fmla="*/ 9 w 17"/>
                    <a:gd name="T15" fmla="*/ 17 h 21"/>
                    <a:gd name="T16" fmla="*/ 3 w 17"/>
                    <a:gd name="T17" fmla="*/ 20 h 21"/>
                    <a:gd name="T18" fmla="*/ 0 w 17"/>
                    <a:gd name="T19" fmla="*/ 17 h 21"/>
                    <a:gd name="T20" fmla="*/ 3 w 17"/>
                    <a:gd name="T21" fmla="*/ 14 h 21"/>
                    <a:gd name="T22" fmla="*/ 0 w 17"/>
                    <a:gd name="T23" fmla="*/ 10 h 21"/>
                    <a:gd name="T24" fmla="*/ 3 w 17"/>
                    <a:gd name="T25" fmla="*/ 2 h 21"/>
                    <a:gd name="T26" fmla="*/ 7 w 17"/>
                    <a:gd name="T27" fmla="*/ 0 h 21"/>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0" name="Freeform 16"/>
                <p:cNvSpPr>
                  <a:spLocks noChangeArrowheads="1"/>
                </p:cNvSpPr>
                <p:nvPr/>
              </p:nvSpPr>
              <p:spPr bwMode="auto">
                <a:xfrm>
                  <a:off x="5144" y="3496"/>
                  <a:ext cx="48" cy="69"/>
                </a:xfrm>
                <a:custGeom>
                  <a:avLst/>
                  <a:gdLst>
                    <a:gd name="G0" fmla="+- 17 0 0"/>
                    <a:gd name="G1" fmla="+- 1 0 0"/>
                    <a:gd name="G2" fmla="+- 1 0 0"/>
                    <a:gd name="G3" fmla="+- 34 0 0"/>
                    <a:gd name="G4" fmla="*/ 1 16385 2"/>
                    <a:gd name="G5" fmla="+- 1 0 0"/>
                    <a:gd name="G6" fmla="+- 1 0 0"/>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1" name="Freeform 17"/>
                <p:cNvSpPr>
                  <a:spLocks noChangeArrowheads="1"/>
                </p:cNvSpPr>
                <p:nvPr/>
              </p:nvSpPr>
              <p:spPr bwMode="auto">
                <a:xfrm>
                  <a:off x="5241" y="3523"/>
                  <a:ext cx="83" cy="66"/>
                </a:xfrm>
                <a:custGeom>
                  <a:avLst/>
                  <a:gdLst>
                    <a:gd name="G0" fmla="+- 15 0 0"/>
                    <a:gd name="G1" fmla="+- 1 0 0"/>
                    <a:gd name="G2" fmla="+- 1 0 0"/>
                    <a:gd name="G3" fmla="+- 1 0 0"/>
                    <a:gd name="G4" fmla="+- 15 0 0"/>
                    <a:gd name="G5" fmla="*/ 1 16385 2"/>
                    <a:gd name="G6" fmla="+- 1 0 0"/>
                    <a:gd name="G7" fmla="*/ 1 36409 25408"/>
                    <a:gd name="G8" fmla="*/ 1 0 0"/>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2" name="Freeform 18"/>
                <p:cNvSpPr>
                  <a:spLocks noChangeArrowheads="1"/>
                </p:cNvSpPr>
                <p:nvPr/>
              </p:nvSpPr>
              <p:spPr bwMode="auto">
                <a:xfrm>
                  <a:off x="5400" y="3660"/>
                  <a:ext cx="56" cy="72"/>
                </a:xfrm>
                <a:custGeom>
                  <a:avLst/>
                  <a:gdLst>
                    <a:gd name="G0" fmla="+- 1 0 0"/>
                    <a:gd name="G1" fmla="*/ 1 551 32768"/>
                    <a:gd name="G2" fmla="+- 1 0 0"/>
                    <a:gd name="G3" fmla="*/ 1 36935 15648"/>
                    <a:gd name="G4" fmla="+- 1 0 0"/>
                    <a:gd name="G5" fmla="+- 40960 0 0"/>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3" name="Freeform 19"/>
                <p:cNvSpPr>
                  <a:spLocks noChangeArrowheads="1"/>
                </p:cNvSpPr>
                <p:nvPr/>
              </p:nvSpPr>
              <p:spPr bwMode="auto">
                <a:xfrm>
                  <a:off x="4558" y="3167"/>
                  <a:ext cx="28" cy="47"/>
                </a:xfrm>
                <a:custGeom>
                  <a:avLst/>
                  <a:gdLst>
                    <a:gd name="G0" fmla="+- 1 0 0"/>
                    <a:gd name="G1" fmla="+- 1 0 0"/>
                    <a:gd name="G2" fmla="+- 1 0 0"/>
                    <a:gd name="G3" fmla="*/ 1 0 0"/>
                    <a:gd name="T0" fmla="*/ 13 256 1"/>
                    <a:gd name="T1" fmla="*/ 0 256 1"/>
                    <a:gd name="G4" fmla="+- 0 T0 T1"/>
                    <a:gd name="G5" fmla="cos 19 G4"/>
                    <a:gd name="G6" fmla="*/ 1 33005 30272"/>
                    <a:gd name="G7" fmla="+- 6 0 0"/>
                    <a:gd name="G8" fmla="+- 21 0 0"/>
                    <a:gd name="G9" fmla="+- 1 0 0"/>
                    <a:gd name="G10" fmla="*/ 1 16385 2"/>
                    <a:gd name="G11" fmla="+- 1 0 0"/>
                    <a:gd name="G12" fmla="+- 1 0 0"/>
                    <a:gd name="G13" fmla="+- 1 0 0"/>
                    <a:gd name="G14" fmla="*/ 1 53971 25408"/>
                    <a:gd name="G15" fmla="+- 1 0 0"/>
                    <a:gd name="G16" fmla="+- 1 0 0"/>
                    <a:gd name="G17" fmla="+- 1 0 0"/>
                    <a:gd name="T2" fmla="*/ 28 w 29"/>
                    <a:gd name="T3" fmla="*/ 36 h 48"/>
                    <a:gd name="T4" fmla="*/ 20 w 29"/>
                    <a:gd name="T5" fmla="*/ 31 h 48"/>
                    <a:gd name="T6" fmla="*/ 20 w 29"/>
                    <a:gd name="T7" fmla="*/ 10 h 48"/>
                    <a:gd name="T8" fmla="*/ 24 w 29"/>
                    <a:gd name="T9" fmla="*/ 5 h 48"/>
                    <a:gd name="T10" fmla="*/ 17 w 29"/>
                    <a:gd name="T11" fmla="*/ 5 h 48"/>
                    <a:gd name="T12" fmla="*/ 21 w 29"/>
                    <a:gd name="T13" fmla="*/ 0 h 48"/>
                    <a:gd name="T14" fmla="*/ 16 w 29"/>
                    <a:gd name="T15" fmla="*/ 0 h 48"/>
                    <a:gd name="T16" fmla="*/ 10 w 29"/>
                    <a:gd name="T17" fmla="*/ 6 h 48"/>
                    <a:gd name="T18" fmla="*/ 10 w 29"/>
                    <a:gd name="T19" fmla="*/ 19 h 48"/>
                    <a:gd name="T20" fmla="*/ 13 w 29"/>
                    <a:gd name="T21" fmla="*/ 22 h 48"/>
                    <a:gd name="T22" fmla="*/ 13 w 29"/>
                    <a:gd name="T23" fmla="*/ 28 h 48"/>
                    <a:gd name="T24" fmla="*/ 11 w 29"/>
                    <a:gd name="T25" fmla="*/ 28 h 48"/>
                    <a:gd name="T26" fmla="*/ 6 w 29"/>
                    <a:gd name="T27" fmla="*/ 33 h 48"/>
                    <a:gd name="T28" fmla="*/ 6 w 29"/>
                    <a:gd name="T29" fmla="*/ 38 h 48"/>
                    <a:gd name="T30" fmla="*/ 0 w 29"/>
                    <a:gd name="T31" fmla="*/ 47 h 48"/>
                    <a:gd name="T32" fmla="*/ 21 w 29"/>
                    <a:gd name="T33" fmla="*/ 47 h 48"/>
                    <a:gd name="T34" fmla="*/ 28 w 29"/>
                    <a:gd name="T35" fmla="*/ 36 h 48"/>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4" name="Freeform 20"/>
                <p:cNvSpPr>
                  <a:spLocks noChangeArrowheads="1"/>
                </p:cNvSpPr>
                <p:nvPr/>
              </p:nvSpPr>
              <p:spPr bwMode="auto">
                <a:xfrm>
                  <a:off x="4549" y="3183"/>
                  <a:ext cx="16" cy="16"/>
                </a:xfrm>
                <a:custGeom>
                  <a:avLst/>
                  <a:gdLst>
                    <a:gd name="G0" fmla="*/ 1 32783 5120"/>
                    <a:gd name="G1" fmla="*/ 1 0 0"/>
                    <a:gd name="G2" fmla="+- 65530 0 0"/>
                    <a:gd name="T0" fmla="*/ 13 256 1"/>
                    <a:gd name="T1" fmla="*/ 0 256 1"/>
                    <a:gd name="G3" fmla="+- 0 T0 T1"/>
                    <a:gd name="G4" fmla="sin 16 G3"/>
                    <a:gd name="G5" fmla="*/ 1 32783 5120"/>
                    <a:gd name="G6" fmla="*/ 1 16385 2"/>
                    <a:gd name="G7" fmla="+- 1 0 0"/>
                    <a:gd name="G8" fmla="*/ 1 36409 25408"/>
                    <a:gd name="G9" fmla="*/ 1 0 0"/>
                    <a:gd name="T2" fmla="*/ 13 w 17"/>
                    <a:gd name="T3" fmla="*/ 5 h 17"/>
                    <a:gd name="T4" fmla="*/ 16 w 17"/>
                    <a:gd name="T5" fmla="*/ 5 h 17"/>
                    <a:gd name="T6" fmla="*/ 16 w 17"/>
                    <a:gd name="T7" fmla="*/ 0 h 17"/>
                    <a:gd name="T8" fmla="*/ 10 w 17"/>
                    <a:gd name="T9" fmla="*/ 0 h 17"/>
                    <a:gd name="T10" fmla="*/ 0 w 17"/>
                    <a:gd name="T11" fmla="*/ 10 h 17"/>
                    <a:gd name="T12" fmla="*/ 0 w 17"/>
                    <a:gd name="T13" fmla="*/ 16 h 17"/>
                    <a:gd name="T14" fmla="*/ 9 w 17"/>
                    <a:gd name="T15" fmla="*/ 16 h 17"/>
                    <a:gd name="T16" fmla="*/ 13 w 17"/>
                    <a:gd name="T17" fmla="*/ 11 h 17"/>
                    <a:gd name="T18" fmla="*/ 13 w 17"/>
                    <a:gd name="T19" fmla="*/ 5 h 17"/>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5" name="Freeform 21"/>
                <p:cNvSpPr>
                  <a:spLocks noChangeArrowheads="1"/>
                </p:cNvSpPr>
                <p:nvPr/>
              </p:nvSpPr>
              <p:spPr bwMode="auto">
                <a:xfrm>
                  <a:off x="4527" y="3155"/>
                  <a:ext cx="183" cy="154"/>
                </a:xfrm>
                <a:custGeom>
                  <a:avLst/>
                  <a:gdLst>
                    <a:gd name="G0" fmla="+- 1 0 0"/>
                    <a:gd name="G1" fmla="+- 1 0 0"/>
                    <a:gd name="G2" fmla="+- 1 0 0"/>
                    <a:gd name="T0" fmla="*/ 29 256 1"/>
                    <a:gd name="T1" fmla="*/ 0 256 1"/>
                    <a:gd name="G3" fmla="+- 0 T0 T1"/>
                    <a:gd name="G4" fmla="cos 54773 G3"/>
                    <a:gd name="T2" fmla="*/ 29 256 1"/>
                    <a:gd name="T3" fmla="*/ 0 256 1"/>
                    <a:gd name="G5" fmla="+- 0 T2 T3"/>
                    <a:gd name="G6" fmla="sin 54859 G5"/>
                    <a:gd name="G7" fmla="+- G4 G6 0"/>
                    <a:gd name="G8" fmla="+- G7 10800 0"/>
                    <a:gd name="G9" fmla="+- 1 0 0"/>
                    <a:gd name="G10" fmla="+- 1 0 0"/>
                    <a:gd name="G11" fmla="+- 1 0 0"/>
                    <a:gd name="G12" fmla="+- 1 0 0"/>
                    <a:gd name="G13" fmla="+- 1 0 0"/>
                    <a:gd name="G14" fmla="+- 1 0 0"/>
                    <a:gd name="G15" fmla="+- 1 0 0"/>
                    <a:gd name="G16" fmla="+- 1 0 0"/>
                    <a:gd name="G17" fmla="+- 1 0 0"/>
                    <a:gd name="G18" fmla="+- 1 0 0"/>
                    <a:gd name="G19" fmla="+- 1 0 0"/>
                    <a:gd name="G20" fmla="+- 104 0 0"/>
                    <a:gd name="G21" fmla="+- 65534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65535 32768"/>
                    <a:gd name="G66" fmla="+- 1 0 0"/>
                    <a:gd name="G67" fmla="+- 65402 0 0"/>
                    <a:gd name="G68" fmla="+- 65421 0 0"/>
                    <a:gd name="G69" fmla="+- 65433 0 0"/>
                    <a:gd name="G70" fmla="+- 65451 0 0"/>
                    <a:gd name="G71" fmla="+- 65486 0 0"/>
                    <a:gd name="G72" fmla="+- 65499 0 0"/>
                    <a:gd name="G73" fmla="+- 65491 0 0"/>
                    <a:gd name="G74" fmla="+- 65487 0 0"/>
                    <a:gd name="G75" fmla="+- 65481 0 0"/>
                    <a:gd name="G76" fmla="+- 65523 0 0"/>
                    <a:gd name="G77" fmla="+- 8 0 0"/>
                    <a:gd name="G78" fmla="+- 29 0 0"/>
                    <a:gd name="G79" fmla="+- 47 0 0"/>
                    <a:gd name="G80" fmla="+- 97 0 0"/>
                    <a:gd name="G81" fmla="+- 93 0 0"/>
                    <a:gd name="G82" fmla="+- 101 0 0"/>
                    <a:gd name="G83" fmla="+- 88 0 0"/>
                    <a:gd name="G84" fmla="+- 34 0 0"/>
                    <a:gd name="T4" fmla="*/ 120 w 184"/>
                    <a:gd name="T5" fmla="*/ 10 h 155"/>
                    <a:gd name="T6" fmla="*/ 144 w 184"/>
                    <a:gd name="T7" fmla="*/ 14 h 155"/>
                    <a:gd name="T8" fmla="*/ 129 w 184"/>
                    <a:gd name="T9" fmla="*/ 20 h 155"/>
                    <a:gd name="T10" fmla="*/ 123 w 184"/>
                    <a:gd name="T11" fmla="*/ 29 h 155"/>
                    <a:gd name="T12" fmla="*/ 114 w 184"/>
                    <a:gd name="T13" fmla="*/ 50 h 155"/>
                    <a:gd name="T14" fmla="*/ 100 w 184"/>
                    <a:gd name="T15" fmla="*/ 51 h 155"/>
                    <a:gd name="T16" fmla="*/ 88 w 184"/>
                    <a:gd name="T17" fmla="*/ 49 h 155"/>
                    <a:gd name="T18" fmla="*/ 94 w 184"/>
                    <a:gd name="T19" fmla="*/ 39 h 155"/>
                    <a:gd name="T20" fmla="*/ 88 w 184"/>
                    <a:gd name="T21" fmla="*/ 26 h 155"/>
                    <a:gd name="T22" fmla="*/ 81 w 184"/>
                    <a:gd name="T23" fmla="*/ 49 h 155"/>
                    <a:gd name="T24" fmla="*/ 62 w 184"/>
                    <a:gd name="T25" fmla="*/ 60 h 155"/>
                    <a:gd name="T26" fmla="*/ 52 w 184"/>
                    <a:gd name="T27" fmla="*/ 67 h 155"/>
                    <a:gd name="T28" fmla="*/ 38 w 184"/>
                    <a:gd name="T29" fmla="*/ 77 h 155"/>
                    <a:gd name="T30" fmla="*/ 30 w 184"/>
                    <a:gd name="T31" fmla="*/ 102 h 155"/>
                    <a:gd name="T32" fmla="*/ 5 w 184"/>
                    <a:gd name="T33" fmla="*/ 93 h 155"/>
                    <a:gd name="T34" fmla="*/ 0 w 184"/>
                    <a:gd name="T35" fmla="*/ 111 h 155"/>
                    <a:gd name="T36" fmla="*/ 10 w 184"/>
                    <a:gd name="T37" fmla="*/ 138 h 155"/>
                    <a:gd name="T38" fmla="*/ 50 w 184"/>
                    <a:gd name="T39" fmla="*/ 109 h 155"/>
                    <a:gd name="T40" fmla="*/ 75 w 184"/>
                    <a:gd name="T41" fmla="*/ 103 h 155"/>
                    <a:gd name="T42" fmla="*/ 79 w 184"/>
                    <a:gd name="T43" fmla="*/ 115 h 155"/>
                    <a:gd name="T44" fmla="*/ 99 w 184"/>
                    <a:gd name="T45" fmla="*/ 143 h 155"/>
                    <a:gd name="T46" fmla="*/ 101 w 184"/>
                    <a:gd name="T47" fmla="*/ 135 h 155"/>
                    <a:gd name="T48" fmla="*/ 107 w 184"/>
                    <a:gd name="T49" fmla="*/ 135 h 155"/>
                    <a:gd name="T50" fmla="*/ 88 w 184"/>
                    <a:gd name="T51" fmla="*/ 108 h 155"/>
                    <a:gd name="T52" fmla="*/ 94 w 184"/>
                    <a:gd name="T53" fmla="*/ 99 h 155"/>
                    <a:gd name="T54" fmla="*/ 114 w 184"/>
                    <a:gd name="T55" fmla="*/ 127 h 155"/>
                    <a:gd name="T56" fmla="*/ 123 w 184"/>
                    <a:gd name="T57" fmla="*/ 144 h 155"/>
                    <a:gd name="T58" fmla="*/ 127 w 184"/>
                    <a:gd name="T59" fmla="*/ 154 h 155"/>
                    <a:gd name="T60" fmla="*/ 131 w 184"/>
                    <a:gd name="T61" fmla="*/ 136 h 155"/>
                    <a:gd name="T62" fmla="*/ 144 w 184"/>
                    <a:gd name="T63" fmla="*/ 130 h 155"/>
                    <a:gd name="T64" fmla="*/ 153 w 184"/>
                    <a:gd name="T65" fmla="*/ 126 h 155"/>
                    <a:gd name="T66" fmla="*/ 150 w 184"/>
                    <a:gd name="T67" fmla="*/ 113 h 155"/>
                    <a:gd name="T68" fmla="*/ 157 w 184"/>
                    <a:gd name="T69" fmla="*/ 90 h 155"/>
                    <a:gd name="T70" fmla="*/ 166 w 184"/>
                    <a:gd name="T71" fmla="*/ 93 h 155"/>
                    <a:gd name="T72" fmla="*/ 169 w 184"/>
                    <a:gd name="T73" fmla="*/ 103 h 155"/>
                    <a:gd name="T74" fmla="*/ 177 w 184"/>
                    <a:gd name="T75" fmla="*/ 98 h 155"/>
                    <a:gd name="T76" fmla="*/ 175 w 184"/>
                    <a:gd name="T77" fmla="*/ 95 h 155"/>
                    <a:gd name="T78" fmla="*/ 180 w 184"/>
                    <a:gd name="T79" fmla="*/ 81 h 155"/>
                    <a:gd name="T80" fmla="*/ 183 w 184"/>
                    <a:gd name="T81" fmla="*/ 98 h 155"/>
                    <a:gd name="T82" fmla="*/ 120 w 184"/>
                    <a:gd name="T83" fmla="*/ 0 h 15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6" name="Freeform 22"/>
                <p:cNvSpPr>
                  <a:spLocks noChangeArrowheads="1"/>
                </p:cNvSpPr>
                <p:nvPr/>
              </p:nvSpPr>
              <p:spPr bwMode="auto">
                <a:xfrm>
                  <a:off x="4605" y="2991"/>
                  <a:ext cx="781" cy="552"/>
                </a:xfrm>
                <a:custGeom>
                  <a:avLst/>
                  <a:gdLst>
                    <a:gd name="G0" fmla="+- 39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35745 60544"/>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1353 49408"/>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65535 32768"/>
                    <a:gd name="G76" fmla="+- 1 0 0"/>
                    <a:gd name="G77" fmla="+- 74 0 0"/>
                    <a:gd name="G78" fmla="+- 65531 0 0"/>
                    <a:gd name="G79" fmla="+- 46 0 0"/>
                    <a:gd name="G80" fmla="+- 65509 0 0"/>
                    <a:gd name="G81" fmla="+- 65487 0 0"/>
                    <a:gd name="G82" fmla="+- 65443 0 0"/>
                    <a:gd name="G83" fmla="+- 65465 0 0"/>
                    <a:gd name="G84" fmla="+- 65443 0 0"/>
                    <a:gd name="G85" fmla="+- 65301 0 0"/>
                    <a:gd name="G86" fmla="+- 65140 0 0"/>
                    <a:gd name="G87" fmla="+- 65053 0 0"/>
                    <a:gd name="G88" fmla="+- 64944 0 0"/>
                    <a:gd name="G89" fmla="+- 64869 0 0"/>
                    <a:gd name="G90" fmla="+- 64826 0 0"/>
                    <a:gd name="G91" fmla="+- 64917 0 0"/>
                    <a:gd name="G92" fmla="+- 64977 0 0"/>
                    <a:gd name="G93" fmla="+- 65052 0 0"/>
                    <a:gd name="G94" fmla="+- 65045 0 0"/>
                    <a:gd name="G95" fmla="+- 65018 0 0"/>
                    <a:gd name="G96" fmla="+- 65079 0 0"/>
                    <a:gd name="G97" fmla="+- 65100 0 0"/>
                    <a:gd name="G98" fmla="+- 65164 0 0"/>
                    <a:gd name="G99" fmla="+- 65207 0 0"/>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7" name="Freeform 23"/>
                <p:cNvSpPr>
                  <a:spLocks noChangeArrowheads="1"/>
                </p:cNvSpPr>
                <p:nvPr/>
              </p:nvSpPr>
              <p:spPr bwMode="auto">
                <a:xfrm>
                  <a:off x="5221" y="3217"/>
                  <a:ext cx="67" cy="112"/>
                </a:xfrm>
                <a:custGeom>
                  <a:avLst/>
                  <a:gdLst>
                    <a:gd name="G0" fmla="+- 1 0 0"/>
                    <a:gd name="G1" fmla="+- 1 0 0"/>
                    <a:gd name="G2" fmla="+- 1 0 0"/>
                    <a:gd name="G3" fmla="+- 89 0 0"/>
                    <a:gd name="G4" fmla="*/ 1 5349 57472"/>
                    <a:gd name="G5" fmla="+- 1 0 0"/>
                    <a:gd name="G6" fmla="+- 1 0 0"/>
                    <a:gd name="G7" fmla="+- 1 0 0"/>
                    <a:gd name="G8" fmla="+- 1 0 0"/>
                    <a:gd name="G9" fmla="+- 1 0 0"/>
                    <a:gd name="G10" fmla="*/ 1 16385 2"/>
                    <a:gd name="G11" fmla="+- 1 0 0"/>
                    <a:gd name="G12" fmla="+- 1 0 0"/>
                    <a:gd name="G13" fmla="+- 1 0 0"/>
                    <a:gd name="G14" fmla="+- 1 0 0"/>
                    <a:gd name="G15" fmla="+- 1 0 0"/>
                    <a:gd name="G16" fmla="+- 1 0 0"/>
                    <a:gd name="G17" fmla="+- 1 0 0"/>
                    <a:gd name="G18" fmla="+- 1 0 0"/>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8" name="Freeform 24"/>
                <p:cNvSpPr>
                  <a:spLocks noChangeArrowheads="1"/>
                </p:cNvSpPr>
                <p:nvPr/>
              </p:nvSpPr>
              <p:spPr bwMode="auto">
                <a:xfrm>
                  <a:off x="4967" y="3518"/>
                  <a:ext cx="16" cy="25"/>
                </a:xfrm>
                <a:custGeom>
                  <a:avLst/>
                  <a:gdLst>
                    <a:gd name="G0" fmla="*/ 1 0 0"/>
                    <a:gd name="G1" fmla="*/ 1 35987 55552"/>
                    <a:gd name="G2" fmla="*/ G1 1 180"/>
                    <a:gd name="G3" fmla="*/ G0 1 G2"/>
                    <a:gd name="G4" fmla="+- 25 0 0"/>
                    <a:gd name="G5" fmla="*/ 1 35987 45568"/>
                    <a:gd name="G6" fmla="*/ 1 35987 55552"/>
                    <a:gd name="G7" fmla="*/ G6 1 180"/>
                    <a:gd name="G8" fmla="*/ G5 1 G7"/>
                    <a:gd name="G9" fmla="*/ 1 16385 2"/>
                    <a:gd name="G10" fmla="*/ 1 32768 5"/>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9" name="Freeform 25"/>
                <p:cNvSpPr>
                  <a:spLocks noChangeArrowheads="1"/>
                </p:cNvSpPr>
                <p:nvPr/>
              </p:nvSpPr>
              <p:spPr bwMode="auto">
                <a:xfrm>
                  <a:off x="5069" y="3545"/>
                  <a:ext cx="157" cy="67"/>
                </a:xfrm>
                <a:custGeom>
                  <a:avLst/>
                  <a:gdLst>
                    <a:gd name="G0" fmla="+- 18 0 0"/>
                    <a:gd name="G1" fmla="+- 1 0 0"/>
                    <a:gd name="G2" fmla="+- 1 0 0"/>
                    <a:gd name="G3" fmla="+- 1 0 0"/>
                    <a:gd name="G4" fmla="+- 1 0 0"/>
                    <a:gd name="G5" fmla="*/ 1 27759 0"/>
                    <a:gd name="G6" fmla="+- 1 0 0"/>
                    <a:gd name="G7" fmla="+- 1 0 0"/>
                    <a:gd name="G8" fmla="*/ 1 21845 29344"/>
                    <a:gd name="G9" fmla="*/ 1 0 0"/>
                    <a:gd name="G10" fmla="*/ 1 35987 55552"/>
                    <a:gd name="G11" fmla="*/ G10 1 180"/>
                    <a:gd name="G12" fmla="*/ G9 1 G11"/>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0" name="Freeform 26"/>
                <p:cNvSpPr>
                  <a:spLocks noChangeArrowheads="1"/>
                </p:cNvSpPr>
                <p:nvPr/>
              </p:nvSpPr>
              <p:spPr bwMode="auto">
                <a:xfrm>
                  <a:off x="5195" y="3601"/>
                  <a:ext cx="168" cy="158"/>
                </a:xfrm>
                <a:custGeom>
                  <a:avLst/>
                  <a:gdLst>
                    <a:gd name="G0" fmla="+- 1 0 0"/>
                    <a:gd name="G1" fmla="+- 1 0 0"/>
                    <a:gd name="G2" fmla="+- 1 0 0"/>
                    <a:gd name="G3" fmla="+- 1 0 0"/>
                    <a:gd name="G4" fmla="+- 1 0 0"/>
                    <a:gd name="G5" fmla="+- 1 0 0"/>
                    <a:gd name="G6" fmla="+- 1 0 0"/>
                    <a:gd name="G7" fmla="+- 1 0 0"/>
                    <a:gd name="G8" fmla="+- 1 0 0"/>
                    <a:gd name="G9" fmla="+- 1 0 0"/>
                    <a:gd name="T0" fmla="*/ 10 256 1"/>
                    <a:gd name="T1" fmla="*/ 0 256 1"/>
                    <a:gd name="G10" fmla="+- 0 T0 T1"/>
                    <a:gd name="G11" fmla="cos 119 G10"/>
                    <a:gd name="G12" fmla="*/ 1 21359 64528"/>
                    <a:gd name="G13" fmla="+- 84 0 0"/>
                    <a:gd name="G14" fmla="+- 12 0 0"/>
                    <a:gd name="G15" fmla="*/ 1 33025 50432"/>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43008 0 0"/>
                    <a:gd name="G52" fmla="*/ 1 0 0"/>
                    <a:gd name="G53" fmla="*/ 1 35987 55552"/>
                    <a:gd name="G54" fmla="*/ G53 1 180"/>
                    <a:gd name="G55" fmla="*/ G52 1 G54"/>
                    <a:gd name="G56" fmla="+- 65511 0 0"/>
                    <a:gd name="G57" fmla="+- 65512 0 0"/>
                    <a:gd name="G58" fmla="+- 65498 0 0"/>
                    <a:gd name="G59" fmla="+- 65505 0 0"/>
                    <a:gd name="G60" fmla="+- 65503 0 0"/>
                    <a:gd name="G61" fmla="+- 65487 0 0"/>
                    <a:gd name="G62" fmla="+- 65462 0 0"/>
                    <a:gd name="G63" fmla="+- 65443 0 0"/>
                    <a:gd name="G64" fmla="+- 65425 0 0"/>
                    <a:gd name="G65" fmla="+- 65437 0 0"/>
                    <a:gd name="G66" fmla="+- 65448 0 0"/>
                    <a:gd name="G67" fmla="+- 65457 0 0"/>
                    <a:gd name="G68" fmla="+- 65482 0 0"/>
                    <a:gd name="G69" fmla="+- 65524 0 0"/>
                    <a:gd name="T2" fmla="*/ 135 w 169"/>
                    <a:gd name="T3" fmla="*/ 155 h 159"/>
                    <a:gd name="T4" fmla="*/ 127 w 169"/>
                    <a:gd name="T5" fmla="*/ 152 h 159"/>
                    <a:gd name="T6" fmla="*/ 110 w 169"/>
                    <a:gd name="T7" fmla="*/ 134 h 159"/>
                    <a:gd name="T8" fmla="*/ 92 w 169"/>
                    <a:gd name="T9" fmla="*/ 130 h 159"/>
                    <a:gd name="T10" fmla="*/ 88 w 169"/>
                    <a:gd name="T11" fmla="*/ 119 h 159"/>
                    <a:gd name="T12" fmla="*/ 78 w 169"/>
                    <a:gd name="T13" fmla="*/ 111 h 159"/>
                    <a:gd name="T14" fmla="*/ 62 w 169"/>
                    <a:gd name="T15" fmla="*/ 111 h 159"/>
                    <a:gd name="T16" fmla="*/ 44 w 169"/>
                    <a:gd name="T17" fmla="*/ 118 h 159"/>
                    <a:gd name="T18" fmla="*/ 28 w 169"/>
                    <a:gd name="T19" fmla="*/ 121 h 159"/>
                    <a:gd name="T20" fmla="*/ 10 w 169"/>
                    <a:gd name="T21" fmla="*/ 121 h 159"/>
                    <a:gd name="T22" fmla="*/ 10 w 169"/>
                    <a:gd name="T23" fmla="*/ 109 h 159"/>
                    <a:gd name="T24" fmla="*/ 3 w 169"/>
                    <a:gd name="T25" fmla="*/ 91 h 159"/>
                    <a:gd name="T26" fmla="*/ 2 w 169"/>
                    <a:gd name="T27" fmla="*/ 81 h 159"/>
                    <a:gd name="T28" fmla="*/ 2 w 169"/>
                    <a:gd name="T29" fmla="*/ 56 h 159"/>
                    <a:gd name="T30" fmla="*/ 31 w 169"/>
                    <a:gd name="T31" fmla="*/ 43 h 159"/>
                    <a:gd name="T32" fmla="*/ 34 w 169"/>
                    <a:gd name="T33" fmla="*/ 29 h 159"/>
                    <a:gd name="T34" fmla="*/ 40 w 169"/>
                    <a:gd name="T35" fmla="*/ 30 h 159"/>
                    <a:gd name="T36" fmla="*/ 55 w 169"/>
                    <a:gd name="T37" fmla="*/ 15 h 159"/>
                    <a:gd name="T38" fmla="*/ 70 w 169"/>
                    <a:gd name="T39" fmla="*/ 17 h 159"/>
                    <a:gd name="T40" fmla="*/ 80 w 169"/>
                    <a:gd name="T41" fmla="*/ 7 h 159"/>
                    <a:gd name="T42" fmla="*/ 89 w 169"/>
                    <a:gd name="T43" fmla="*/ 5 h 159"/>
                    <a:gd name="T44" fmla="*/ 103 w 169"/>
                    <a:gd name="T45" fmla="*/ 24 h 159"/>
                    <a:gd name="T46" fmla="*/ 116 w 169"/>
                    <a:gd name="T47" fmla="*/ 30 h 159"/>
                    <a:gd name="T48" fmla="*/ 117 w 169"/>
                    <a:gd name="T49" fmla="*/ 11 h 159"/>
                    <a:gd name="T50" fmla="*/ 122 w 169"/>
                    <a:gd name="T51" fmla="*/ 0 h 159"/>
                    <a:gd name="T52" fmla="*/ 132 w 169"/>
                    <a:gd name="T53" fmla="*/ 15 h 159"/>
                    <a:gd name="T54" fmla="*/ 140 w 169"/>
                    <a:gd name="T55" fmla="*/ 43 h 159"/>
                    <a:gd name="T56" fmla="*/ 156 w 169"/>
                    <a:gd name="T57" fmla="*/ 59 h 159"/>
                    <a:gd name="T58" fmla="*/ 165 w 169"/>
                    <a:gd name="T59" fmla="*/ 72 h 159"/>
                    <a:gd name="T60" fmla="*/ 168 w 169"/>
                    <a:gd name="T61" fmla="*/ 95 h 159"/>
                    <a:gd name="T62" fmla="*/ 157 w 169"/>
                    <a:gd name="T63" fmla="*/ 121 h 159"/>
                    <a:gd name="T64" fmla="*/ 155 w 169"/>
                    <a:gd name="T65" fmla="*/ 145 h 159"/>
                    <a:gd name="T66" fmla="*/ 140 w 169"/>
                    <a:gd name="T67" fmla="*/ 154 h 159"/>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1" name="Freeform 27"/>
                <p:cNvSpPr>
                  <a:spLocks noChangeArrowheads="1"/>
                </p:cNvSpPr>
                <p:nvPr/>
              </p:nvSpPr>
              <p:spPr bwMode="auto">
                <a:xfrm>
                  <a:off x="5330" y="3768"/>
                  <a:ext cx="16" cy="19"/>
                </a:xfrm>
                <a:custGeom>
                  <a:avLst/>
                  <a:gdLst>
                    <a:gd name="G0" fmla="*/ 1 351 25600"/>
                    <a:gd name="G1" fmla="*/ 1 35987 55552"/>
                    <a:gd name="G2" fmla="*/ G1 1 180"/>
                    <a:gd name="G3" fmla="*/ G0 1 G2"/>
                    <a:gd name="G4" fmla="+- 6 0 0"/>
                    <a:gd name="G5" fmla="*/ 1 0 0"/>
                    <a:gd name="G6" fmla="+- 4 0 0"/>
                    <a:gd name="G7" fmla="*/ 1 29939 40336"/>
                    <a:gd name="G8" fmla="*/ 1 0 0"/>
                    <a:gd name="G9" fmla="+- 9 0 0"/>
                    <a:gd name="G10" fmla="*/ 1 6047 35328"/>
                    <a:gd name="G11" fmla="*/ 1 26065 38144"/>
                    <a:gd name="G12" fmla="+- 1 0 0"/>
                    <a:gd name="G13" fmla="+- 1 0 0"/>
                    <a:gd name="G14" fmla="+- 1 0 0"/>
                    <a:gd name="G15" fmla="+- 1 0 0"/>
                    <a:gd name="G16" fmla="+- 1 0 0"/>
                    <a:gd name="G17" fmla="+- 47104 0 0"/>
                    <a:gd name="G18" fmla="*/ 1 0 0"/>
                    <a:gd name="G19" fmla="*/ 1 35987 55552"/>
                    <a:gd name="G20" fmla="*/ G19 1 180"/>
                    <a:gd name="G21" fmla="*/ G18 1 G20"/>
                    <a:gd name="G22" fmla="+- 65525 0 0"/>
                    <a:gd name="G23" fmla="+- 65528 0 0"/>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2" name="Freeform 28"/>
                <p:cNvSpPr>
                  <a:spLocks noChangeArrowheads="1"/>
                </p:cNvSpPr>
                <p:nvPr/>
              </p:nvSpPr>
              <p:spPr bwMode="auto">
                <a:xfrm>
                  <a:off x="4739" y="3587"/>
                  <a:ext cx="18" cy="75"/>
                </a:xfrm>
                <a:custGeom>
                  <a:avLst/>
                  <a:gdLst>
                    <a:gd name="G0" fmla="*/ 1 35 2"/>
                    <a:gd name="G1" fmla="+- 65524 0 0"/>
                    <a:gd name="G2" fmla="+- 67 0 0"/>
                    <a:gd name="G3" fmla="+- 15 0 0"/>
                    <a:gd name="G4" fmla="+- 18 0 0"/>
                    <a:gd name="G5" fmla="*/ 1 16385 2"/>
                    <a:gd name="G6" fmla="+- 1 0 0"/>
                    <a:gd name="G7" fmla="*/ 1 36409 25408"/>
                    <a:gd name="G8" fmla="*/ 1 0 0"/>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grpSp>
      <p:sp>
        <p:nvSpPr>
          <p:cNvPr id="1053" name="Rectangle 29"/>
          <p:cNvSpPr>
            <a:spLocks noGrp="1" noChangeArrowheads="1"/>
          </p:cNvSpPr>
          <p:nvPr>
            <p:ph type="title"/>
          </p:nvPr>
        </p:nvSpPr>
        <p:spPr bwMode="auto">
          <a:xfrm>
            <a:off x="685800" y="28575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p>
            <a:pPr lvl="0"/>
            <a:r>
              <a:rPr lang="en-GB" altLang="en-US" smtClean="0"/>
              <a:t>Click to edit the title text format</a:t>
            </a:r>
          </a:p>
        </p:txBody>
      </p:sp>
      <p:sp>
        <p:nvSpPr>
          <p:cNvPr id="1054" name="Rectangle 30"/>
          <p:cNvSpPr>
            <a:spLocks noGrp="1" noChangeArrowheads="1"/>
          </p:cNvSpPr>
          <p:nvPr>
            <p:ph type="body" idx="1"/>
          </p:nvPr>
        </p:nvSpPr>
        <p:spPr bwMode="auto">
          <a:xfrm>
            <a:off x="685800" y="1657350"/>
            <a:ext cx="7770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55" name="Rectangle 31"/>
          <p:cNvSpPr>
            <a:spLocks noGrp="1" noChangeArrowheads="1"/>
          </p:cNvSpPr>
          <p:nvPr>
            <p:ph type="dt"/>
          </p:nvPr>
        </p:nvSpPr>
        <p:spPr bwMode="auto">
          <a:xfrm>
            <a:off x="68580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fld id="{21521A96-FD86-44DE-A2F8-795D4537AE5D}" type="datetime1">
              <a:rPr lang="en-US" altLang="en-US"/>
              <a:pPr/>
              <a:t>10/13/2024</a:t>
            </a:fld>
            <a:endParaRPr lang="en-US" altLang="en-US"/>
          </a:p>
        </p:txBody>
      </p:sp>
      <p:sp>
        <p:nvSpPr>
          <p:cNvPr id="1056" name="Rectangle 32"/>
          <p:cNvSpPr>
            <a:spLocks noGrp="1" noChangeArrowheads="1"/>
          </p:cNvSpPr>
          <p:nvPr>
            <p:ph type="sldNum"/>
          </p:nvPr>
        </p:nvSpPr>
        <p:spPr bwMode="auto">
          <a:xfrm>
            <a:off x="6553200" y="6399213"/>
            <a:ext cx="19034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fld id="{1053C95A-B6D2-45A6-A9BE-819E851298D4}" type="slidenum">
              <a:rPr lang="en-US" altLang="en-US"/>
              <a:pPr/>
              <a:t>‹#›</a:t>
            </a:fld>
            <a:endParaRPr lang="en-US" altLang="en-US"/>
          </a:p>
        </p:txBody>
      </p:sp>
      <p:sp>
        <p:nvSpPr>
          <p:cNvPr id="1057" name="Rectangle 33"/>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eaLnBrk="1" hangingPunct="1">
              <a:buClrTx/>
              <a:buFontTx/>
              <a:buNone/>
            </a:pPr>
            <a:r>
              <a:rPr lang="en-US" altLang="en-US" sz="1000">
                <a:latin typeface="Arial" panose="020B0604020202020204"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0" y="114300"/>
            <a:ext cx="9140825" cy="6740525"/>
            <a:chOff x="0" y="72"/>
            <a:chExt cx="5758" cy="4246"/>
          </a:xfrm>
        </p:grpSpPr>
        <p:sp>
          <p:nvSpPr>
            <p:cNvPr id="2050" name="Rectangle 2"/>
            <p:cNvSpPr>
              <a:spLocks noChangeArrowheads="1"/>
            </p:cNvSpPr>
            <p:nvPr/>
          </p:nvSpPr>
          <p:spPr bwMode="auto">
            <a:xfrm>
              <a:off x="0" y="2112"/>
              <a:ext cx="5758" cy="2206"/>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051" name="Group 3"/>
            <p:cNvGrpSpPr>
              <a:grpSpLocks/>
            </p:cNvGrpSpPr>
            <p:nvPr/>
          </p:nvGrpSpPr>
          <p:grpSpPr bwMode="auto">
            <a:xfrm>
              <a:off x="0" y="72"/>
              <a:ext cx="5758" cy="2039"/>
              <a:chOff x="0" y="72"/>
              <a:chExt cx="5758" cy="2039"/>
            </a:xfrm>
          </p:grpSpPr>
          <p:sp>
            <p:nvSpPr>
              <p:cNvPr id="2052" name="Rectangle 4"/>
              <p:cNvSpPr>
                <a:spLocks noChangeArrowheads="1"/>
              </p:cNvSpPr>
              <p:nvPr/>
            </p:nvSpPr>
            <p:spPr bwMode="auto">
              <a:xfrm>
                <a:off x="0" y="1872"/>
                <a:ext cx="5758" cy="239"/>
              </a:xfrm>
              <a:prstGeom prst="rect">
                <a:avLst/>
              </a:pr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053" name="Group 5"/>
              <p:cNvGrpSpPr>
                <a:grpSpLocks/>
              </p:cNvGrpSpPr>
              <p:nvPr/>
            </p:nvGrpSpPr>
            <p:grpSpPr bwMode="auto">
              <a:xfrm>
                <a:off x="2289" y="72"/>
                <a:ext cx="1439" cy="1983"/>
                <a:chOff x="2289" y="72"/>
                <a:chExt cx="1439" cy="1983"/>
              </a:xfrm>
            </p:grpSpPr>
            <p:sp>
              <p:nvSpPr>
                <p:cNvPr id="2054" name="Freeform 6"/>
                <p:cNvSpPr>
                  <a:spLocks noChangeArrowheads="1"/>
                </p:cNvSpPr>
                <p:nvPr/>
              </p:nvSpPr>
              <p:spPr bwMode="auto">
                <a:xfrm>
                  <a:off x="2289" y="127"/>
                  <a:ext cx="1439" cy="1769"/>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10923 7824"/>
                    <a:gd name="G54" fmla="*/ 1 0 0"/>
                    <a:gd name="G55" fmla="*/ 1 35987 55552"/>
                    <a:gd name="G56" fmla="*/ G55 1 180"/>
                    <a:gd name="G57" fmla="*/ G54 1 G56"/>
                    <a:gd name="G58" fmla="+- 937 0 0"/>
                    <a:gd name="G59" fmla="+- 951 0 0"/>
                    <a:gd name="G60" fmla="+- 906 0 0"/>
                    <a:gd name="G61" fmla="+- 813 0 0"/>
                    <a:gd name="G62" fmla="+- 669 0 0"/>
                    <a:gd name="G63" fmla="+- 477 0 0"/>
                    <a:gd name="G64" fmla="+- 251 0 0"/>
                    <a:gd name="G65" fmla="+- 2 0 0"/>
                    <a:gd name="G66" fmla="+- 65275 0 0"/>
                    <a:gd name="G67" fmla="+- 65005 0 0"/>
                    <a:gd name="G68" fmla="+- 64746 0 0"/>
                    <a:gd name="G69" fmla="+- 64508 0 0"/>
                    <a:gd name="G70" fmla="+- 64300 0 0"/>
                    <a:gd name="G71" fmla="+- 64131 0 0"/>
                    <a:gd name="G72" fmla="+- 64010 0 0"/>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rgbClr val="5F5F5F"/>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5" name="Line 7"/>
                <p:cNvSpPr>
                  <a:spLocks noChangeShapeType="1"/>
                </p:cNvSpPr>
                <p:nvPr/>
              </p:nvSpPr>
              <p:spPr bwMode="auto">
                <a:xfrm flipV="1">
                  <a:off x="2324" y="1619"/>
                  <a:ext cx="142" cy="259"/>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6" name="Line 8"/>
                <p:cNvSpPr>
                  <a:spLocks noChangeShapeType="1"/>
                </p:cNvSpPr>
                <p:nvPr/>
              </p:nvSpPr>
              <p:spPr bwMode="auto">
                <a:xfrm flipV="1">
                  <a:off x="3119" y="242"/>
                  <a:ext cx="49" cy="100"/>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7" name="Line 9"/>
                <p:cNvSpPr>
                  <a:spLocks noChangeShapeType="1"/>
                </p:cNvSpPr>
                <p:nvPr/>
              </p:nvSpPr>
              <p:spPr bwMode="auto">
                <a:xfrm flipV="1">
                  <a:off x="3203" y="71"/>
                  <a:ext cx="49" cy="100"/>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8" name="Freeform 10"/>
                <p:cNvSpPr>
                  <a:spLocks noChangeArrowheads="1"/>
                </p:cNvSpPr>
                <p:nvPr/>
              </p:nvSpPr>
              <p:spPr bwMode="auto">
                <a:xfrm>
                  <a:off x="2483" y="1903"/>
                  <a:ext cx="840" cy="152"/>
                </a:xfrm>
                <a:custGeom>
                  <a:avLst/>
                  <a:gdLst>
                    <a:gd name="G0" fmla="+- 98 0 0"/>
                    <a:gd name="G1" fmla="+- 1 0 0"/>
                    <a:gd name="G2" fmla="+- 1 0 0"/>
                    <a:gd name="G3" fmla="+- 1 0 0"/>
                    <a:gd name="G4" fmla="*/ 1 35987 55552"/>
                    <a:gd name="G5" fmla="*/ G4 1 180"/>
                    <a:gd name="G6" fmla="sin 54736 G5"/>
                    <a:gd name="G7" fmla="*/ 1 35987 55552"/>
                    <a:gd name="G8" fmla="*/ G7 1 180"/>
                    <a:gd name="G9" fmla="cos 55211 G8"/>
                    <a:gd name="G10" fmla="+- G6 0 G9"/>
                    <a:gd name="G11" fmla="*/ G10 65535 1"/>
                    <a:gd name="G12" fmla="+- G11 10800 0"/>
                    <a:gd name="G13" fmla="+- 1 0 0"/>
                    <a:gd name="G14" fmla="+- 1 0 0"/>
                    <a:gd name="G15" fmla="+- 1 0 0"/>
                    <a:gd name="G16" fmla="+- 1 0 0"/>
                    <a:gd name="G17" fmla="+- 1 0 0"/>
                    <a:gd name="G18" fmla="+- 1 0 0"/>
                    <a:gd name="G19" fmla="+- 1 0 0"/>
                    <a:gd name="G20" fmla="*/ 1 31305 57472"/>
                    <a:gd name="G21" fmla="+- 1 0 0"/>
                    <a:gd name="G22" fmla="+- 14 0 0"/>
                    <a:gd name="G23" fmla="+- 1 0 0"/>
                    <a:gd name="G24" fmla="+- 1 0 0"/>
                    <a:gd name="G25" fmla="+- 1 0 0"/>
                    <a:gd name="G26" fmla="+- 1 0 0"/>
                    <a:gd name="G27" fmla="+- 1 0 0"/>
                    <a:gd name="G28" fmla="+- 1 0 0"/>
                    <a:gd name="G29" fmla="+- 1 0 0"/>
                    <a:gd name="G30" fmla="+- 1 0 0"/>
                    <a:gd name="G31" fmla="+- 34816 0 0"/>
                    <a:gd name="G32" fmla="*/ 1 0 0"/>
                    <a:gd name="G33" fmla="*/ 1 35987 55552"/>
                    <a:gd name="G34" fmla="*/ G33 1 180"/>
                    <a:gd name="G35" fmla="*/ G32 1 G34"/>
                    <a:gd name="G36" fmla="+- 65476 0 0"/>
                    <a:gd name="G37" fmla="+- 65515 0 0"/>
                    <a:gd name="G38" fmla="+- 46 0 0"/>
                    <a:gd name="G39" fmla="+- 110 0 0"/>
                    <a:gd name="G40" fmla="+- 169 0 0"/>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059" name="Oval 11"/>
              <p:cNvSpPr>
                <a:spLocks noChangeArrowheads="1"/>
              </p:cNvSpPr>
              <p:nvPr/>
            </p:nvSpPr>
            <p:spPr bwMode="auto">
              <a:xfrm>
                <a:off x="2071" y="250"/>
                <a:ext cx="1496" cy="1493"/>
              </a:xfrm>
              <a:prstGeom prst="ellipse">
                <a:avLst/>
              </a:pr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2060" name="Group 12"/>
              <p:cNvGrpSpPr>
                <a:grpSpLocks/>
              </p:cNvGrpSpPr>
              <p:nvPr/>
            </p:nvGrpSpPr>
            <p:grpSpPr bwMode="auto">
              <a:xfrm>
                <a:off x="2071" y="406"/>
                <a:ext cx="1391" cy="1108"/>
                <a:chOff x="2071" y="406"/>
                <a:chExt cx="1391" cy="1108"/>
              </a:xfrm>
            </p:grpSpPr>
            <p:sp>
              <p:nvSpPr>
                <p:cNvPr id="2061" name="Freeform 13"/>
                <p:cNvSpPr>
                  <a:spLocks noChangeArrowheads="1"/>
                </p:cNvSpPr>
                <p:nvPr/>
              </p:nvSpPr>
              <p:spPr bwMode="auto">
                <a:xfrm>
                  <a:off x="2268" y="812"/>
                  <a:ext cx="0" cy="16"/>
                </a:xfrm>
                <a:custGeom>
                  <a:avLst/>
                  <a:gdLst>
                    <a:gd name="G0" fmla="+- 65520 0 0"/>
                    <a:gd name="G1" fmla="+- 6 0 0"/>
                    <a:gd name="G2" fmla="+- 8 0 0"/>
                    <a:gd name="G3" fmla="*/ 1 65535 32768"/>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2" name="Freeform 14"/>
                <p:cNvSpPr>
                  <a:spLocks noChangeArrowheads="1"/>
                </p:cNvSpPr>
                <p:nvPr/>
              </p:nvSpPr>
              <p:spPr bwMode="auto">
                <a:xfrm>
                  <a:off x="2292" y="843"/>
                  <a:ext cx="16" cy="16"/>
                </a:xfrm>
                <a:custGeom>
                  <a:avLst/>
                  <a:gdLst>
                    <a:gd name="G0" fmla="+- 16 0 0"/>
                    <a:gd name="G1" fmla="*/ 1 0 0"/>
                    <a:gd name="G2" fmla="+- 8 0 0"/>
                    <a:gd name="G3" fmla="*/ 1 65535 32768"/>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3" name="Freeform 15"/>
                <p:cNvSpPr>
                  <a:spLocks noChangeArrowheads="1"/>
                </p:cNvSpPr>
                <p:nvPr/>
              </p:nvSpPr>
              <p:spPr bwMode="auto">
                <a:xfrm>
                  <a:off x="2372" y="802"/>
                  <a:ext cx="50" cy="47"/>
                </a:xfrm>
                <a:custGeom>
                  <a:avLst/>
                  <a:gdLst>
                    <a:gd name="G0" fmla="+- 1 0 0"/>
                    <a:gd name="G1" fmla="+- 1 0 0"/>
                    <a:gd name="G2" fmla="*/ 1 44215 45376"/>
                    <a:gd name="G3" fmla="*/ 1 0 0"/>
                    <a:gd name="G4" fmla="+- 1 0 0"/>
                    <a:gd name="G5" fmla="+- 1 0 0"/>
                    <a:gd name="G6" fmla="*/ 1 16385 2"/>
                    <a:gd name="G7" fmla="+- 1 0 0"/>
                    <a:gd name="G8" fmla="+- 1 0 0"/>
                    <a:gd name="G9" fmla="+- 1 0 0"/>
                    <a:gd name="G10" fmla="+- 1 0 0"/>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4" name="Freeform 16"/>
                <p:cNvSpPr>
                  <a:spLocks noChangeArrowheads="1"/>
                </p:cNvSpPr>
                <p:nvPr/>
              </p:nvSpPr>
              <p:spPr bwMode="auto">
                <a:xfrm>
                  <a:off x="2071" y="840"/>
                  <a:ext cx="450" cy="586"/>
                </a:xfrm>
                <a:custGeom>
                  <a:avLst/>
                  <a:gdLst>
                    <a:gd name="G0" fmla="+- 1 0 0"/>
                    <a:gd name="G1" fmla="+- 1 0 0"/>
                    <a:gd name="G2" fmla="+- 1 0 0"/>
                    <a:gd name="G3" fmla="+- 159 0 0"/>
                    <a:gd name="G4" fmla="*/ 1 32461 57472"/>
                    <a:gd name="G5" fmla="+- 1 0 0"/>
                    <a:gd name="G6" fmla="+- 1 0 0"/>
                    <a:gd name="G7" fmla="+- 1 0 0"/>
                    <a:gd name="G8" fmla="+- 1 0 0"/>
                    <a:gd name="G9" fmla="+- 1 0 0"/>
                    <a:gd name="G10" fmla="+- 1 0 0"/>
                    <a:gd name="G11" fmla="*/ 1 29045 25408"/>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16385 2"/>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201 0 0"/>
                    <a:gd name="G51" fmla="*/ 1 0 0"/>
                    <a:gd name="G52" fmla="+- 1 0 0"/>
                    <a:gd name="G53" fmla="+- 1 0 0"/>
                    <a:gd name="G54" fmla="+- 1 0 0"/>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5" name="Freeform 17"/>
                <p:cNvSpPr>
                  <a:spLocks noChangeArrowheads="1"/>
                </p:cNvSpPr>
                <p:nvPr/>
              </p:nvSpPr>
              <p:spPr bwMode="auto">
                <a:xfrm>
                  <a:off x="3112" y="987"/>
                  <a:ext cx="16" cy="27"/>
                </a:xfrm>
                <a:custGeom>
                  <a:avLst/>
                  <a:gdLst>
                    <a:gd name="G0" fmla="*/ 1 53637 35328"/>
                    <a:gd name="G1" fmla="*/ 1 31163 25216"/>
                    <a:gd name="G2" fmla="*/ 1 5883 15136"/>
                    <a:gd name="T0" fmla="*/ 3 256 1"/>
                    <a:gd name="T1" fmla="*/ 0 256 1"/>
                    <a:gd name="G3" fmla="+- 0 T0 T1"/>
                    <a:gd name="G4" fmla="sin 23 G3"/>
                    <a:gd name="G5" fmla="+- 7 0 0"/>
                    <a:gd name="G6" fmla="+- 13 0 0"/>
                    <a:gd name="G7" fmla="*/ 1 9581 33280"/>
                    <a:gd name="G8" fmla="*/ 1 16385 2"/>
                    <a:gd name="G9" fmla="+- 1 0 0"/>
                    <a:gd name="G10" fmla="+- 1 0 0"/>
                    <a:gd name="G11" fmla="*/ 1 10083 12704"/>
                    <a:gd name="G12" fmla="*/ 1 3367 45376"/>
                    <a:gd name="G13" fmla="+- 9 0 0"/>
                    <a:gd name="T2" fmla="*/ 7 w 17"/>
                    <a:gd name="T3" fmla="*/ 0 h 28"/>
                    <a:gd name="T4" fmla="*/ 9 w 17"/>
                    <a:gd name="T5" fmla="*/ 8 h 28"/>
                    <a:gd name="T6" fmla="*/ 7 w 17"/>
                    <a:gd name="T7" fmla="*/ 14 h 28"/>
                    <a:gd name="T8" fmla="*/ 7 w 17"/>
                    <a:gd name="T9" fmla="*/ 19 h 28"/>
                    <a:gd name="T10" fmla="*/ 16 w 17"/>
                    <a:gd name="T11" fmla="*/ 23 h 28"/>
                    <a:gd name="T12" fmla="*/ 16 w 17"/>
                    <a:gd name="T13" fmla="*/ 27 h 28"/>
                    <a:gd name="T14" fmla="*/ 9 w 17"/>
                    <a:gd name="T15" fmla="*/ 23 h 28"/>
                    <a:gd name="T16" fmla="*/ 3 w 17"/>
                    <a:gd name="T17" fmla="*/ 27 h 28"/>
                    <a:gd name="T18" fmla="*/ 0 w 17"/>
                    <a:gd name="T19" fmla="*/ 23 h 28"/>
                    <a:gd name="T20" fmla="*/ 3 w 17"/>
                    <a:gd name="T21" fmla="*/ 19 h 28"/>
                    <a:gd name="T22" fmla="*/ 0 w 17"/>
                    <a:gd name="T23" fmla="*/ 14 h 28"/>
                    <a:gd name="T24" fmla="*/ 3 w 17"/>
                    <a:gd name="T25" fmla="*/ 4 h 28"/>
                    <a:gd name="T26" fmla="*/ 7 w 17"/>
                    <a:gd name="T27" fmla="*/ 0 h 28"/>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6" name="Freeform 18"/>
                <p:cNvSpPr>
                  <a:spLocks noChangeArrowheads="1"/>
                </p:cNvSpPr>
                <p:nvPr/>
              </p:nvSpPr>
              <p:spPr bwMode="auto">
                <a:xfrm>
                  <a:off x="3027" y="1109"/>
                  <a:ext cx="67" cy="96"/>
                </a:xfrm>
                <a:custGeom>
                  <a:avLst/>
                  <a:gdLst>
                    <a:gd name="G0" fmla="+- 24 0 0"/>
                    <a:gd name="G1" fmla="+- 1 0 0"/>
                    <a:gd name="G2" fmla="+- 1 0 0"/>
                    <a:gd name="G3" fmla="+- 48 0 0"/>
                    <a:gd name="G4" fmla="*/ 1 16385 2"/>
                    <a:gd name="G5" fmla="+- 1 0 0"/>
                    <a:gd name="G6" fmla="+- 1 0 0"/>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7" name="Freeform 19"/>
                <p:cNvSpPr>
                  <a:spLocks noChangeArrowheads="1"/>
                </p:cNvSpPr>
                <p:nvPr/>
              </p:nvSpPr>
              <p:spPr bwMode="auto">
                <a:xfrm>
                  <a:off x="3162" y="1146"/>
                  <a:ext cx="116" cy="93"/>
                </a:xfrm>
                <a:custGeom>
                  <a:avLst/>
                  <a:gdLst>
                    <a:gd name="G0" fmla="+- 22 0 0"/>
                    <a:gd name="G1" fmla="+- 1 0 0"/>
                    <a:gd name="G2" fmla="+- 1 0 0"/>
                    <a:gd name="G3" fmla="+- 1 0 0"/>
                    <a:gd name="G4" fmla="*/ 1 23699 45376"/>
                    <a:gd name="G5" fmla="*/ 1 16385 2"/>
                    <a:gd name="G6" fmla="+- 1 0 0"/>
                    <a:gd name="G7" fmla="*/ 1 36409 25408"/>
                    <a:gd name="G8" fmla="*/ 1 0 0"/>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8" name="Freeform 20"/>
                <p:cNvSpPr>
                  <a:spLocks noChangeArrowheads="1"/>
                </p:cNvSpPr>
                <p:nvPr/>
              </p:nvSpPr>
              <p:spPr bwMode="auto">
                <a:xfrm>
                  <a:off x="3384" y="1337"/>
                  <a:ext cx="78" cy="100"/>
                </a:xfrm>
                <a:custGeom>
                  <a:avLst/>
                  <a:gdLst>
                    <a:gd name="G0" fmla="+- 1 0 0"/>
                    <a:gd name="G1" fmla="*/ 1 0 0"/>
                    <a:gd name="G2" fmla="+- 1 0 0"/>
                    <a:gd name="G3" fmla="*/ 1 36935 15648"/>
                    <a:gd name="G4" fmla="+- 1 0 0"/>
                    <a:gd name="G5" fmla="+- 40960 0 0"/>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9" name="Freeform 21"/>
                <p:cNvSpPr>
                  <a:spLocks noChangeArrowheads="1"/>
                </p:cNvSpPr>
                <p:nvPr/>
              </p:nvSpPr>
              <p:spPr bwMode="auto">
                <a:xfrm>
                  <a:off x="2211" y="651"/>
                  <a:ext cx="38" cy="65"/>
                </a:xfrm>
                <a:custGeom>
                  <a:avLst/>
                  <a:gdLst>
                    <a:gd name="G0" fmla="+- 1 0 0"/>
                    <a:gd name="G1" fmla="+- 1 0 0"/>
                    <a:gd name="G2" fmla="+- 1 0 0"/>
                    <a:gd name="G3" fmla="+- 1 0 0"/>
                    <a:gd name="G4" fmla="+- 14 0 0"/>
                    <a:gd name="G5" fmla="+- 1 0 0"/>
                    <a:gd name="T0" fmla="*/ 9 256 1"/>
                    <a:gd name="T1" fmla="*/ 0 256 1"/>
                    <a:gd name="G6" fmla="+- 0 T0 T1"/>
                    <a:gd name="G7" fmla="sin 46 G6"/>
                    <a:gd name="G8" fmla="+- 29 0 0"/>
                    <a:gd name="G9" fmla="+- 1 0 0"/>
                    <a:gd name="G10" fmla="*/ 1 16385 2"/>
                    <a:gd name="G11" fmla="+- 1 0 0"/>
                    <a:gd name="G12" fmla="+- 1 0 0"/>
                    <a:gd name="G13" fmla="+- 1 0 0"/>
                    <a:gd name="G14" fmla="*/ 1 53971 25408"/>
                    <a:gd name="G15" fmla="+- 1 0 0"/>
                    <a:gd name="G16" fmla="+- 1 0 0"/>
                    <a:gd name="G17" fmla="+- 1 0 0"/>
                    <a:gd name="T2" fmla="*/ 38 w 39"/>
                    <a:gd name="T3" fmla="*/ 51 h 66"/>
                    <a:gd name="T4" fmla="*/ 28 w 39"/>
                    <a:gd name="T5" fmla="*/ 43 h 66"/>
                    <a:gd name="T6" fmla="*/ 28 w 39"/>
                    <a:gd name="T7" fmla="*/ 14 h 66"/>
                    <a:gd name="T8" fmla="*/ 33 w 39"/>
                    <a:gd name="T9" fmla="*/ 8 h 66"/>
                    <a:gd name="T10" fmla="*/ 24 w 39"/>
                    <a:gd name="T11" fmla="*/ 8 h 66"/>
                    <a:gd name="T12" fmla="*/ 29 w 39"/>
                    <a:gd name="T13" fmla="*/ 0 h 66"/>
                    <a:gd name="T14" fmla="*/ 22 w 39"/>
                    <a:gd name="T15" fmla="*/ 0 h 66"/>
                    <a:gd name="T16" fmla="*/ 14 w 39"/>
                    <a:gd name="T17" fmla="*/ 9 h 66"/>
                    <a:gd name="T18" fmla="*/ 14 w 39"/>
                    <a:gd name="T19" fmla="*/ 27 h 66"/>
                    <a:gd name="T20" fmla="*/ 18 w 39"/>
                    <a:gd name="T21" fmla="*/ 31 h 66"/>
                    <a:gd name="T22" fmla="*/ 18 w 39"/>
                    <a:gd name="T23" fmla="*/ 39 h 66"/>
                    <a:gd name="T24" fmla="*/ 16 w 39"/>
                    <a:gd name="T25" fmla="*/ 39 h 66"/>
                    <a:gd name="T26" fmla="*/ 9 w 39"/>
                    <a:gd name="T27" fmla="*/ 46 h 66"/>
                    <a:gd name="T28" fmla="*/ 9 w 39"/>
                    <a:gd name="T29" fmla="*/ 53 h 66"/>
                    <a:gd name="T30" fmla="*/ 0 w 39"/>
                    <a:gd name="T31" fmla="*/ 65 h 66"/>
                    <a:gd name="T32" fmla="*/ 29 w 39"/>
                    <a:gd name="T33" fmla="*/ 65 h 66"/>
                    <a:gd name="T34" fmla="*/ 38 w 39"/>
                    <a:gd name="T35" fmla="*/ 51 h 66"/>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0" name="Freeform 22"/>
                <p:cNvSpPr>
                  <a:spLocks noChangeArrowheads="1"/>
                </p:cNvSpPr>
                <p:nvPr/>
              </p:nvSpPr>
              <p:spPr bwMode="auto">
                <a:xfrm>
                  <a:off x="2198" y="673"/>
                  <a:ext cx="20" cy="23"/>
                </a:xfrm>
                <a:custGeom>
                  <a:avLst/>
                  <a:gdLst>
                    <a:gd name="G0" fmla="+- 1 0 0"/>
                    <a:gd name="G1" fmla="+- 1 0 0"/>
                    <a:gd name="G2" fmla="+- 65528 0 0"/>
                    <a:gd name="G3" fmla="*/ 1 34611 50432"/>
                    <a:gd name="G4" fmla="+- 1 0 0"/>
                    <a:gd name="G5" fmla="*/ 1 16385 2"/>
                    <a:gd name="G6" fmla="+- 1 0 0"/>
                    <a:gd name="G7" fmla="*/ 1 36409 25408"/>
                    <a:gd name="G8" fmla="*/ 1 0 0"/>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1" name="Freeform 23"/>
                <p:cNvSpPr>
                  <a:spLocks noChangeArrowheads="1"/>
                </p:cNvSpPr>
                <p:nvPr/>
              </p:nvSpPr>
              <p:spPr bwMode="auto">
                <a:xfrm>
                  <a:off x="2167" y="634"/>
                  <a:ext cx="255" cy="215"/>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35987 55552"/>
                    <a:gd name="G17" fmla="*/ G16 1 180"/>
                    <a:gd name="G18" fmla="*/ G15 1 G17"/>
                    <a:gd name="G19" fmla="+- 65534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65535 32768"/>
                    <a:gd name="G64" fmla="+- 1 0 0"/>
                    <a:gd name="G65" fmla="+- 65350 0 0"/>
                    <a:gd name="G66" fmla="+- 65375 0 0"/>
                    <a:gd name="G67" fmla="+- 65392 0 0"/>
                    <a:gd name="G68" fmla="+- 65417 0 0"/>
                    <a:gd name="G69" fmla="+- 65466 0 0"/>
                    <a:gd name="G70" fmla="+- 65485 0 0"/>
                    <a:gd name="G71" fmla="+- 65474 0 0"/>
                    <a:gd name="G72" fmla="+- 65467 0 0"/>
                    <a:gd name="G73" fmla="+- 65459 0 0"/>
                    <a:gd name="G74" fmla="+- 65518 0 0"/>
                    <a:gd name="G75" fmla="+- 11 0 0"/>
                    <a:gd name="G76" fmla="+- 41 0 0"/>
                    <a:gd name="G77" fmla="+- 65 0 0"/>
                    <a:gd name="G78" fmla="+- 135 0 0"/>
                    <a:gd name="G79" fmla="+- 130 0 0"/>
                    <a:gd name="G80" fmla="+- 141 0 0"/>
                    <a:gd name="G81" fmla="+- 123 0 0"/>
                    <a:gd name="G82" fmla="+- 48 0 0"/>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2" name="Freeform 24"/>
                <p:cNvSpPr>
                  <a:spLocks noChangeArrowheads="1"/>
                </p:cNvSpPr>
                <p:nvPr/>
              </p:nvSpPr>
              <p:spPr bwMode="auto">
                <a:xfrm>
                  <a:off x="2276" y="406"/>
                  <a:ext cx="1088" cy="768"/>
                </a:xfrm>
                <a:custGeom>
                  <a:avLst/>
                  <a:gdLst>
                    <a:gd name="G0" fmla="+- 56 0 0"/>
                    <a:gd name="G1" fmla="+- 1 0 0"/>
                    <a:gd name="G2" fmla="+- 1 0 0"/>
                    <a:gd name="G3" fmla="+- 1 0 0"/>
                    <a:gd name="G4" fmla="+- 1 0 0"/>
                    <a:gd name="G5" fmla="+- 1 0 0"/>
                    <a:gd name="G6" fmla="+- 24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T0" fmla="*/ 545 256 1"/>
                    <a:gd name="T1" fmla="*/ 0 256 1"/>
                    <a:gd name="G38" fmla="+- 0 T0 T1"/>
                    <a:gd name="G39" fmla="cos 55316 G38"/>
                    <a:gd name="T2" fmla="*/ 545 256 1"/>
                    <a:gd name="T3" fmla="*/ 0 256 1"/>
                    <a:gd name="G40" fmla="+- 0 T2 T3"/>
                    <a:gd name="G41" fmla="sin 55072 G40"/>
                    <a:gd name="G42" fmla="+- G39 G41 0"/>
                    <a:gd name="G43" fmla="+- G42 1080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65535 32768"/>
                    <a:gd name="G81" fmla="+- 1 0 0"/>
                    <a:gd name="G82" fmla="+- 103 0 0"/>
                    <a:gd name="G83" fmla="+- 65528 0 0"/>
                    <a:gd name="G84" fmla="+- 63 0 0"/>
                    <a:gd name="G85" fmla="+- 65499 0 0"/>
                    <a:gd name="G86" fmla="+- 65468 0 0"/>
                    <a:gd name="G87" fmla="+- 65405 0 0"/>
                    <a:gd name="G88" fmla="+- 65437 0 0"/>
                    <a:gd name="G89" fmla="+- 65407 0 0"/>
                    <a:gd name="G90" fmla="+- 65209 0 0"/>
                    <a:gd name="G91" fmla="+- 64985 0 0"/>
                    <a:gd name="G92" fmla="+- 64864 0 0"/>
                    <a:gd name="G93" fmla="+- 64711 0 0"/>
                    <a:gd name="G94" fmla="+- 64606 0 0"/>
                    <a:gd name="G95" fmla="+- 64547 0 0"/>
                    <a:gd name="G96" fmla="+- 64673 0 0"/>
                    <a:gd name="G97" fmla="+- 64757 0 0"/>
                    <a:gd name="G98" fmla="+- 64861 0 0"/>
                    <a:gd name="G99" fmla="+- 64851 0 0"/>
                    <a:gd name="G100" fmla="+- 64814 0 0"/>
                    <a:gd name="G101" fmla="+- 64900 0 0"/>
                    <a:gd name="G102" fmla="+- 64928 0 0"/>
                    <a:gd name="G103" fmla="+- 65017 0 0"/>
                    <a:gd name="G104" fmla="+- 65077 0 0"/>
                    <a:gd name="T4" fmla="*/ 32 w 1089"/>
                    <a:gd name="T5" fmla="*/ 202 h 769"/>
                    <a:gd name="T6" fmla="*/ 99 w 1089"/>
                    <a:gd name="T7" fmla="*/ 134 h 769"/>
                    <a:gd name="T8" fmla="*/ 142 w 1089"/>
                    <a:gd name="T9" fmla="*/ 181 h 769"/>
                    <a:gd name="T10" fmla="*/ 118 w 1089"/>
                    <a:gd name="T11" fmla="*/ 179 h 769"/>
                    <a:gd name="T12" fmla="*/ 216 w 1089"/>
                    <a:gd name="T13" fmla="*/ 172 h 769"/>
                    <a:gd name="T14" fmla="*/ 240 w 1089"/>
                    <a:gd name="T15" fmla="*/ 110 h 769"/>
                    <a:gd name="T16" fmla="*/ 241 w 1089"/>
                    <a:gd name="T17" fmla="*/ 124 h 769"/>
                    <a:gd name="T18" fmla="*/ 223 w 1089"/>
                    <a:gd name="T19" fmla="*/ 172 h 769"/>
                    <a:gd name="T20" fmla="*/ 301 w 1089"/>
                    <a:gd name="T21" fmla="*/ 133 h 769"/>
                    <a:gd name="T22" fmla="*/ 460 w 1089"/>
                    <a:gd name="T23" fmla="*/ 23 h 769"/>
                    <a:gd name="T24" fmla="*/ 574 w 1089"/>
                    <a:gd name="T25" fmla="*/ 29 h 769"/>
                    <a:gd name="T26" fmla="*/ 701 w 1089"/>
                    <a:gd name="T27" fmla="*/ 15 h 769"/>
                    <a:gd name="T28" fmla="*/ 840 w 1089"/>
                    <a:gd name="T29" fmla="*/ 71 h 769"/>
                    <a:gd name="T30" fmla="*/ 1001 w 1089"/>
                    <a:gd name="T31" fmla="*/ 91 h 769"/>
                    <a:gd name="T32" fmla="*/ 1080 w 1089"/>
                    <a:gd name="T33" fmla="*/ 156 h 769"/>
                    <a:gd name="T34" fmla="*/ 1019 w 1089"/>
                    <a:gd name="T35" fmla="*/ 206 h 769"/>
                    <a:gd name="T36" fmla="*/ 985 w 1089"/>
                    <a:gd name="T37" fmla="*/ 270 h 769"/>
                    <a:gd name="T38" fmla="*/ 945 w 1089"/>
                    <a:gd name="T39" fmla="*/ 273 h 769"/>
                    <a:gd name="T40" fmla="*/ 958 w 1089"/>
                    <a:gd name="T41" fmla="*/ 184 h 769"/>
                    <a:gd name="T42" fmla="*/ 906 w 1089"/>
                    <a:gd name="T43" fmla="*/ 232 h 769"/>
                    <a:gd name="T44" fmla="*/ 868 w 1089"/>
                    <a:gd name="T45" fmla="*/ 273 h 769"/>
                    <a:gd name="T46" fmla="*/ 881 w 1089"/>
                    <a:gd name="T47" fmla="*/ 318 h 769"/>
                    <a:gd name="T48" fmla="*/ 837 w 1089"/>
                    <a:gd name="T49" fmla="*/ 385 h 769"/>
                    <a:gd name="T50" fmla="*/ 844 w 1089"/>
                    <a:gd name="T51" fmla="*/ 439 h 769"/>
                    <a:gd name="T52" fmla="*/ 839 w 1089"/>
                    <a:gd name="T53" fmla="*/ 413 h 769"/>
                    <a:gd name="T54" fmla="*/ 797 w 1089"/>
                    <a:gd name="T55" fmla="*/ 416 h 769"/>
                    <a:gd name="T56" fmla="*/ 828 w 1089"/>
                    <a:gd name="T57" fmla="*/ 496 h 769"/>
                    <a:gd name="T58" fmla="*/ 751 w 1089"/>
                    <a:gd name="T59" fmla="*/ 589 h 769"/>
                    <a:gd name="T60" fmla="*/ 730 w 1089"/>
                    <a:gd name="T61" fmla="*/ 615 h 769"/>
                    <a:gd name="T62" fmla="*/ 703 w 1089"/>
                    <a:gd name="T63" fmla="*/ 706 h 769"/>
                    <a:gd name="T64" fmla="*/ 665 w 1089"/>
                    <a:gd name="T65" fmla="*/ 708 h 769"/>
                    <a:gd name="T66" fmla="*/ 711 w 1089"/>
                    <a:gd name="T67" fmla="*/ 768 h 769"/>
                    <a:gd name="T68" fmla="*/ 634 w 1089"/>
                    <a:gd name="T69" fmla="*/ 626 h 769"/>
                    <a:gd name="T70" fmla="*/ 545 w 1089"/>
                    <a:gd name="T71" fmla="*/ 596 h 769"/>
                    <a:gd name="T72" fmla="*/ 503 w 1089"/>
                    <a:gd name="T73" fmla="*/ 689 h 769"/>
                    <a:gd name="T74" fmla="*/ 471 w 1089"/>
                    <a:gd name="T75" fmla="*/ 738 h 769"/>
                    <a:gd name="T76" fmla="*/ 416 w 1089"/>
                    <a:gd name="T77" fmla="*/ 592 h 769"/>
                    <a:gd name="T78" fmla="*/ 373 w 1089"/>
                    <a:gd name="T79" fmla="*/ 607 h 769"/>
                    <a:gd name="T80" fmla="*/ 336 w 1089"/>
                    <a:gd name="T81" fmla="*/ 545 h 769"/>
                    <a:gd name="T82" fmla="*/ 223 w 1089"/>
                    <a:gd name="T83" fmla="*/ 510 h 769"/>
                    <a:gd name="T84" fmla="*/ 263 w 1089"/>
                    <a:gd name="T85" fmla="*/ 577 h 769"/>
                    <a:gd name="T86" fmla="*/ 234 w 1089"/>
                    <a:gd name="T87" fmla="*/ 620 h 769"/>
                    <a:gd name="T88" fmla="*/ 190 w 1089"/>
                    <a:gd name="T89" fmla="*/ 605 h 769"/>
                    <a:gd name="T90" fmla="*/ 119 w 1089"/>
                    <a:gd name="T91" fmla="*/ 495 h 769"/>
                    <a:gd name="T92" fmla="*/ 149 w 1089"/>
                    <a:gd name="T93" fmla="*/ 432 h 769"/>
                    <a:gd name="T94" fmla="*/ 166 w 1089"/>
                    <a:gd name="T95" fmla="*/ 385 h 769"/>
                    <a:gd name="T96" fmla="*/ 149 w 1089"/>
                    <a:gd name="T97" fmla="*/ 226 h 769"/>
                    <a:gd name="T98" fmla="*/ 86 w 1089"/>
                    <a:gd name="T99" fmla="*/ 193 h 769"/>
                    <a:gd name="T100" fmla="*/ 55 w 1089"/>
                    <a:gd name="T101" fmla="*/ 210 h 769"/>
                    <a:gd name="T102" fmla="*/ 0 w 1089"/>
                    <a:gd name="T103" fmla="*/ 226 h 76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3" name="Freeform 25"/>
                <p:cNvSpPr>
                  <a:spLocks noChangeArrowheads="1"/>
                </p:cNvSpPr>
                <p:nvPr/>
              </p:nvSpPr>
              <p:spPr bwMode="auto">
                <a:xfrm>
                  <a:off x="3135" y="720"/>
                  <a:ext cx="93" cy="156"/>
                </a:xfrm>
                <a:custGeom>
                  <a:avLst/>
                  <a:gdLst>
                    <a:gd name="G0" fmla="+- 1 0 0"/>
                    <a:gd name="G1" fmla="+- 1 0 0"/>
                    <a:gd name="G2" fmla="+- 1 0 0"/>
                    <a:gd name="G3" fmla="*/ 1 45947 50816"/>
                    <a:gd name="T0" fmla="*/ 10 256 1"/>
                    <a:gd name="T1" fmla="*/ 0 256 1"/>
                    <a:gd name="G4" fmla="+- 0 T0 T1"/>
                    <a:gd name="G5" fmla="cos 156 G4"/>
                    <a:gd name="G6" fmla="+- 1 0 0"/>
                    <a:gd name="G7" fmla="+- 1 0 0"/>
                    <a:gd name="G8" fmla="+- 1 0 0"/>
                    <a:gd name="G9" fmla="+- 1 0 0"/>
                    <a:gd name="G10" fmla="+- 1 0 0"/>
                    <a:gd name="G11" fmla="*/ 1 16385 2"/>
                    <a:gd name="G12" fmla="+- 1 0 0"/>
                    <a:gd name="G13" fmla="+- 1 0 0"/>
                    <a:gd name="G14" fmla="+- 1 0 0"/>
                    <a:gd name="G15" fmla="+- 1 0 0"/>
                    <a:gd name="G16" fmla="+- 1 0 0"/>
                    <a:gd name="G17" fmla="+- 1 0 0"/>
                    <a:gd name="G18" fmla="+- 1 0 0"/>
                    <a:gd name="G19" fmla="+- 1 0 0"/>
                    <a:gd name="T2" fmla="*/ 63 w 94"/>
                    <a:gd name="T3" fmla="*/ 0 h 157"/>
                    <a:gd name="T4" fmla="*/ 63 w 94"/>
                    <a:gd name="T5" fmla="*/ 20 h 157"/>
                    <a:gd name="T6" fmla="*/ 55 w 94"/>
                    <a:gd name="T7" fmla="*/ 33 h 157"/>
                    <a:gd name="T8" fmla="*/ 57 w 94"/>
                    <a:gd name="T9" fmla="*/ 54 h 157"/>
                    <a:gd name="T10" fmla="*/ 47 w 94"/>
                    <a:gd name="T11" fmla="*/ 82 h 157"/>
                    <a:gd name="T12" fmla="*/ 31 w 94"/>
                    <a:gd name="T13" fmla="*/ 108 h 157"/>
                    <a:gd name="T14" fmla="*/ 7 w 94"/>
                    <a:gd name="T15" fmla="*/ 125 h 157"/>
                    <a:gd name="T16" fmla="*/ 0 w 94"/>
                    <a:gd name="T17" fmla="*/ 154 h 157"/>
                    <a:gd name="T18" fmla="*/ 10 w 94"/>
                    <a:gd name="T19" fmla="*/ 156 h 157"/>
                    <a:gd name="T20" fmla="*/ 10 w 94"/>
                    <a:gd name="T21" fmla="*/ 129 h 157"/>
                    <a:gd name="T22" fmla="*/ 44 w 94"/>
                    <a:gd name="T23" fmla="*/ 127 h 157"/>
                    <a:gd name="T24" fmla="*/ 69 w 94"/>
                    <a:gd name="T25" fmla="*/ 109 h 157"/>
                    <a:gd name="T26" fmla="*/ 69 w 94"/>
                    <a:gd name="T27" fmla="*/ 72 h 157"/>
                    <a:gd name="T28" fmla="*/ 77 w 94"/>
                    <a:gd name="T29" fmla="*/ 58 h 157"/>
                    <a:gd name="T30" fmla="*/ 64 w 94"/>
                    <a:gd name="T31" fmla="*/ 34 h 157"/>
                    <a:gd name="T32" fmla="*/ 82 w 94"/>
                    <a:gd name="T33" fmla="*/ 27 h 157"/>
                    <a:gd name="T34" fmla="*/ 93 w 94"/>
                    <a:gd name="T35" fmla="*/ 8 h 157"/>
                    <a:gd name="T36" fmla="*/ 69 w 94"/>
                    <a:gd name="T37" fmla="*/ 11 h 157"/>
                    <a:gd name="T38" fmla="*/ 63 w 94"/>
                    <a:gd name="T39" fmla="*/ 0 h 157"/>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4" name="Freeform 26"/>
                <p:cNvSpPr>
                  <a:spLocks noChangeArrowheads="1"/>
                </p:cNvSpPr>
                <p:nvPr/>
              </p:nvSpPr>
              <p:spPr bwMode="auto">
                <a:xfrm>
                  <a:off x="2780" y="1139"/>
                  <a:ext cx="18" cy="35"/>
                </a:xfrm>
                <a:custGeom>
                  <a:avLst/>
                  <a:gdLst>
                    <a:gd name="G0" fmla="*/ 1 0 0"/>
                    <a:gd name="G1" fmla="*/ 1 0 0"/>
                    <a:gd name="G2" fmla="sin G0 G1"/>
                    <a:gd name="G3" fmla="+- 18 0 0"/>
                    <a:gd name="G4" fmla="*/ 1 0 0"/>
                    <a:gd name="T0" fmla="*/ 6 256 1"/>
                    <a:gd name="T1" fmla="*/ 0 256 1"/>
                    <a:gd name="G5" fmla="+- 0 T0 T1"/>
                    <a:gd name="G6" fmla="sin G4 G5"/>
                    <a:gd name="G7" fmla="*/ 1 16385 2"/>
                    <a:gd name="G8" fmla="*/ 1 32768 5"/>
                    <a:gd name="T2" fmla="*/ 9 w 19"/>
                    <a:gd name="T3" fmla="*/ 0 h 36"/>
                    <a:gd name="T4" fmla="*/ 0 w 19"/>
                    <a:gd name="T5" fmla="*/ 16 h 36"/>
                    <a:gd name="T6" fmla="*/ 6 w 19"/>
                    <a:gd name="T7" fmla="*/ 35 h 36"/>
                    <a:gd name="T8" fmla="*/ 18 w 19"/>
                    <a:gd name="T9" fmla="*/ 21 h 36"/>
                    <a:gd name="T10" fmla="*/ 9 w 19"/>
                    <a:gd name="T11" fmla="*/ 0 h 36"/>
                  </a:gdLst>
                  <a:ahLst/>
                  <a:cxnLst>
                    <a:cxn ang="0">
                      <a:pos x="T2" y="T3"/>
                    </a:cxn>
                    <a:cxn ang="0">
                      <a:pos x="T4" y="T5"/>
                    </a:cxn>
                    <a:cxn ang="0">
                      <a:pos x="T6" y="T7"/>
                    </a:cxn>
                    <a:cxn ang="0">
                      <a:pos x="T8" y="T9"/>
                    </a:cxn>
                    <a:cxn ang="0">
                      <a:pos x="T10" y="T11"/>
                    </a:cxn>
                  </a:cxnLst>
                  <a:rect l="0" t="0" r="r" b="b"/>
                  <a:pathLst>
                    <a:path w="19" h="36">
                      <a:moveTo>
                        <a:pt x="9" y="0"/>
                      </a:moveTo>
                      <a:lnTo>
                        <a:pt x="0" y="16"/>
                      </a:lnTo>
                      <a:lnTo>
                        <a:pt x="6" y="35"/>
                      </a:lnTo>
                      <a:lnTo>
                        <a:pt x="18" y="21"/>
                      </a:lnTo>
                      <a:lnTo>
                        <a:pt x="9"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5" name="Freeform 27"/>
                <p:cNvSpPr>
                  <a:spLocks noChangeArrowheads="1"/>
                </p:cNvSpPr>
                <p:nvPr/>
              </p:nvSpPr>
              <p:spPr bwMode="auto">
                <a:xfrm>
                  <a:off x="2923" y="1177"/>
                  <a:ext cx="219" cy="93"/>
                </a:xfrm>
                <a:custGeom>
                  <a:avLst/>
                  <a:gdLst>
                    <a:gd name="G0" fmla="+- 26 0 0"/>
                    <a:gd name="G1" fmla="+- 1 0 0"/>
                    <a:gd name="G2" fmla="+- 1 0 0"/>
                    <a:gd name="G3" fmla="+- 1 0 0"/>
                    <a:gd name="G4" fmla="+- 1 0 0"/>
                    <a:gd name="G5" fmla="*/ 1 27759 0"/>
                    <a:gd name="G6" fmla="+- 1 0 0"/>
                    <a:gd name="G7" fmla="+- 1 0 0"/>
                    <a:gd name="G8" fmla="*/ 1 21845 29344"/>
                    <a:gd name="G9" fmla="*/ 1 0 0"/>
                    <a:gd name="G10" fmla="*/ 1 35987 55552"/>
                    <a:gd name="G11" fmla="*/ G10 1 180"/>
                    <a:gd name="G12" fmla="*/ G9 1 G11"/>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6" name="Freeform 28"/>
                <p:cNvSpPr>
                  <a:spLocks noChangeArrowheads="1"/>
                </p:cNvSpPr>
                <p:nvPr/>
              </p:nvSpPr>
              <p:spPr bwMode="auto">
                <a:xfrm>
                  <a:off x="3098" y="1255"/>
                  <a:ext cx="235" cy="220"/>
                </a:xfrm>
                <a:custGeom>
                  <a:avLst/>
                  <a:gdLst>
                    <a:gd name="G0" fmla="+- 1 0 0"/>
                    <a:gd name="G1" fmla="+- 1 0 0"/>
                    <a:gd name="G2" fmla="+- 1 0 0"/>
                    <a:gd name="G3" fmla="+- 1 0 0"/>
                    <a:gd name="T0" fmla="*/ 167 256 1"/>
                    <a:gd name="T1" fmla="*/ 0 256 1"/>
                    <a:gd name="G4" fmla="+- 0 T0 T1"/>
                    <a:gd name="G5" fmla="sin 54906 G4"/>
                    <a:gd name="T2" fmla="*/ 167 256 1"/>
                    <a:gd name="T3" fmla="*/ 0 256 1"/>
                    <a:gd name="G6" fmla="+- 0 T2 T3"/>
                    <a:gd name="G7" fmla="cos 54860 G6"/>
                    <a:gd name="G8" fmla="+- G5 0 G7"/>
                    <a:gd name="G9" fmla="*/ G8 65535 1"/>
                    <a:gd name="G10" fmla="+- G9 10800 0"/>
                    <a:gd name="G11" fmla="+- 1 0 0"/>
                    <a:gd name="G12" fmla="+- 1 0 0"/>
                    <a:gd name="G13" fmla="+- 1 0 0"/>
                    <a:gd name="G14" fmla="+- 1 0 0"/>
                    <a:gd name="G15" fmla="+- 1 0 0"/>
                    <a:gd name="G16" fmla="+- 29 0 0"/>
                    <a:gd name="T4" fmla="*/ 5 256 1"/>
                    <a:gd name="T5" fmla="*/ 0 256 1"/>
                    <a:gd name="G17" fmla="+- 0 T4 T5"/>
                    <a:gd name="G18" fmla="cos 139 G17"/>
                    <a:gd name="G19" fmla="*/ 1 11429 0"/>
                    <a:gd name="G20" fmla="*/ 1 35987 55552"/>
                    <a:gd name="G21" fmla="*/ G20 1 180"/>
                    <a:gd name="G22" fmla="*/ G19 1 G21"/>
                    <a:gd name="G23" fmla="+- 17 0 0"/>
                    <a:gd name="G24" fmla="*/ 1 16779 35328"/>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43008 0 0"/>
                    <a:gd name="G61" fmla="*/ 1 0 0"/>
                    <a:gd name="G62" fmla="*/ 1 35987 55552"/>
                    <a:gd name="G63" fmla="*/ G62 1 180"/>
                    <a:gd name="G64" fmla="*/ G61 1 G63"/>
                    <a:gd name="G65" fmla="+- 65503 0 0"/>
                    <a:gd name="G66" fmla="+- 65503 0 0"/>
                    <a:gd name="G67" fmla="+- 65484 0 0"/>
                    <a:gd name="G68" fmla="+- 65493 0 0"/>
                    <a:gd name="G69" fmla="+- 65491 0 0"/>
                    <a:gd name="G70" fmla="+- 65468 0 0"/>
                    <a:gd name="G71" fmla="+- 65433 0 0"/>
                    <a:gd name="G72" fmla="+- 65407 0 0"/>
                    <a:gd name="G73" fmla="+- 65382 0 0"/>
                    <a:gd name="G74" fmla="+- 65398 0 0"/>
                    <a:gd name="G75" fmla="+- 65414 0 0"/>
                    <a:gd name="G76" fmla="+- 65425 0 0"/>
                    <a:gd name="G77" fmla="+- 65460 0 0"/>
                    <a:gd name="G78" fmla="+- 65520 0 0"/>
                    <a:gd name="T6" fmla="*/ 190 w 236"/>
                    <a:gd name="T7" fmla="*/ 216 h 221"/>
                    <a:gd name="T8" fmla="*/ 179 w 236"/>
                    <a:gd name="T9" fmla="*/ 212 h 221"/>
                    <a:gd name="T10" fmla="*/ 154 w 236"/>
                    <a:gd name="T11" fmla="*/ 187 h 221"/>
                    <a:gd name="T12" fmla="*/ 130 w 236"/>
                    <a:gd name="T13" fmla="*/ 182 h 221"/>
                    <a:gd name="T14" fmla="*/ 124 w 236"/>
                    <a:gd name="T15" fmla="*/ 167 h 221"/>
                    <a:gd name="T16" fmla="*/ 110 w 236"/>
                    <a:gd name="T17" fmla="*/ 155 h 221"/>
                    <a:gd name="T18" fmla="*/ 87 w 236"/>
                    <a:gd name="T19" fmla="*/ 155 h 221"/>
                    <a:gd name="T20" fmla="*/ 62 w 236"/>
                    <a:gd name="T21" fmla="*/ 165 h 221"/>
                    <a:gd name="T22" fmla="*/ 40 w 236"/>
                    <a:gd name="T23" fmla="*/ 169 h 221"/>
                    <a:gd name="T24" fmla="*/ 15 w 236"/>
                    <a:gd name="T25" fmla="*/ 169 h 221"/>
                    <a:gd name="T26" fmla="*/ 14 w 236"/>
                    <a:gd name="T27" fmla="*/ 152 h 221"/>
                    <a:gd name="T28" fmla="*/ 5 w 236"/>
                    <a:gd name="T29" fmla="*/ 127 h 221"/>
                    <a:gd name="T30" fmla="*/ 3 w 236"/>
                    <a:gd name="T31" fmla="*/ 114 h 221"/>
                    <a:gd name="T32" fmla="*/ 3 w 236"/>
                    <a:gd name="T33" fmla="*/ 79 h 221"/>
                    <a:gd name="T34" fmla="*/ 44 w 236"/>
                    <a:gd name="T35" fmla="*/ 60 h 221"/>
                    <a:gd name="T36" fmla="*/ 48 w 236"/>
                    <a:gd name="T37" fmla="*/ 41 h 221"/>
                    <a:gd name="T38" fmla="*/ 57 w 236"/>
                    <a:gd name="T39" fmla="*/ 43 h 221"/>
                    <a:gd name="T40" fmla="*/ 77 w 236"/>
                    <a:gd name="T41" fmla="*/ 22 h 221"/>
                    <a:gd name="T42" fmla="*/ 98 w 236"/>
                    <a:gd name="T43" fmla="*/ 25 h 221"/>
                    <a:gd name="T44" fmla="*/ 113 w 236"/>
                    <a:gd name="T45" fmla="*/ 10 h 221"/>
                    <a:gd name="T46" fmla="*/ 125 w 236"/>
                    <a:gd name="T47" fmla="*/ 8 h 221"/>
                    <a:gd name="T48" fmla="*/ 145 w 236"/>
                    <a:gd name="T49" fmla="*/ 34 h 221"/>
                    <a:gd name="T50" fmla="*/ 163 w 236"/>
                    <a:gd name="T51" fmla="*/ 43 h 221"/>
                    <a:gd name="T52" fmla="*/ 165 w 236"/>
                    <a:gd name="T53" fmla="*/ 16 h 221"/>
                    <a:gd name="T54" fmla="*/ 172 w 236"/>
                    <a:gd name="T55" fmla="*/ 0 h 221"/>
                    <a:gd name="T56" fmla="*/ 185 w 236"/>
                    <a:gd name="T57" fmla="*/ 22 h 221"/>
                    <a:gd name="T58" fmla="*/ 196 w 236"/>
                    <a:gd name="T59" fmla="*/ 60 h 221"/>
                    <a:gd name="T60" fmla="*/ 219 w 236"/>
                    <a:gd name="T61" fmla="*/ 83 h 221"/>
                    <a:gd name="T62" fmla="*/ 232 w 236"/>
                    <a:gd name="T63" fmla="*/ 101 h 221"/>
                    <a:gd name="T64" fmla="*/ 235 w 236"/>
                    <a:gd name="T65" fmla="*/ 133 h 221"/>
                    <a:gd name="T66" fmla="*/ 221 w 236"/>
                    <a:gd name="T67" fmla="*/ 169 h 221"/>
                    <a:gd name="T68" fmla="*/ 217 w 236"/>
                    <a:gd name="T69" fmla="*/ 202 h 221"/>
                    <a:gd name="T70" fmla="*/ 196 w 236"/>
                    <a:gd name="T71" fmla="*/ 215 h 221"/>
                  </a:gdLst>
                  <a:ahLst/>
                  <a:cxnLst>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7" name="Freeform 29"/>
                <p:cNvSpPr>
                  <a:spLocks noChangeArrowheads="1"/>
                </p:cNvSpPr>
                <p:nvPr/>
              </p:nvSpPr>
              <p:spPr bwMode="auto">
                <a:xfrm>
                  <a:off x="3286" y="1488"/>
                  <a:ext cx="17" cy="26"/>
                </a:xfrm>
                <a:custGeom>
                  <a:avLst/>
                  <a:gdLst>
                    <a:gd name="T0" fmla="*/ 3 256 1"/>
                    <a:gd name="T1" fmla="*/ 0 256 1"/>
                    <a:gd name="G0" fmla="+- 0 T0 T1"/>
                    <a:gd name="G1" fmla="sin 23 G0"/>
                    <a:gd name="G2" fmla="+- 15 0 0"/>
                    <a:gd name="G3" fmla="*/ 1 7 2"/>
                    <a:gd name="G4" fmla="*/ 1 0 0"/>
                    <a:gd name="G5" fmla="*/ 1 35251 1024"/>
                    <a:gd name="G6" fmla="+- 1 0 0"/>
                    <a:gd name="G7" fmla="*/ 1 0 0"/>
                    <a:gd name="G8" fmla="*/ 1 19161 55552"/>
                    <a:gd name="G9" fmla="*/ 1 3773 32264"/>
                    <a:gd name="G10" fmla="+- 1 0 0"/>
                    <a:gd name="G11" fmla="+- 1 0 0"/>
                    <a:gd name="G12" fmla="+- 1 0 0"/>
                    <a:gd name="G13" fmla="+- 1 0 0"/>
                    <a:gd name="G14" fmla="+- 1 0 0"/>
                    <a:gd name="G15" fmla="+- 47104 0 0"/>
                    <a:gd name="G16" fmla="*/ 1 0 0"/>
                    <a:gd name="G17" fmla="*/ 1 35987 55552"/>
                    <a:gd name="G18" fmla="*/ G17 1 180"/>
                    <a:gd name="G19" fmla="*/ G16 1 G18"/>
                    <a:gd name="G20" fmla="+- 65520 0 0"/>
                    <a:gd name="G21" fmla="+- 65524 0 0"/>
                    <a:gd name="T2" fmla="*/ 9 w 18"/>
                    <a:gd name="T3" fmla="*/ 23 h 27"/>
                    <a:gd name="T4" fmla="*/ 3 w 18"/>
                    <a:gd name="T5" fmla="*/ 19 h 27"/>
                    <a:gd name="T6" fmla="*/ 3 w 18"/>
                    <a:gd name="T7" fmla="*/ 15 h 27"/>
                    <a:gd name="T8" fmla="*/ 3 w 18"/>
                    <a:gd name="T9" fmla="*/ 11 h 27"/>
                    <a:gd name="T10" fmla="*/ 2 w 18"/>
                    <a:gd name="T11" fmla="*/ 7 h 27"/>
                    <a:gd name="T12" fmla="*/ 0 w 18"/>
                    <a:gd name="T13" fmla="*/ 0 h 27"/>
                    <a:gd name="T14" fmla="*/ 3 w 18"/>
                    <a:gd name="T15" fmla="*/ 0 h 27"/>
                    <a:gd name="T16" fmla="*/ 9 w 18"/>
                    <a:gd name="T17" fmla="*/ 4 h 27"/>
                    <a:gd name="T18" fmla="*/ 12 w 18"/>
                    <a:gd name="T19" fmla="*/ 3 h 27"/>
                    <a:gd name="T20" fmla="*/ 13 w 18"/>
                    <a:gd name="T21" fmla="*/ 3 h 27"/>
                    <a:gd name="T22" fmla="*/ 17 w 18"/>
                    <a:gd name="T23" fmla="*/ 0 h 27"/>
                    <a:gd name="T24" fmla="*/ 17 w 18"/>
                    <a:gd name="T25" fmla="*/ 11 h 27"/>
                    <a:gd name="T26" fmla="*/ 15 w 18"/>
                    <a:gd name="T27" fmla="*/ 15 h 27"/>
                    <a:gd name="T28" fmla="*/ 13 w 18"/>
                    <a:gd name="T29" fmla="*/ 19 h 27"/>
                    <a:gd name="T30" fmla="*/ 13 w 18"/>
                    <a:gd name="T31" fmla="*/ 22 h 27"/>
                    <a:gd name="T32" fmla="*/ 12 w 18"/>
                    <a:gd name="T33" fmla="*/ 23 h 27"/>
                    <a:gd name="T34" fmla="*/ 12 w 18"/>
                    <a:gd name="T35" fmla="*/ 26 h 27"/>
                    <a:gd name="T36" fmla="*/ 9 w 18"/>
                    <a:gd name="T37" fmla="*/ 23 h 27"/>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78" name="Freeform 30"/>
                <p:cNvSpPr>
                  <a:spLocks noChangeArrowheads="1"/>
                </p:cNvSpPr>
                <p:nvPr/>
              </p:nvSpPr>
              <p:spPr bwMode="auto">
                <a:xfrm>
                  <a:off x="2463" y="1235"/>
                  <a:ext cx="25" cy="105"/>
                </a:xfrm>
                <a:custGeom>
                  <a:avLst/>
                  <a:gdLst>
                    <a:gd name="G0" fmla="+- 37 0 0"/>
                    <a:gd name="G1" fmla="+- 1 0 0"/>
                    <a:gd name="G2" fmla="+- 1 0 0"/>
                    <a:gd name="G3" fmla="+- 21 0 0"/>
                    <a:gd name="G4" fmla="+- 37 0 0"/>
                    <a:gd name="G5" fmla="*/ 1 16385 2"/>
                    <a:gd name="G6" fmla="+- 1 0 0"/>
                    <a:gd name="G7" fmla="*/ 1 36409 25408"/>
                    <a:gd name="G8" fmla="*/ 1 0 0"/>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grpSp>
      <p:sp>
        <p:nvSpPr>
          <p:cNvPr id="2079" name="Rectangle 31"/>
          <p:cNvSpPr>
            <a:spLocks noGrp="1" noChangeArrowheads="1"/>
          </p:cNvSpPr>
          <p:nvPr>
            <p:ph type="title"/>
          </p:nvPr>
        </p:nvSpPr>
        <p:spPr bwMode="auto">
          <a:xfrm>
            <a:off x="685800" y="28575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p>
            <a:pPr lvl="0"/>
            <a:r>
              <a:rPr lang="en-GB" altLang="en-US" smtClean="0"/>
              <a:t>Click to edit the title text format</a:t>
            </a:r>
          </a:p>
        </p:txBody>
      </p:sp>
      <p:sp>
        <p:nvSpPr>
          <p:cNvPr id="2080" name="Rectangle 32"/>
          <p:cNvSpPr>
            <a:spLocks noGrp="1" noChangeArrowheads="1"/>
          </p:cNvSpPr>
          <p:nvPr>
            <p:ph type="body" idx="1"/>
          </p:nvPr>
        </p:nvSpPr>
        <p:spPr bwMode="auto">
          <a:xfrm>
            <a:off x="685800" y="1657350"/>
            <a:ext cx="7770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81" name="Rectangle 33"/>
          <p:cNvSpPr>
            <a:spLocks noGrp="1" noChangeArrowheads="1"/>
          </p:cNvSpPr>
          <p:nvPr>
            <p:ph type="dt"/>
          </p:nvPr>
        </p:nvSpPr>
        <p:spPr bwMode="auto">
          <a:xfrm>
            <a:off x="68580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marL="215900" indent="-215900" eaLnBrk="1">
              <a:buSzPct val="45000"/>
              <a:buFont typeface="Wingdings" panose="05000000000000000000" pitchFamily="2" charset="2"/>
              <a:buNone/>
              <a:tabLst>
                <a:tab pos="457200" algn="l"/>
                <a:tab pos="914400" algn="l"/>
                <a:tab pos="1371600" algn="l"/>
                <a:tab pos="1828800" algn="l"/>
              </a:tabLst>
              <a:defRPr sz="1400">
                <a:solidFill>
                  <a:srgbClr val="000000"/>
                </a:solidFill>
                <a:cs typeface="DejaVu Sans" charset="0"/>
              </a:defRPr>
            </a:lvl1pPr>
          </a:lstStyle>
          <a:p>
            <a:fld id="{08F0DE44-10ED-4CB9-B786-AD0779FED40F}" type="datetime1">
              <a:rPr lang="en-US" altLang="en-US"/>
              <a:pPr/>
              <a:t>10/13/2024</a:t>
            </a:fld>
            <a:endParaRPr lang="en-US" altLang="en-US"/>
          </a:p>
        </p:txBody>
      </p:sp>
      <p:sp>
        <p:nvSpPr>
          <p:cNvPr id="2082" name="Rectangle 34"/>
          <p:cNvSpPr>
            <a:spLocks noGrp="1" noChangeArrowheads="1"/>
          </p:cNvSpPr>
          <p:nvPr>
            <p:ph type="ftr"/>
          </p:nvPr>
        </p:nvSpPr>
        <p:spPr bwMode="auto">
          <a:xfrm>
            <a:off x="3124200" y="64008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1" compatLnSpc="1">
            <a:prstTxWarp prst="textNoShape">
              <a:avLst/>
            </a:prstTxWarp>
          </a:bodyPr>
          <a:lstStyle>
            <a:lvl1pPr marL="215900" indent="-215900" algn="ctr" eaLnBrk="1">
              <a:buSzPct val="45000"/>
              <a:buFont typeface="Wingdings" panose="05000000000000000000" pitchFamily="2" charset="2"/>
              <a:buNone/>
              <a:tabLst>
                <a:tab pos="457200" algn="l"/>
                <a:tab pos="914400" algn="l"/>
                <a:tab pos="1371600" algn="l"/>
                <a:tab pos="1828800" algn="l"/>
                <a:tab pos="2286000" algn="l"/>
                <a:tab pos="2743200" algn="l"/>
              </a:tabLst>
              <a:defRPr sz="1400">
                <a:solidFill>
                  <a:srgbClr val="000000"/>
                </a:solidFill>
                <a:cs typeface="DejaVu Sans" charset="0"/>
              </a:defRPr>
            </a:lvl1pPr>
          </a:lstStyle>
          <a:p>
            <a:r>
              <a:rPr lang="en-US" altLang="en-US"/>
              <a:t>Liang, Introduction to Java Programming, Ninth Edition, (c) 2015 Pearson Education, Inc. All rights reserved. </a:t>
            </a:r>
          </a:p>
        </p:txBody>
      </p:sp>
      <p:sp>
        <p:nvSpPr>
          <p:cNvPr id="2083" name="Rectangle 35"/>
          <p:cNvSpPr>
            <a:spLocks noGrp="1" noChangeArrowheads="1"/>
          </p:cNvSpPr>
          <p:nvPr>
            <p:ph type="sldNum"/>
          </p:nvPr>
        </p:nvSpPr>
        <p:spPr bwMode="auto">
          <a:xfrm>
            <a:off x="655320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marL="215900" indent="-215900" algn="r" eaLnBrk="1">
              <a:buSzPct val="45000"/>
              <a:buFont typeface="Wingdings" panose="05000000000000000000" pitchFamily="2" charset="2"/>
              <a:buNone/>
              <a:tabLst>
                <a:tab pos="457200" algn="l"/>
                <a:tab pos="914400" algn="l"/>
                <a:tab pos="1371600" algn="l"/>
                <a:tab pos="1828800" algn="l"/>
              </a:tabLst>
              <a:defRPr sz="1400">
                <a:solidFill>
                  <a:srgbClr val="000000"/>
                </a:solidFill>
                <a:cs typeface="DejaVu Sans" charset="0"/>
              </a:defRPr>
            </a:lvl1pPr>
          </a:lstStyle>
          <a:p>
            <a:fld id="{F2933B55-AC85-4001-B9C4-ECD28F54527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3" name="Group 1"/>
          <p:cNvGrpSpPr>
            <a:grpSpLocks/>
          </p:cNvGrpSpPr>
          <p:nvPr/>
        </p:nvGrpSpPr>
        <p:grpSpPr bwMode="auto">
          <a:xfrm>
            <a:off x="0" y="4367213"/>
            <a:ext cx="9129713" cy="2476500"/>
            <a:chOff x="0" y="2751"/>
            <a:chExt cx="5751" cy="1560"/>
          </a:xfrm>
        </p:grpSpPr>
        <p:sp>
          <p:nvSpPr>
            <p:cNvPr id="3074" name="Rectangle 2"/>
            <p:cNvSpPr>
              <a:spLocks noChangeArrowheads="1"/>
            </p:cNvSpPr>
            <p:nvPr/>
          </p:nvSpPr>
          <p:spPr bwMode="auto">
            <a:xfrm>
              <a:off x="0" y="4080"/>
              <a:ext cx="5751" cy="231"/>
            </a:xfrm>
            <a:prstGeom prst="rect">
              <a:avLst/>
            </a:pr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3075" name="Group 3"/>
            <p:cNvGrpSpPr>
              <a:grpSpLocks/>
            </p:cNvGrpSpPr>
            <p:nvPr/>
          </p:nvGrpSpPr>
          <p:grpSpPr bwMode="auto">
            <a:xfrm>
              <a:off x="4458" y="2751"/>
              <a:ext cx="1189" cy="1425"/>
              <a:chOff x="4458" y="2751"/>
              <a:chExt cx="1189" cy="1425"/>
            </a:xfrm>
          </p:grpSpPr>
          <p:sp>
            <p:nvSpPr>
              <p:cNvPr id="3076" name="Freeform 4"/>
              <p:cNvSpPr>
                <a:spLocks noChangeArrowheads="1"/>
              </p:cNvSpPr>
              <p:nvPr/>
            </p:nvSpPr>
            <p:spPr bwMode="auto">
              <a:xfrm>
                <a:off x="4614" y="2790"/>
                <a:ext cx="1033" cy="1272"/>
              </a:xfrm>
              <a:custGeom>
                <a:avLst/>
                <a:gdLst>
                  <a:gd name="G0" fmla="+- 1 0 0"/>
                  <a:gd name="G1" fmla="+- 1 0 0"/>
                  <a:gd name="G2" fmla="+- 1 0 0"/>
                  <a:gd name="G3" fmla="+- 1 0 0"/>
                  <a:gd name="G4" fmla="+- 1 0 0"/>
                  <a:gd name="G5" fmla="+- 1 0 0"/>
                  <a:gd name="T0" fmla="*/ 1030 256 1"/>
                  <a:gd name="T1" fmla="*/ 0 256 1"/>
                  <a:gd name="G6" fmla="+- 0 T0 T1"/>
                  <a:gd name="G7" fmla="sin 619 G6"/>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195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10923 7824"/>
                  <a:gd name="G55" fmla="*/ 1 0 0"/>
                  <a:gd name="G56" fmla="*/ 1 35987 55552"/>
                  <a:gd name="G57" fmla="*/ G56 1 180"/>
                  <a:gd name="G58" fmla="*/ G55 1 G57"/>
                  <a:gd name="G59" fmla="+- 673 0 0"/>
                  <a:gd name="G60" fmla="+- 682 0 0"/>
                  <a:gd name="G61" fmla="+- 650 0 0"/>
                  <a:gd name="G62" fmla="+- 583 0 0"/>
                  <a:gd name="G63" fmla="+- 480 0 0"/>
                  <a:gd name="G64" fmla="+- 342 0 0"/>
                  <a:gd name="G65" fmla="+- 179 0 0"/>
                  <a:gd name="G66" fmla="*/ 1 0 0"/>
                  <a:gd name="G67" fmla="+- 65347 0 0"/>
                  <a:gd name="G68" fmla="+- 65153 0 0"/>
                  <a:gd name="G69" fmla="+- 64967 0 0"/>
                  <a:gd name="G70" fmla="+- 64796 0 0"/>
                  <a:gd name="G71" fmla="+- 64646 0 0"/>
                  <a:gd name="G72" fmla="+- 64525 0 0"/>
                  <a:gd name="G73" fmla="+- 64439 0 0"/>
                  <a:gd name="T2" fmla="*/ 646 w 1034"/>
                  <a:gd name="T3" fmla="*/ 23 h 1273"/>
                  <a:gd name="T4" fmla="*/ 765 w 1034"/>
                  <a:gd name="T5" fmla="*/ 92 h 1273"/>
                  <a:gd name="T6" fmla="*/ 866 w 1034"/>
                  <a:gd name="T7" fmla="*/ 184 h 1273"/>
                  <a:gd name="T8" fmla="*/ 944 w 1034"/>
                  <a:gd name="T9" fmla="*/ 294 h 1273"/>
                  <a:gd name="T10" fmla="*/ 1000 w 1034"/>
                  <a:gd name="T11" fmla="*/ 417 h 1273"/>
                  <a:gd name="T12" fmla="*/ 1030 w 1034"/>
                  <a:gd name="T13" fmla="*/ 550 h 1273"/>
                  <a:gd name="T14" fmla="*/ 1030 w 1034"/>
                  <a:gd name="T15" fmla="*/ 688 h 1273"/>
                  <a:gd name="T16" fmla="*/ 1000 w 1034"/>
                  <a:gd name="T17" fmla="*/ 821 h 1273"/>
                  <a:gd name="T18" fmla="*/ 944 w 1034"/>
                  <a:gd name="T19" fmla="*/ 944 h 1273"/>
                  <a:gd name="T20" fmla="*/ 866 w 1034"/>
                  <a:gd name="T21" fmla="*/ 1055 h 1273"/>
                  <a:gd name="T22" fmla="*/ 765 w 1034"/>
                  <a:gd name="T23" fmla="*/ 1148 h 1273"/>
                  <a:gd name="T24" fmla="*/ 646 w 1034"/>
                  <a:gd name="T25" fmla="*/ 1215 h 1273"/>
                  <a:gd name="T26" fmla="*/ 517 w 1034"/>
                  <a:gd name="T27" fmla="*/ 1257 h 1273"/>
                  <a:gd name="T28" fmla="*/ 382 w 1034"/>
                  <a:gd name="T29" fmla="*/ 1272 h 1273"/>
                  <a:gd name="T30" fmla="*/ 246 w 1034"/>
                  <a:gd name="T31" fmla="*/ 1257 h 1273"/>
                  <a:gd name="T32" fmla="*/ 118 w 1034"/>
                  <a:gd name="T33" fmla="*/ 1215 h 1273"/>
                  <a:gd name="T34" fmla="*/ 0 w 1034"/>
                  <a:gd name="T35" fmla="*/ 1148 h 1273"/>
                  <a:gd name="T36" fmla="*/ 89 w 1034"/>
                  <a:gd name="T37" fmla="*/ 1129 h 1273"/>
                  <a:gd name="T38" fmla="*/ 201 w 1034"/>
                  <a:gd name="T39" fmla="*/ 1179 h 1273"/>
                  <a:gd name="T40" fmla="*/ 320 w 1034"/>
                  <a:gd name="T41" fmla="*/ 1204 h 1273"/>
                  <a:gd name="T42" fmla="*/ 443 w 1034"/>
                  <a:gd name="T43" fmla="*/ 1204 h 1273"/>
                  <a:gd name="T44" fmla="*/ 563 w 1034"/>
                  <a:gd name="T45" fmla="*/ 1179 h 1273"/>
                  <a:gd name="T46" fmla="*/ 675 w 1034"/>
                  <a:gd name="T47" fmla="*/ 1129 h 1273"/>
                  <a:gd name="T48" fmla="*/ 775 w 1034"/>
                  <a:gd name="T49" fmla="*/ 1057 h 1273"/>
                  <a:gd name="T50" fmla="*/ 857 w 1034"/>
                  <a:gd name="T51" fmla="*/ 965 h 1273"/>
                  <a:gd name="T52" fmla="*/ 919 w 1034"/>
                  <a:gd name="T53" fmla="*/ 858 h 1273"/>
                  <a:gd name="T54" fmla="*/ 956 w 1034"/>
                  <a:gd name="T55" fmla="*/ 742 h 1273"/>
                  <a:gd name="T56" fmla="*/ 969 w 1034"/>
                  <a:gd name="T57" fmla="*/ 619 h 1273"/>
                  <a:gd name="T58" fmla="*/ 956 w 1034"/>
                  <a:gd name="T59" fmla="*/ 496 h 1273"/>
                  <a:gd name="T60" fmla="*/ 919 w 1034"/>
                  <a:gd name="T61" fmla="*/ 381 h 1273"/>
                  <a:gd name="T62" fmla="*/ 857 w 1034"/>
                  <a:gd name="T63" fmla="*/ 273 h 1273"/>
                  <a:gd name="T64" fmla="*/ 775 w 1034"/>
                  <a:gd name="T65" fmla="*/ 182 h 1273"/>
                  <a:gd name="T66" fmla="*/ 675 w 1034"/>
                  <a:gd name="T67" fmla="*/ 110 h 1273"/>
                  <a:gd name="T68" fmla="*/ 563 w 1034"/>
                  <a:gd name="T69" fmla="*/ 61 h 1273"/>
                  <a:gd name="T70" fmla="*/ 582 w 1034"/>
                  <a:gd name="T71" fmla="*/ 0 h 1273"/>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5F5F5F"/>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7" name="Line 5"/>
              <p:cNvSpPr>
                <a:spLocks noChangeShapeType="1"/>
              </p:cNvSpPr>
              <p:nvPr/>
            </p:nvSpPr>
            <p:spPr bwMode="auto">
              <a:xfrm flipV="1">
                <a:off x="4639" y="3862"/>
                <a:ext cx="102" cy="187"/>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8" name="Line 6"/>
              <p:cNvSpPr>
                <a:spLocks noChangeShapeType="1"/>
              </p:cNvSpPr>
              <p:nvPr/>
            </p:nvSpPr>
            <p:spPr bwMode="auto">
              <a:xfrm flipV="1">
                <a:off x="5210" y="2873"/>
                <a:ext cx="35" cy="72"/>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9" name="Line 7"/>
              <p:cNvSpPr>
                <a:spLocks noChangeShapeType="1"/>
              </p:cNvSpPr>
              <p:nvPr/>
            </p:nvSpPr>
            <p:spPr bwMode="auto">
              <a:xfrm flipV="1">
                <a:off x="5270" y="2750"/>
                <a:ext cx="35" cy="72"/>
              </a:xfrm>
              <a:prstGeom prst="line">
                <a:avLst/>
              </a:prstGeom>
              <a:noFill/>
              <a:ln w="255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80" name="Freeform 8"/>
              <p:cNvSpPr>
                <a:spLocks noChangeArrowheads="1"/>
              </p:cNvSpPr>
              <p:nvPr/>
            </p:nvSpPr>
            <p:spPr bwMode="auto">
              <a:xfrm>
                <a:off x="4753" y="4067"/>
                <a:ext cx="603" cy="109"/>
              </a:xfrm>
              <a:custGeom>
                <a:avLst/>
                <a:gdLst>
                  <a:gd name="G0" fmla="+- 42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0 0 0"/>
                  <a:gd name="G15" fmla="+- 1 0 0"/>
                  <a:gd name="G16" fmla="+- 1 0 0"/>
                  <a:gd name="G17" fmla="+- 1 0 0"/>
                  <a:gd name="G18" fmla="+- 1 0 0"/>
                  <a:gd name="G19" fmla="+- 1 0 0"/>
                  <a:gd name="G20" fmla="+- 1 0 0"/>
                  <a:gd name="G21" fmla="+- 1 0 0"/>
                  <a:gd name="G22" fmla="+- 1 0 0"/>
                  <a:gd name="G23" fmla="+- 34816 0 0"/>
                  <a:gd name="G24" fmla="*/ 1 0 0"/>
                  <a:gd name="G25" fmla="*/ 1 35987 55552"/>
                  <a:gd name="G26" fmla="*/ G25 1 180"/>
                  <a:gd name="G27" fmla="*/ G24 1 G26"/>
                  <a:gd name="G28" fmla="+- 65493 0 0"/>
                  <a:gd name="G29" fmla="+- 65521 0 0"/>
                  <a:gd name="G30" fmla="+- 33 0 0"/>
                  <a:gd name="G31" fmla="+- 79 0 0"/>
                  <a:gd name="G32" fmla="+- 121 0 0"/>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1" name="Oval 9"/>
              <p:cNvSpPr>
                <a:spLocks noChangeArrowheads="1"/>
              </p:cNvSpPr>
              <p:nvPr/>
            </p:nvSpPr>
            <p:spPr bwMode="auto">
              <a:xfrm>
                <a:off x="4458" y="2879"/>
                <a:ext cx="1073" cy="1072"/>
              </a:xfrm>
              <a:prstGeom prst="ellipse">
                <a:avLst/>
              </a:prstGeom>
              <a:gradFill rotWithShape="0">
                <a:gsLst>
                  <a:gs pos="0">
                    <a:srgbClr val="5F5F5F"/>
                  </a:gs>
                  <a:gs pos="100000">
                    <a:srgbClr val="FFFF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3082" name="Group 10"/>
              <p:cNvGrpSpPr>
                <a:grpSpLocks/>
              </p:cNvGrpSpPr>
              <p:nvPr/>
            </p:nvGrpSpPr>
            <p:grpSpPr bwMode="auto">
              <a:xfrm>
                <a:off x="4458" y="2991"/>
                <a:ext cx="998" cy="796"/>
                <a:chOff x="4458" y="2991"/>
                <a:chExt cx="998" cy="796"/>
              </a:xfrm>
            </p:grpSpPr>
            <p:sp>
              <p:nvSpPr>
                <p:cNvPr id="3083" name="Freeform 11"/>
                <p:cNvSpPr>
                  <a:spLocks noChangeArrowheads="1"/>
                </p:cNvSpPr>
                <p:nvPr/>
              </p:nvSpPr>
              <p:spPr bwMode="auto">
                <a:xfrm>
                  <a:off x="4599" y="3283"/>
                  <a:ext cx="0" cy="16"/>
                </a:xfrm>
                <a:custGeom>
                  <a:avLst/>
                  <a:gdLst>
                    <a:gd name="G0" fmla="+- 65520 0 0"/>
                    <a:gd name="G1" fmla="+- 6 0 0"/>
                    <a:gd name="G2" fmla="+- 8 0 0"/>
                    <a:gd name="G3" fmla="*/ 1 65535 32768"/>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4" name="Freeform 12"/>
                <p:cNvSpPr>
                  <a:spLocks noChangeArrowheads="1"/>
                </p:cNvSpPr>
                <p:nvPr/>
              </p:nvSpPr>
              <p:spPr bwMode="auto">
                <a:xfrm>
                  <a:off x="4616" y="3305"/>
                  <a:ext cx="16" cy="16"/>
                </a:xfrm>
                <a:custGeom>
                  <a:avLst/>
                  <a:gdLst>
                    <a:gd name="G0" fmla="+- 16 0 0"/>
                    <a:gd name="G1" fmla="*/ 1 0 0"/>
                    <a:gd name="G2" fmla="+- 8 0 0"/>
                    <a:gd name="G3" fmla="*/ 1 65535 32768"/>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5" name="Freeform 13"/>
                <p:cNvSpPr>
                  <a:spLocks noChangeArrowheads="1"/>
                </p:cNvSpPr>
                <p:nvPr/>
              </p:nvSpPr>
              <p:spPr bwMode="auto">
                <a:xfrm>
                  <a:off x="4674" y="3275"/>
                  <a:ext cx="36" cy="34"/>
                </a:xfrm>
                <a:custGeom>
                  <a:avLst/>
                  <a:gdLst>
                    <a:gd name="G0" fmla="+- 1 0 0"/>
                    <a:gd name="G1" fmla="+- 9 0 0"/>
                    <a:gd name="G2" fmla="+- 13 0 0"/>
                    <a:gd name="G3" fmla="+- 65535 0 0"/>
                    <a:gd name="G4" fmla="+- 1 0 0"/>
                    <a:gd name="G5" fmla="+- 1 0 0"/>
                    <a:gd name="G6" fmla="*/ 1 16385 2"/>
                    <a:gd name="G7" fmla="+- 1 0 0"/>
                    <a:gd name="G8" fmla="+- 1 0 0"/>
                    <a:gd name="G9" fmla="+- 1 0 0"/>
                    <a:gd name="G10" fmla="+- 1 0 0"/>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6" name="Freeform 14"/>
                <p:cNvSpPr>
                  <a:spLocks noChangeArrowheads="1"/>
                </p:cNvSpPr>
                <p:nvPr/>
              </p:nvSpPr>
              <p:spPr bwMode="auto">
                <a:xfrm>
                  <a:off x="4458" y="3303"/>
                  <a:ext cx="323" cy="421"/>
                </a:xfrm>
                <a:custGeom>
                  <a:avLst/>
                  <a:gdLst>
                    <a:gd name="G0" fmla="+- 1 0 0"/>
                    <a:gd name="G1" fmla="+- 1 0 0"/>
                    <a:gd name="G2" fmla="+- 1 0 0"/>
                    <a:gd name="G3" fmla="*/ 1 0 0"/>
                    <a:gd name="G4" fmla="*/ 1 35987 55552"/>
                    <a:gd name="G5" fmla="*/ G4 1 180"/>
                    <a:gd name="G6" fmla="*/ G3 1 G5"/>
                    <a:gd name="G7" fmla="*/ 1 56005 25216"/>
                    <a:gd name="G8" fmla="+- 1 0 0"/>
                    <a:gd name="G9" fmla="+- 1 0 0"/>
                    <a:gd name="G10" fmla="+- 1 0 0"/>
                    <a:gd name="G11" fmla="+- 1 0 0"/>
                    <a:gd name="G12" fmla="+- 1 0 0"/>
                    <a:gd name="G13" fmla="+- 1 0 0"/>
                    <a:gd name="G14" fmla="+- 1 0 0"/>
                    <a:gd name="G15" fmla="+- 1 0 0"/>
                    <a:gd name="G16" fmla="+- 1 0 0"/>
                    <a:gd name="G17" fmla="*/ 1 43011 49408"/>
                    <a:gd name="G18" fmla="*/ 1 54193 42852"/>
                    <a:gd name="G19" fmla="*/ 1 35987 55552"/>
                    <a:gd name="G20" fmla="*/ G19 1 180"/>
                    <a:gd name="G21" fmla="*/ G18 1 G20"/>
                    <a:gd name="G22" fmla="+- 280 0 0"/>
                    <a:gd name="G23" fmla="+- 1 0 0"/>
                    <a:gd name="G24" fmla="+- 1 0 0"/>
                    <a:gd name="G25" fmla="+- 1 0 0"/>
                    <a:gd name="G26" fmla="+- 129 0 0"/>
                    <a:gd name="G27" fmla="+- 1 0 0"/>
                    <a:gd name="G28" fmla="+- 1 0 0"/>
                    <a:gd name="G29" fmla="+- 1 0 0"/>
                    <a:gd name="G30" fmla="+- 1 0 0"/>
                    <a:gd name="G31" fmla="+- 1 0 0"/>
                    <a:gd name="G32" fmla="+- 1 0 0"/>
                    <a:gd name="G33" fmla="+- 1 0 0"/>
                    <a:gd name="G34" fmla="*/ 1 16385 2"/>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35987 45568"/>
                    <a:gd name="G55" fmla="*/ 1 35987 55552"/>
                    <a:gd name="G56" fmla="*/ G55 1 180"/>
                    <a:gd name="G57" fmla="*/ G54 1 G56"/>
                    <a:gd name="G58" fmla="*/ 1 35987 45568"/>
                    <a:gd name="G59" fmla="*/ 1 35987 55552"/>
                    <a:gd name="G60" fmla="*/ G59 1 180"/>
                    <a:gd name="G61" fmla="*/ G58 1 G60"/>
                    <a:gd name="G62" fmla="+- 144 0 0"/>
                    <a:gd name="G63" fmla="*/ 1 0 0"/>
                    <a:gd name="G64" fmla="+- 1 0 0"/>
                    <a:gd name="G65" fmla="+- 1 0 0"/>
                    <a:gd name="G66" fmla="+- 1 0 0"/>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7" name="Freeform 15"/>
                <p:cNvSpPr>
                  <a:spLocks noChangeArrowheads="1"/>
                </p:cNvSpPr>
                <p:nvPr/>
              </p:nvSpPr>
              <p:spPr bwMode="auto">
                <a:xfrm>
                  <a:off x="5205" y="3408"/>
                  <a:ext cx="16" cy="20"/>
                </a:xfrm>
                <a:custGeom>
                  <a:avLst/>
                  <a:gdLst>
                    <a:gd name="G0" fmla="*/ 1 15303 35328"/>
                    <a:gd name="G1" fmla="*/ 1 9545 25216"/>
                    <a:gd name="G2" fmla="*/ 1 60429 55552"/>
                    <a:gd name="T0" fmla="*/ 3 256 1"/>
                    <a:gd name="T1" fmla="*/ 0 256 1"/>
                    <a:gd name="G3" fmla="+- 0 T0 T1"/>
                    <a:gd name="G4" fmla="sin 17 G3"/>
                    <a:gd name="G5" fmla="+- 6 0 0"/>
                    <a:gd name="G6" fmla="+- 11 0 0"/>
                    <a:gd name="G7" fmla="*/ 1 9581 33280"/>
                    <a:gd name="G8" fmla="*/ 1 16385 2"/>
                    <a:gd name="G9" fmla="+- 1 0 0"/>
                    <a:gd name="G10" fmla="+- 1 0 0"/>
                    <a:gd name="G11" fmla="*/ 1 10083 12704"/>
                    <a:gd name="G12" fmla="*/ 1 3367 45376"/>
                    <a:gd name="G13" fmla="+- 9 0 0"/>
                    <a:gd name="T2" fmla="*/ 7 w 17"/>
                    <a:gd name="T3" fmla="*/ 0 h 21"/>
                    <a:gd name="T4" fmla="*/ 9 w 17"/>
                    <a:gd name="T5" fmla="*/ 5 h 21"/>
                    <a:gd name="T6" fmla="*/ 7 w 17"/>
                    <a:gd name="T7" fmla="*/ 10 h 21"/>
                    <a:gd name="T8" fmla="*/ 7 w 17"/>
                    <a:gd name="T9" fmla="*/ 14 h 21"/>
                    <a:gd name="T10" fmla="*/ 16 w 17"/>
                    <a:gd name="T11" fmla="*/ 17 h 21"/>
                    <a:gd name="T12" fmla="*/ 16 w 17"/>
                    <a:gd name="T13" fmla="*/ 20 h 21"/>
                    <a:gd name="T14" fmla="*/ 9 w 17"/>
                    <a:gd name="T15" fmla="*/ 17 h 21"/>
                    <a:gd name="T16" fmla="*/ 3 w 17"/>
                    <a:gd name="T17" fmla="*/ 20 h 21"/>
                    <a:gd name="T18" fmla="*/ 0 w 17"/>
                    <a:gd name="T19" fmla="*/ 17 h 21"/>
                    <a:gd name="T20" fmla="*/ 3 w 17"/>
                    <a:gd name="T21" fmla="*/ 14 h 21"/>
                    <a:gd name="T22" fmla="*/ 0 w 17"/>
                    <a:gd name="T23" fmla="*/ 10 h 21"/>
                    <a:gd name="T24" fmla="*/ 3 w 17"/>
                    <a:gd name="T25" fmla="*/ 2 h 21"/>
                    <a:gd name="T26" fmla="*/ 7 w 17"/>
                    <a:gd name="T27" fmla="*/ 0 h 21"/>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8" name="Freeform 16"/>
                <p:cNvSpPr>
                  <a:spLocks noChangeArrowheads="1"/>
                </p:cNvSpPr>
                <p:nvPr/>
              </p:nvSpPr>
              <p:spPr bwMode="auto">
                <a:xfrm>
                  <a:off x="5144" y="3496"/>
                  <a:ext cx="48" cy="69"/>
                </a:xfrm>
                <a:custGeom>
                  <a:avLst/>
                  <a:gdLst>
                    <a:gd name="G0" fmla="+- 17 0 0"/>
                    <a:gd name="G1" fmla="+- 1 0 0"/>
                    <a:gd name="G2" fmla="+- 1 0 0"/>
                    <a:gd name="G3" fmla="+- 34 0 0"/>
                    <a:gd name="G4" fmla="*/ 1 16385 2"/>
                    <a:gd name="G5" fmla="+- 1 0 0"/>
                    <a:gd name="G6" fmla="+- 1 0 0"/>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9" name="Freeform 17"/>
                <p:cNvSpPr>
                  <a:spLocks noChangeArrowheads="1"/>
                </p:cNvSpPr>
                <p:nvPr/>
              </p:nvSpPr>
              <p:spPr bwMode="auto">
                <a:xfrm>
                  <a:off x="5241" y="3523"/>
                  <a:ext cx="83" cy="66"/>
                </a:xfrm>
                <a:custGeom>
                  <a:avLst/>
                  <a:gdLst>
                    <a:gd name="G0" fmla="+- 15 0 0"/>
                    <a:gd name="G1" fmla="+- 1 0 0"/>
                    <a:gd name="G2" fmla="+- 1 0 0"/>
                    <a:gd name="G3" fmla="+- 1 0 0"/>
                    <a:gd name="G4" fmla="+- 15 0 0"/>
                    <a:gd name="G5" fmla="*/ 1 16385 2"/>
                    <a:gd name="G6" fmla="+- 1 0 0"/>
                    <a:gd name="G7" fmla="*/ 1 36409 25408"/>
                    <a:gd name="G8" fmla="*/ 1 0 0"/>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0" name="Freeform 18"/>
                <p:cNvSpPr>
                  <a:spLocks noChangeArrowheads="1"/>
                </p:cNvSpPr>
                <p:nvPr/>
              </p:nvSpPr>
              <p:spPr bwMode="auto">
                <a:xfrm>
                  <a:off x="5400" y="3660"/>
                  <a:ext cx="56" cy="72"/>
                </a:xfrm>
                <a:custGeom>
                  <a:avLst/>
                  <a:gdLst>
                    <a:gd name="G0" fmla="+- 1 0 0"/>
                    <a:gd name="G1" fmla="*/ 1 551 32768"/>
                    <a:gd name="G2" fmla="+- 1 0 0"/>
                    <a:gd name="G3" fmla="*/ 1 36935 15648"/>
                    <a:gd name="G4" fmla="+- 1 0 0"/>
                    <a:gd name="G5" fmla="+- 40960 0 0"/>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1" name="Freeform 19"/>
                <p:cNvSpPr>
                  <a:spLocks noChangeArrowheads="1"/>
                </p:cNvSpPr>
                <p:nvPr/>
              </p:nvSpPr>
              <p:spPr bwMode="auto">
                <a:xfrm>
                  <a:off x="4558" y="3167"/>
                  <a:ext cx="28" cy="47"/>
                </a:xfrm>
                <a:custGeom>
                  <a:avLst/>
                  <a:gdLst>
                    <a:gd name="G0" fmla="+- 1 0 0"/>
                    <a:gd name="G1" fmla="+- 1 0 0"/>
                    <a:gd name="G2" fmla="+- 1 0 0"/>
                    <a:gd name="G3" fmla="*/ 1 0 0"/>
                    <a:gd name="T0" fmla="*/ 13 256 1"/>
                    <a:gd name="T1" fmla="*/ 0 256 1"/>
                    <a:gd name="G4" fmla="+- 0 T0 T1"/>
                    <a:gd name="G5" fmla="cos 19 G4"/>
                    <a:gd name="G6" fmla="*/ 1 33005 30272"/>
                    <a:gd name="G7" fmla="+- 6 0 0"/>
                    <a:gd name="G8" fmla="+- 21 0 0"/>
                    <a:gd name="G9" fmla="+- 1 0 0"/>
                    <a:gd name="G10" fmla="*/ 1 16385 2"/>
                    <a:gd name="G11" fmla="+- 1 0 0"/>
                    <a:gd name="G12" fmla="+- 1 0 0"/>
                    <a:gd name="G13" fmla="+- 1 0 0"/>
                    <a:gd name="G14" fmla="*/ 1 53971 25408"/>
                    <a:gd name="G15" fmla="+- 1 0 0"/>
                    <a:gd name="G16" fmla="+- 1 0 0"/>
                    <a:gd name="G17" fmla="+- 1 0 0"/>
                    <a:gd name="T2" fmla="*/ 28 w 29"/>
                    <a:gd name="T3" fmla="*/ 36 h 48"/>
                    <a:gd name="T4" fmla="*/ 20 w 29"/>
                    <a:gd name="T5" fmla="*/ 31 h 48"/>
                    <a:gd name="T6" fmla="*/ 20 w 29"/>
                    <a:gd name="T7" fmla="*/ 10 h 48"/>
                    <a:gd name="T8" fmla="*/ 24 w 29"/>
                    <a:gd name="T9" fmla="*/ 5 h 48"/>
                    <a:gd name="T10" fmla="*/ 17 w 29"/>
                    <a:gd name="T11" fmla="*/ 5 h 48"/>
                    <a:gd name="T12" fmla="*/ 21 w 29"/>
                    <a:gd name="T13" fmla="*/ 0 h 48"/>
                    <a:gd name="T14" fmla="*/ 16 w 29"/>
                    <a:gd name="T15" fmla="*/ 0 h 48"/>
                    <a:gd name="T16" fmla="*/ 10 w 29"/>
                    <a:gd name="T17" fmla="*/ 6 h 48"/>
                    <a:gd name="T18" fmla="*/ 10 w 29"/>
                    <a:gd name="T19" fmla="*/ 19 h 48"/>
                    <a:gd name="T20" fmla="*/ 13 w 29"/>
                    <a:gd name="T21" fmla="*/ 22 h 48"/>
                    <a:gd name="T22" fmla="*/ 13 w 29"/>
                    <a:gd name="T23" fmla="*/ 28 h 48"/>
                    <a:gd name="T24" fmla="*/ 11 w 29"/>
                    <a:gd name="T25" fmla="*/ 28 h 48"/>
                    <a:gd name="T26" fmla="*/ 6 w 29"/>
                    <a:gd name="T27" fmla="*/ 33 h 48"/>
                    <a:gd name="T28" fmla="*/ 6 w 29"/>
                    <a:gd name="T29" fmla="*/ 38 h 48"/>
                    <a:gd name="T30" fmla="*/ 0 w 29"/>
                    <a:gd name="T31" fmla="*/ 47 h 48"/>
                    <a:gd name="T32" fmla="*/ 21 w 29"/>
                    <a:gd name="T33" fmla="*/ 47 h 48"/>
                    <a:gd name="T34" fmla="*/ 28 w 29"/>
                    <a:gd name="T35" fmla="*/ 36 h 48"/>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2" name="Freeform 20"/>
                <p:cNvSpPr>
                  <a:spLocks noChangeArrowheads="1"/>
                </p:cNvSpPr>
                <p:nvPr/>
              </p:nvSpPr>
              <p:spPr bwMode="auto">
                <a:xfrm>
                  <a:off x="4549" y="3183"/>
                  <a:ext cx="16" cy="16"/>
                </a:xfrm>
                <a:custGeom>
                  <a:avLst/>
                  <a:gdLst>
                    <a:gd name="G0" fmla="*/ 1 32783 5120"/>
                    <a:gd name="G1" fmla="*/ 1 0 0"/>
                    <a:gd name="G2" fmla="+- 65530 0 0"/>
                    <a:gd name="T0" fmla="*/ 13 256 1"/>
                    <a:gd name="T1" fmla="*/ 0 256 1"/>
                    <a:gd name="G3" fmla="+- 0 T0 T1"/>
                    <a:gd name="G4" fmla="sin 16 G3"/>
                    <a:gd name="G5" fmla="*/ 1 32783 5120"/>
                    <a:gd name="G6" fmla="*/ 1 16385 2"/>
                    <a:gd name="G7" fmla="+- 1 0 0"/>
                    <a:gd name="G8" fmla="*/ 1 36409 25408"/>
                    <a:gd name="G9" fmla="*/ 1 0 0"/>
                    <a:gd name="T2" fmla="*/ 13 w 17"/>
                    <a:gd name="T3" fmla="*/ 5 h 17"/>
                    <a:gd name="T4" fmla="*/ 16 w 17"/>
                    <a:gd name="T5" fmla="*/ 5 h 17"/>
                    <a:gd name="T6" fmla="*/ 16 w 17"/>
                    <a:gd name="T7" fmla="*/ 0 h 17"/>
                    <a:gd name="T8" fmla="*/ 10 w 17"/>
                    <a:gd name="T9" fmla="*/ 0 h 17"/>
                    <a:gd name="T10" fmla="*/ 0 w 17"/>
                    <a:gd name="T11" fmla="*/ 10 h 17"/>
                    <a:gd name="T12" fmla="*/ 0 w 17"/>
                    <a:gd name="T13" fmla="*/ 16 h 17"/>
                    <a:gd name="T14" fmla="*/ 9 w 17"/>
                    <a:gd name="T15" fmla="*/ 16 h 17"/>
                    <a:gd name="T16" fmla="*/ 13 w 17"/>
                    <a:gd name="T17" fmla="*/ 11 h 17"/>
                    <a:gd name="T18" fmla="*/ 13 w 17"/>
                    <a:gd name="T19" fmla="*/ 5 h 17"/>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3" name="Freeform 21"/>
                <p:cNvSpPr>
                  <a:spLocks noChangeArrowheads="1"/>
                </p:cNvSpPr>
                <p:nvPr/>
              </p:nvSpPr>
              <p:spPr bwMode="auto">
                <a:xfrm>
                  <a:off x="4527" y="3155"/>
                  <a:ext cx="183" cy="154"/>
                </a:xfrm>
                <a:custGeom>
                  <a:avLst/>
                  <a:gdLst>
                    <a:gd name="G0" fmla="+- 1 0 0"/>
                    <a:gd name="G1" fmla="+- 1 0 0"/>
                    <a:gd name="G2" fmla="+- 1 0 0"/>
                    <a:gd name="T0" fmla="*/ 29 256 1"/>
                    <a:gd name="T1" fmla="*/ 0 256 1"/>
                    <a:gd name="G3" fmla="+- 0 T0 T1"/>
                    <a:gd name="G4" fmla="cos 54773 G3"/>
                    <a:gd name="T2" fmla="*/ 29 256 1"/>
                    <a:gd name="T3" fmla="*/ 0 256 1"/>
                    <a:gd name="G5" fmla="+- 0 T2 T3"/>
                    <a:gd name="G6" fmla="sin 54859 G5"/>
                    <a:gd name="G7" fmla="+- G4 G6 0"/>
                    <a:gd name="G8" fmla="+- G7 10800 0"/>
                    <a:gd name="G9" fmla="+- 1 0 0"/>
                    <a:gd name="G10" fmla="+- 1 0 0"/>
                    <a:gd name="G11" fmla="+- 1 0 0"/>
                    <a:gd name="G12" fmla="+- 1 0 0"/>
                    <a:gd name="G13" fmla="+- 1 0 0"/>
                    <a:gd name="G14" fmla="+- 1 0 0"/>
                    <a:gd name="G15" fmla="+- 1 0 0"/>
                    <a:gd name="G16" fmla="+- 1 0 0"/>
                    <a:gd name="G17" fmla="+- 1 0 0"/>
                    <a:gd name="G18" fmla="+- 1 0 0"/>
                    <a:gd name="G19" fmla="+- 1 0 0"/>
                    <a:gd name="G20" fmla="+- 104 0 0"/>
                    <a:gd name="G21" fmla="+- 65534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65535 32768"/>
                    <a:gd name="G66" fmla="+- 1 0 0"/>
                    <a:gd name="G67" fmla="+- 65402 0 0"/>
                    <a:gd name="G68" fmla="+- 65421 0 0"/>
                    <a:gd name="G69" fmla="+- 65433 0 0"/>
                    <a:gd name="G70" fmla="+- 65451 0 0"/>
                    <a:gd name="G71" fmla="+- 65486 0 0"/>
                    <a:gd name="G72" fmla="+- 65499 0 0"/>
                    <a:gd name="G73" fmla="+- 65491 0 0"/>
                    <a:gd name="G74" fmla="+- 65487 0 0"/>
                    <a:gd name="G75" fmla="+- 65481 0 0"/>
                    <a:gd name="G76" fmla="+- 65523 0 0"/>
                    <a:gd name="G77" fmla="+- 8 0 0"/>
                    <a:gd name="G78" fmla="+- 29 0 0"/>
                    <a:gd name="G79" fmla="+- 47 0 0"/>
                    <a:gd name="G80" fmla="+- 97 0 0"/>
                    <a:gd name="G81" fmla="+- 93 0 0"/>
                    <a:gd name="G82" fmla="+- 101 0 0"/>
                    <a:gd name="G83" fmla="+- 88 0 0"/>
                    <a:gd name="G84" fmla="+- 34 0 0"/>
                    <a:gd name="T4" fmla="*/ 120 w 184"/>
                    <a:gd name="T5" fmla="*/ 10 h 155"/>
                    <a:gd name="T6" fmla="*/ 144 w 184"/>
                    <a:gd name="T7" fmla="*/ 14 h 155"/>
                    <a:gd name="T8" fmla="*/ 129 w 184"/>
                    <a:gd name="T9" fmla="*/ 20 h 155"/>
                    <a:gd name="T10" fmla="*/ 123 w 184"/>
                    <a:gd name="T11" fmla="*/ 29 h 155"/>
                    <a:gd name="T12" fmla="*/ 114 w 184"/>
                    <a:gd name="T13" fmla="*/ 50 h 155"/>
                    <a:gd name="T14" fmla="*/ 100 w 184"/>
                    <a:gd name="T15" fmla="*/ 51 h 155"/>
                    <a:gd name="T16" fmla="*/ 88 w 184"/>
                    <a:gd name="T17" fmla="*/ 49 h 155"/>
                    <a:gd name="T18" fmla="*/ 94 w 184"/>
                    <a:gd name="T19" fmla="*/ 39 h 155"/>
                    <a:gd name="T20" fmla="*/ 88 w 184"/>
                    <a:gd name="T21" fmla="*/ 26 h 155"/>
                    <a:gd name="T22" fmla="*/ 81 w 184"/>
                    <a:gd name="T23" fmla="*/ 49 h 155"/>
                    <a:gd name="T24" fmla="*/ 62 w 184"/>
                    <a:gd name="T25" fmla="*/ 60 h 155"/>
                    <a:gd name="T26" fmla="*/ 52 w 184"/>
                    <a:gd name="T27" fmla="*/ 67 h 155"/>
                    <a:gd name="T28" fmla="*/ 38 w 184"/>
                    <a:gd name="T29" fmla="*/ 77 h 155"/>
                    <a:gd name="T30" fmla="*/ 30 w 184"/>
                    <a:gd name="T31" fmla="*/ 102 h 155"/>
                    <a:gd name="T32" fmla="*/ 5 w 184"/>
                    <a:gd name="T33" fmla="*/ 93 h 155"/>
                    <a:gd name="T34" fmla="*/ 0 w 184"/>
                    <a:gd name="T35" fmla="*/ 111 h 155"/>
                    <a:gd name="T36" fmla="*/ 10 w 184"/>
                    <a:gd name="T37" fmla="*/ 138 h 155"/>
                    <a:gd name="T38" fmla="*/ 50 w 184"/>
                    <a:gd name="T39" fmla="*/ 109 h 155"/>
                    <a:gd name="T40" fmla="*/ 75 w 184"/>
                    <a:gd name="T41" fmla="*/ 103 h 155"/>
                    <a:gd name="T42" fmla="*/ 79 w 184"/>
                    <a:gd name="T43" fmla="*/ 115 h 155"/>
                    <a:gd name="T44" fmla="*/ 99 w 184"/>
                    <a:gd name="T45" fmla="*/ 143 h 155"/>
                    <a:gd name="T46" fmla="*/ 101 w 184"/>
                    <a:gd name="T47" fmla="*/ 135 h 155"/>
                    <a:gd name="T48" fmla="*/ 107 w 184"/>
                    <a:gd name="T49" fmla="*/ 135 h 155"/>
                    <a:gd name="T50" fmla="*/ 88 w 184"/>
                    <a:gd name="T51" fmla="*/ 108 h 155"/>
                    <a:gd name="T52" fmla="*/ 94 w 184"/>
                    <a:gd name="T53" fmla="*/ 99 h 155"/>
                    <a:gd name="T54" fmla="*/ 114 w 184"/>
                    <a:gd name="T55" fmla="*/ 127 h 155"/>
                    <a:gd name="T56" fmla="*/ 123 w 184"/>
                    <a:gd name="T57" fmla="*/ 144 h 155"/>
                    <a:gd name="T58" fmla="*/ 127 w 184"/>
                    <a:gd name="T59" fmla="*/ 154 h 155"/>
                    <a:gd name="T60" fmla="*/ 131 w 184"/>
                    <a:gd name="T61" fmla="*/ 136 h 155"/>
                    <a:gd name="T62" fmla="*/ 144 w 184"/>
                    <a:gd name="T63" fmla="*/ 130 h 155"/>
                    <a:gd name="T64" fmla="*/ 153 w 184"/>
                    <a:gd name="T65" fmla="*/ 126 h 155"/>
                    <a:gd name="T66" fmla="*/ 150 w 184"/>
                    <a:gd name="T67" fmla="*/ 113 h 155"/>
                    <a:gd name="T68" fmla="*/ 157 w 184"/>
                    <a:gd name="T69" fmla="*/ 90 h 155"/>
                    <a:gd name="T70" fmla="*/ 166 w 184"/>
                    <a:gd name="T71" fmla="*/ 93 h 155"/>
                    <a:gd name="T72" fmla="*/ 169 w 184"/>
                    <a:gd name="T73" fmla="*/ 103 h 155"/>
                    <a:gd name="T74" fmla="*/ 177 w 184"/>
                    <a:gd name="T75" fmla="*/ 98 h 155"/>
                    <a:gd name="T76" fmla="*/ 175 w 184"/>
                    <a:gd name="T77" fmla="*/ 95 h 155"/>
                    <a:gd name="T78" fmla="*/ 180 w 184"/>
                    <a:gd name="T79" fmla="*/ 81 h 155"/>
                    <a:gd name="T80" fmla="*/ 183 w 184"/>
                    <a:gd name="T81" fmla="*/ 98 h 155"/>
                    <a:gd name="T82" fmla="*/ 120 w 184"/>
                    <a:gd name="T83" fmla="*/ 0 h 15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4" name="Freeform 22"/>
                <p:cNvSpPr>
                  <a:spLocks noChangeArrowheads="1"/>
                </p:cNvSpPr>
                <p:nvPr/>
              </p:nvSpPr>
              <p:spPr bwMode="auto">
                <a:xfrm>
                  <a:off x="4605" y="2991"/>
                  <a:ext cx="781" cy="552"/>
                </a:xfrm>
                <a:custGeom>
                  <a:avLst/>
                  <a:gdLst>
                    <a:gd name="G0" fmla="+- 39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35745 60544"/>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1353 49408"/>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65535 32768"/>
                    <a:gd name="G76" fmla="+- 1 0 0"/>
                    <a:gd name="G77" fmla="+- 74 0 0"/>
                    <a:gd name="G78" fmla="+- 65531 0 0"/>
                    <a:gd name="G79" fmla="+- 46 0 0"/>
                    <a:gd name="G80" fmla="+- 65509 0 0"/>
                    <a:gd name="G81" fmla="+- 65487 0 0"/>
                    <a:gd name="G82" fmla="+- 65443 0 0"/>
                    <a:gd name="G83" fmla="+- 65465 0 0"/>
                    <a:gd name="G84" fmla="+- 65443 0 0"/>
                    <a:gd name="G85" fmla="+- 65301 0 0"/>
                    <a:gd name="G86" fmla="+- 65140 0 0"/>
                    <a:gd name="G87" fmla="+- 65053 0 0"/>
                    <a:gd name="G88" fmla="+- 64944 0 0"/>
                    <a:gd name="G89" fmla="+- 64869 0 0"/>
                    <a:gd name="G90" fmla="+- 64826 0 0"/>
                    <a:gd name="G91" fmla="+- 64917 0 0"/>
                    <a:gd name="G92" fmla="+- 64977 0 0"/>
                    <a:gd name="G93" fmla="+- 65052 0 0"/>
                    <a:gd name="G94" fmla="+- 65045 0 0"/>
                    <a:gd name="G95" fmla="+- 65018 0 0"/>
                    <a:gd name="G96" fmla="+- 65079 0 0"/>
                    <a:gd name="G97" fmla="+- 65100 0 0"/>
                    <a:gd name="G98" fmla="+- 65164 0 0"/>
                    <a:gd name="G99" fmla="+- 65207 0 0"/>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5" name="Freeform 23"/>
                <p:cNvSpPr>
                  <a:spLocks noChangeArrowheads="1"/>
                </p:cNvSpPr>
                <p:nvPr/>
              </p:nvSpPr>
              <p:spPr bwMode="auto">
                <a:xfrm>
                  <a:off x="5221" y="3217"/>
                  <a:ext cx="67" cy="112"/>
                </a:xfrm>
                <a:custGeom>
                  <a:avLst/>
                  <a:gdLst>
                    <a:gd name="G0" fmla="+- 1 0 0"/>
                    <a:gd name="G1" fmla="+- 1 0 0"/>
                    <a:gd name="G2" fmla="+- 1 0 0"/>
                    <a:gd name="G3" fmla="+- 89 0 0"/>
                    <a:gd name="G4" fmla="*/ 1 5349 57472"/>
                    <a:gd name="G5" fmla="+- 1 0 0"/>
                    <a:gd name="G6" fmla="+- 1 0 0"/>
                    <a:gd name="G7" fmla="+- 1 0 0"/>
                    <a:gd name="G8" fmla="+- 1 0 0"/>
                    <a:gd name="G9" fmla="+- 1 0 0"/>
                    <a:gd name="G10" fmla="*/ 1 16385 2"/>
                    <a:gd name="G11" fmla="+- 1 0 0"/>
                    <a:gd name="G12" fmla="+- 1 0 0"/>
                    <a:gd name="G13" fmla="+- 1 0 0"/>
                    <a:gd name="G14" fmla="+- 1 0 0"/>
                    <a:gd name="G15" fmla="+- 1 0 0"/>
                    <a:gd name="G16" fmla="+- 1 0 0"/>
                    <a:gd name="G17" fmla="+- 1 0 0"/>
                    <a:gd name="G18" fmla="+- 1 0 0"/>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6" name="Freeform 24"/>
                <p:cNvSpPr>
                  <a:spLocks noChangeArrowheads="1"/>
                </p:cNvSpPr>
                <p:nvPr/>
              </p:nvSpPr>
              <p:spPr bwMode="auto">
                <a:xfrm>
                  <a:off x="4967" y="3518"/>
                  <a:ext cx="16" cy="25"/>
                </a:xfrm>
                <a:custGeom>
                  <a:avLst/>
                  <a:gdLst>
                    <a:gd name="G0" fmla="*/ 1 0 0"/>
                    <a:gd name="G1" fmla="*/ 1 35987 55552"/>
                    <a:gd name="G2" fmla="*/ G1 1 180"/>
                    <a:gd name="G3" fmla="*/ G0 1 G2"/>
                    <a:gd name="G4" fmla="+- 25 0 0"/>
                    <a:gd name="G5" fmla="*/ 1 35987 45568"/>
                    <a:gd name="G6" fmla="*/ 1 35987 55552"/>
                    <a:gd name="G7" fmla="*/ G6 1 180"/>
                    <a:gd name="G8" fmla="*/ G5 1 G7"/>
                    <a:gd name="G9" fmla="*/ 1 16385 2"/>
                    <a:gd name="G10" fmla="*/ 1 32768 5"/>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7" name="Freeform 25"/>
                <p:cNvSpPr>
                  <a:spLocks noChangeArrowheads="1"/>
                </p:cNvSpPr>
                <p:nvPr/>
              </p:nvSpPr>
              <p:spPr bwMode="auto">
                <a:xfrm>
                  <a:off x="5069" y="3545"/>
                  <a:ext cx="157" cy="67"/>
                </a:xfrm>
                <a:custGeom>
                  <a:avLst/>
                  <a:gdLst>
                    <a:gd name="G0" fmla="+- 18 0 0"/>
                    <a:gd name="G1" fmla="+- 1 0 0"/>
                    <a:gd name="G2" fmla="+- 1 0 0"/>
                    <a:gd name="G3" fmla="+- 1 0 0"/>
                    <a:gd name="G4" fmla="+- 1 0 0"/>
                    <a:gd name="G5" fmla="*/ 1 27759 0"/>
                    <a:gd name="G6" fmla="+- 1 0 0"/>
                    <a:gd name="G7" fmla="+- 1 0 0"/>
                    <a:gd name="G8" fmla="*/ 1 21845 29344"/>
                    <a:gd name="G9" fmla="*/ 1 0 0"/>
                    <a:gd name="G10" fmla="*/ 1 35987 55552"/>
                    <a:gd name="G11" fmla="*/ G10 1 180"/>
                    <a:gd name="G12" fmla="*/ G9 1 G11"/>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8" name="Freeform 26"/>
                <p:cNvSpPr>
                  <a:spLocks noChangeArrowheads="1"/>
                </p:cNvSpPr>
                <p:nvPr/>
              </p:nvSpPr>
              <p:spPr bwMode="auto">
                <a:xfrm>
                  <a:off x="5195" y="3601"/>
                  <a:ext cx="168" cy="158"/>
                </a:xfrm>
                <a:custGeom>
                  <a:avLst/>
                  <a:gdLst>
                    <a:gd name="G0" fmla="+- 1 0 0"/>
                    <a:gd name="G1" fmla="+- 1 0 0"/>
                    <a:gd name="G2" fmla="+- 1 0 0"/>
                    <a:gd name="G3" fmla="+- 1 0 0"/>
                    <a:gd name="G4" fmla="+- 1 0 0"/>
                    <a:gd name="G5" fmla="+- 1 0 0"/>
                    <a:gd name="G6" fmla="+- 1 0 0"/>
                    <a:gd name="G7" fmla="+- 1 0 0"/>
                    <a:gd name="G8" fmla="+- 1 0 0"/>
                    <a:gd name="G9" fmla="+- 1 0 0"/>
                    <a:gd name="T0" fmla="*/ 10 256 1"/>
                    <a:gd name="T1" fmla="*/ 0 256 1"/>
                    <a:gd name="G10" fmla="+- 0 T0 T1"/>
                    <a:gd name="G11" fmla="cos 119 G10"/>
                    <a:gd name="G12" fmla="*/ 1 21359 64528"/>
                    <a:gd name="G13" fmla="+- 84 0 0"/>
                    <a:gd name="G14" fmla="+- 12 0 0"/>
                    <a:gd name="G15" fmla="*/ 1 33025 50432"/>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43008 0 0"/>
                    <a:gd name="G52" fmla="*/ 1 0 0"/>
                    <a:gd name="G53" fmla="*/ 1 35987 55552"/>
                    <a:gd name="G54" fmla="*/ G53 1 180"/>
                    <a:gd name="G55" fmla="*/ G52 1 G54"/>
                    <a:gd name="G56" fmla="+- 65511 0 0"/>
                    <a:gd name="G57" fmla="+- 65512 0 0"/>
                    <a:gd name="G58" fmla="+- 65498 0 0"/>
                    <a:gd name="G59" fmla="+- 65505 0 0"/>
                    <a:gd name="G60" fmla="+- 65503 0 0"/>
                    <a:gd name="G61" fmla="+- 65487 0 0"/>
                    <a:gd name="G62" fmla="+- 65462 0 0"/>
                    <a:gd name="G63" fmla="+- 65443 0 0"/>
                    <a:gd name="G64" fmla="+- 65425 0 0"/>
                    <a:gd name="G65" fmla="+- 65437 0 0"/>
                    <a:gd name="G66" fmla="+- 65448 0 0"/>
                    <a:gd name="G67" fmla="+- 65457 0 0"/>
                    <a:gd name="G68" fmla="+- 65482 0 0"/>
                    <a:gd name="G69" fmla="+- 65524 0 0"/>
                    <a:gd name="T2" fmla="*/ 135 w 169"/>
                    <a:gd name="T3" fmla="*/ 155 h 159"/>
                    <a:gd name="T4" fmla="*/ 127 w 169"/>
                    <a:gd name="T5" fmla="*/ 152 h 159"/>
                    <a:gd name="T6" fmla="*/ 110 w 169"/>
                    <a:gd name="T7" fmla="*/ 134 h 159"/>
                    <a:gd name="T8" fmla="*/ 92 w 169"/>
                    <a:gd name="T9" fmla="*/ 130 h 159"/>
                    <a:gd name="T10" fmla="*/ 88 w 169"/>
                    <a:gd name="T11" fmla="*/ 119 h 159"/>
                    <a:gd name="T12" fmla="*/ 78 w 169"/>
                    <a:gd name="T13" fmla="*/ 111 h 159"/>
                    <a:gd name="T14" fmla="*/ 62 w 169"/>
                    <a:gd name="T15" fmla="*/ 111 h 159"/>
                    <a:gd name="T16" fmla="*/ 44 w 169"/>
                    <a:gd name="T17" fmla="*/ 118 h 159"/>
                    <a:gd name="T18" fmla="*/ 28 w 169"/>
                    <a:gd name="T19" fmla="*/ 121 h 159"/>
                    <a:gd name="T20" fmla="*/ 10 w 169"/>
                    <a:gd name="T21" fmla="*/ 121 h 159"/>
                    <a:gd name="T22" fmla="*/ 10 w 169"/>
                    <a:gd name="T23" fmla="*/ 109 h 159"/>
                    <a:gd name="T24" fmla="*/ 3 w 169"/>
                    <a:gd name="T25" fmla="*/ 91 h 159"/>
                    <a:gd name="T26" fmla="*/ 2 w 169"/>
                    <a:gd name="T27" fmla="*/ 81 h 159"/>
                    <a:gd name="T28" fmla="*/ 2 w 169"/>
                    <a:gd name="T29" fmla="*/ 56 h 159"/>
                    <a:gd name="T30" fmla="*/ 31 w 169"/>
                    <a:gd name="T31" fmla="*/ 43 h 159"/>
                    <a:gd name="T32" fmla="*/ 34 w 169"/>
                    <a:gd name="T33" fmla="*/ 29 h 159"/>
                    <a:gd name="T34" fmla="*/ 40 w 169"/>
                    <a:gd name="T35" fmla="*/ 30 h 159"/>
                    <a:gd name="T36" fmla="*/ 55 w 169"/>
                    <a:gd name="T37" fmla="*/ 15 h 159"/>
                    <a:gd name="T38" fmla="*/ 70 w 169"/>
                    <a:gd name="T39" fmla="*/ 17 h 159"/>
                    <a:gd name="T40" fmla="*/ 80 w 169"/>
                    <a:gd name="T41" fmla="*/ 7 h 159"/>
                    <a:gd name="T42" fmla="*/ 89 w 169"/>
                    <a:gd name="T43" fmla="*/ 5 h 159"/>
                    <a:gd name="T44" fmla="*/ 103 w 169"/>
                    <a:gd name="T45" fmla="*/ 24 h 159"/>
                    <a:gd name="T46" fmla="*/ 116 w 169"/>
                    <a:gd name="T47" fmla="*/ 30 h 159"/>
                    <a:gd name="T48" fmla="*/ 117 w 169"/>
                    <a:gd name="T49" fmla="*/ 11 h 159"/>
                    <a:gd name="T50" fmla="*/ 122 w 169"/>
                    <a:gd name="T51" fmla="*/ 0 h 159"/>
                    <a:gd name="T52" fmla="*/ 132 w 169"/>
                    <a:gd name="T53" fmla="*/ 15 h 159"/>
                    <a:gd name="T54" fmla="*/ 140 w 169"/>
                    <a:gd name="T55" fmla="*/ 43 h 159"/>
                    <a:gd name="T56" fmla="*/ 156 w 169"/>
                    <a:gd name="T57" fmla="*/ 59 h 159"/>
                    <a:gd name="T58" fmla="*/ 165 w 169"/>
                    <a:gd name="T59" fmla="*/ 72 h 159"/>
                    <a:gd name="T60" fmla="*/ 168 w 169"/>
                    <a:gd name="T61" fmla="*/ 95 h 159"/>
                    <a:gd name="T62" fmla="*/ 157 w 169"/>
                    <a:gd name="T63" fmla="*/ 121 h 159"/>
                    <a:gd name="T64" fmla="*/ 155 w 169"/>
                    <a:gd name="T65" fmla="*/ 145 h 159"/>
                    <a:gd name="T66" fmla="*/ 140 w 169"/>
                    <a:gd name="T67" fmla="*/ 154 h 159"/>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9" name="Freeform 27"/>
                <p:cNvSpPr>
                  <a:spLocks noChangeArrowheads="1"/>
                </p:cNvSpPr>
                <p:nvPr/>
              </p:nvSpPr>
              <p:spPr bwMode="auto">
                <a:xfrm>
                  <a:off x="5330" y="3768"/>
                  <a:ext cx="16" cy="19"/>
                </a:xfrm>
                <a:custGeom>
                  <a:avLst/>
                  <a:gdLst>
                    <a:gd name="G0" fmla="*/ 1 351 25600"/>
                    <a:gd name="G1" fmla="*/ 1 35987 55552"/>
                    <a:gd name="G2" fmla="*/ G1 1 180"/>
                    <a:gd name="G3" fmla="*/ G0 1 G2"/>
                    <a:gd name="G4" fmla="+- 6 0 0"/>
                    <a:gd name="G5" fmla="*/ 1 0 0"/>
                    <a:gd name="G6" fmla="+- 4 0 0"/>
                    <a:gd name="G7" fmla="*/ 1 29939 40336"/>
                    <a:gd name="G8" fmla="*/ 1 0 0"/>
                    <a:gd name="G9" fmla="+- 9 0 0"/>
                    <a:gd name="G10" fmla="*/ 1 6047 35328"/>
                    <a:gd name="G11" fmla="*/ 1 26065 38144"/>
                    <a:gd name="G12" fmla="+- 1 0 0"/>
                    <a:gd name="G13" fmla="+- 1 0 0"/>
                    <a:gd name="G14" fmla="+- 1 0 0"/>
                    <a:gd name="G15" fmla="+- 1 0 0"/>
                    <a:gd name="G16" fmla="+- 1 0 0"/>
                    <a:gd name="G17" fmla="+- 47104 0 0"/>
                    <a:gd name="G18" fmla="*/ 1 0 0"/>
                    <a:gd name="G19" fmla="*/ 1 35987 55552"/>
                    <a:gd name="G20" fmla="*/ G19 1 180"/>
                    <a:gd name="G21" fmla="*/ G18 1 G20"/>
                    <a:gd name="G22" fmla="+- 65525 0 0"/>
                    <a:gd name="G23" fmla="+- 65528 0 0"/>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00" name="Freeform 28"/>
                <p:cNvSpPr>
                  <a:spLocks noChangeArrowheads="1"/>
                </p:cNvSpPr>
                <p:nvPr/>
              </p:nvSpPr>
              <p:spPr bwMode="auto">
                <a:xfrm>
                  <a:off x="4739" y="3587"/>
                  <a:ext cx="18" cy="75"/>
                </a:xfrm>
                <a:custGeom>
                  <a:avLst/>
                  <a:gdLst>
                    <a:gd name="G0" fmla="*/ 1 35 2"/>
                    <a:gd name="G1" fmla="+- 65524 0 0"/>
                    <a:gd name="G2" fmla="+- 67 0 0"/>
                    <a:gd name="G3" fmla="+- 15 0 0"/>
                    <a:gd name="G4" fmla="+- 18 0 0"/>
                    <a:gd name="G5" fmla="*/ 1 16385 2"/>
                    <a:gd name="G6" fmla="+- 1 0 0"/>
                    <a:gd name="G7" fmla="*/ 1 36409 25408"/>
                    <a:gd name="G8" fmla="*/ 1 0 0"/>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grpSp>
      <p:sp>
        <p:nvSpPr>
          <p:cNvPr id="3101" name="Rectangle 29"/>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eaLnBrk="1" hangingPunct="1">
              <a:buClrTx/>
              <a:buFontTx/>
              <a:buNone/>
            </a:pPr>
            <a:r>
              <a:rPr lang="en-US" altLang="en-US" sz="1000">
                <a:latin typeface="Arial" panose="020B0604020202020204" pitchFamily="34" charset="0"/>
              </a:rPr>
              <a:t>Liang, Introduction to Java Programming, Tenth Edition, (c) 2015 Pearson Education, Inc. All rights reserved. </a:t>
            </a:r>
          </a:p>
        </p:txBody>
      </p:sp>
      <p:sp>
        <p:nvSpPr>
          <p:cNvPr id="3102" name="Rectangle 30"/>
          <p:cNvSpPr>
            <a:spLocks noGrp="1" noChangeArrowheads="1"/>
          </p:cNvSpPr>
          <p:nvPr>
            <p:ph type="title"/>
          </p:nvPr>
        </p:nvSpPr>
        <p:spPr bwMode="auto">
          <a:xfrm>
            <a:off x="685800" y="28575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p>
            <a:pPr lvl="0"/>
            <a:r>
              <a:rPr lang="en-GB" altLang="en-US" smtClean="0"/>
              <a:t>Click to edit the title text format</a:t>
            </a:r>
          </a:p>
        </p:txBody>
      </p:sp>
      <p:sp>
        <p:nvSpPr>
          <p:cNvPr id="3103" name="Rectangle 31"/>
          <p:cNvSpPr>
            <a:spLocks noGrp="1" noChangeArrowheads="1"/>
          </p:cNvSpPr>
          <p:nvPr>
            <p:ph type="body" idx="1"/>
          </p:nvPr>
        </p:nvSpPr>
        <p:spPr bwMode="auto">
          <a:xfrm>
            <a:off x="685800" y="1657350"/>
            <a:ext cx="7770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3104" name="Rectangle 32"/>
          <p:cNvSpPr>
            <a:spLocks noGrp="1" noChangeArrowheads="1"/>
          </p:cNvSpPr>
          <p:nvPr>
            <p:ph type="dt"/>
          </p:nvPr>
        </p:nvSpPr>
        <p:spPr bwMode="auto">
          <a:xfrm>
            <a:off x="68580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marL="215900" indent="-215900" eaLnBrk="1">
              <a:buSzPct val="45000"/>
              <a:buFont typeface="Wingdings" panose="05000000000000000000" pitchFamily="2" charset="2"/>
              <a:buNone/>
              <a:tabLst>
                <a:tab pos="457200" algn="l"/>
                <a:tab pos="914400" algn="l"/>
                <a:tab pos="1371600" algn="l"/>
                <a:tab pos="1828800" algn="l"/>
              </a:tabLst>
              <a:defRPr sz="1400">
                <a:solidFill>
                  <a:srgbClr val="000000"/>
                </a:solidFill>
                <a:cs typeface="DejaVu Sans" charset="0"/>
              </a:defRPr>
            </a:lvl1pPr>
          </a:lstStyle>
          <a:p>
            <a:fld id="{DDADFF72-A991-4574-BF79-FF0C593B245F}" type="datetime1">
              <a:rPr lang="en-US" altLang="en-US"/>
              <a:pPr/>
              <a:t>10/13/2024</a:t>
            </a:fld>
            <a:endParaRPr lang="en-US" altLang="en-US"/>
          </a:p>
        </p:txBody>
      </p:sp>
      <p:sp>
        <p:nvSpPr>
          <p:cNvPr id="3105" name="Rectangle 33"/>
          <p:cNvSpPr>
            <a:spLocks noGrp="1" noChangeArrowheads="1"/>
          </p:cNvSpPr>
          <p:nvPr>
            <p:ph type="sldNum"/>
          </p:nvPr>
        </p:nvSpPr>
        <p:spPr bwMode="auto">
          <a:xfrm>
            <a:off x="6553200" y="6399213"/>
            <a:ext cx="19034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marL="215900" indent="-215900" algn="r" eaLnBrk="1">
              <a:buSzPct val="45000"/>
              <a:buFont typeface="Wingdings" panose="05000000000000000000" pitchFamily="2" charset="2"/>
              <a:buNone/>
              <a:tabLst>
                <a:tab pos="457200" algn="l"/>
                <a:tab pos="914400" algn="l"/>
                <a:tab pos="1371600" algn="l"/>
                <a:tab pos="1828800" algn="l"/>
              </a:tabLst>
              <a:defRPr sz="1400">
                <a:solidFill>
                  <a:srgbClr val="000000"/>
                </a:solidFill>
                <a:cs typeface="DejaVu Sans" charset="0"/>
              </a:defRPr>
            </a:lvl1pPr>
          </a:lstStyle>
          <a:p>
            <a:fld id="{F1D0A9BA-537D-46AC-8F7D-6018DF07423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cs typeface="Droid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9.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9.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9.xml"/><Relationship Id="rId1" Type="http://schemas.openxmlformats.org/officeDocument/2006/relationships/vmlDrawing" Target="../drawings/vmlDrawing9.vml"/><Relationship Id="rId5" Type="http://schemas.openxmlformats.org/officeDocument/2006/relationships/image" Target="../media/image27.emf"/><Relationship Id="rId4"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9.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F4E8096-E9BE-4417-80CC-78C57A58EF84}" type="slidenum">
              <a:rPr lang="en-US" altLang="en-US" sz="1400"/>
              <a:pPr algn="r">
                <a:buClrTx/>
                <a:buSzPct val="75000"/>
                <a:buFontTx/>
                <a:buNone/>
              </a:pPr>
              <a:t>1</a:t>
            </a:fld>
            <a:endParaRPr lang="en-US" altLang="en-US" sz="1400"/>
          </a:p>
        </p:txBody>
      </p:sp>
      <p:sp>
        <p:nvSpPr>
          <p:cNvPr id="5122" name="Text Box 2"/>
          <p:cNvSpPr txBox="1">
            <a:spLocks noChangeArrowheads="1"/>
          </p:cNvSpPr>
          <p:nvPr/>
        </p:nvSpPr>
        <p:spPr bwMode="auto">
          <a:xfrm>
            <a:off x="685800" y="304800"/>
            <a:ext cx="792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Chapter 1 Introduction to Computers, Programs, and Java</a:t>
            </a:r>
          </a:p>
        </p:txBody>
      </p:sp>
      <p:sp>
        <p:nvSpPr>
          <p:cNvPr id="5123" name="Rectangle 3"/>
          <p:cNvSpPr>
            <a:spLocks noChangeArrowheads="1"/>
          </p:cNvSpPr>
          <p:nvPr/>
        </p:nvSpPr>
        <p:spPr bwMode="auto">
          <a:xfrm>
            <a:off x="3052763" y="20574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4" name="Rectangle 4"/>
          <p:cNvSpPr>
            <a:spLocks noChangeArrowheads="1"/>
          </p:cNvSpPr>
          <p:nvPr/>
        </p:nvSpPr>
        <p:spPr bwMode="auto">
          <a:xfrm>
            <a:off x="0" y="24050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5" name="Rectangle 5"/>
          <p:cNvSpPr>
            <a:spLocks noChangeArrowheads="1"/>
          </p:cNvSpPr>
          <p:nvPr/>
        </p:nvSpPr>
        <p:spPr bwMode="auto">
          <a:xfrm>
            <a:off x="0" y="2263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36EEEB4-FA75-4C3D-8D99-C63F9E72ED48}" type="slidenum">
              <a:rPr lang="en-US" altLang="en-US" sz="1400"/>
              <a:pPr algn="r">
                <a:buClrTx/>
                <a:buSzPct val="75000"/>
                <a:buFontTx/>
                <a:buNone/>
              </a:pPr>
              <a:t>10</a:t>
            </a:fld>
            <a:endParaRPr lang="en-US" altLang="en-US" sz="1400"/>
          </a:p>
        </p:txBody>
      </p:sp>
      <p:sp>
        <p:nvSpPr>
          <p:cNvPr id="14338" name="Text Box 2"/>
          <p:cNvSpPr txBox="1">
            <a:spLocks noChangeArrowheads="1"/>
          </p:cNvSpPr>
          <p:nvPr/>
        </p:nvSpPr>
        <p:spPr bwMode="auto">
          <a:xfrm>
            <a:off x="685800" y="285750"/>
            <a:ext cx="77724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Communication Devices</a:t>
            </a:r>
          </a:p>
        </p:txBody>
      </p:sp>
      <p:sp>
        <p:nvSpPr>
          <p:cNvPr id="14339"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0" name="Text Box 4"/>
          <p:cNvSpPr txBox="1">
            <a:spLocks noChangeArrowheads="1"/>
          </p:cNvSpPr>
          <p:nvPr/>
        </p:nvSpPr>
        <p:spPr bwMode="auto">
          <a:xfrm>
            <a:off x="304800" y="914400"/>
            <a:ext cx="8610600" cy="310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375"/>
              </a:spcBef>
              <a:buClrTx/>
              <a:buSzPct val="75000"/>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14341"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2"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14343" name="Object 7"/>
          <p:cNvGraphicFramePr>
            <a:graphicFrameLocks noChangeAspect="1"/>
          </p:cNvGraphicFramePr>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14345" r:id="rId4" imgW="5082480" imgH="1260000" progId="">
                  <p:embed/>
                </p:oleObj>
              </mc:Choice>
              <mc:Fallback>
                <p:oleObj r:id="rId4" imgW="5082480" imgH="1260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943F603-4081-450C-A5B8-7691D6C1B58A}" type="slidenum">
              <a:rPr lang="en-US" altLang="en-US" sz="1400"/>
              <a:pPr algn="r">
                <a:buClrTx/>
                <a:buSzPct val="75000"/>
                <a:buFontTx/>
                <a:buNone/>
              </a:pPr>
              <a:t>11</a:t>
            </a:fld>
            <a:endParaRPr lang="en-US" altLang="en-US" sz="1400"/>
          </a:p>
        </p:txBody>
      </p:sp>
      <p:sp>
        <p:nvSpPr>
          <p:cNvPr id="15362"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Programs</a:t>
            </a:r>
          </a:p>
        </p:txBody>
      </p:sp>
      <p:sp>
        <p:nvSpPr>
          <p:cNvPr id="15363" name="Text Box 3"/>
          <p:cNvSpPr txBox="1">
            <a:spLocks noChangeArrowheads="1"/>
          </p:cNvSpPr>
          <p:nvPr/>
        </p:nvSpPr>
        <p:spPr bwMode="auto">
          <a:xfrm>
            <a:off x="228600" y="1371600"/>
            <a:ext cx="86868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ClrTx/>
              <a:buSzPct val="75000"/>
              <a:buFontTx/>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a:spcBef>
                <a:spcPts val="700"/>
              </a:spcBef>
              <a:buClrTx/>
              <a:buSzPct val="75000"/>
              <a:buFontTx/>
              <a:buNone/>
            </a:pPr>
            <a:r>
              <a:rPr lang="en-US" altLang="en-US" sz="2800"/>
              <a:t> </a:t>
            </a:r>
          </a:p>
          <a:p>
            <a:pPr>
              <a:spcBef>
                <a:spcPts val="700"/>
              </a:spcBef>
              <a:buClrTx/>
              <a:buSzPct val="75000"/>
              <a:buFontTx/>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a:spcBef>
                <a:spcPts val="700"/>
              </a:spcBef>
              <a:buClrTx/>
              <a:buSzPct val="75000"/>
              <a:buFontTx/>
              <a:buNone/>
            </a:pPr>
            <a:endParaRPr lang="en-US" altLang="en-US" sz="2800"/>
          </a:p>
          <a:p>
            <a:pPr>
              <a:spcBef>
                <a:spcPts val="700"/>
              </a:spcBef>
              <a:buClrTx/>
              <a:buSzPct val="75000"/>
              <a:buFontTx/>
              <a:buNone/>
            </a:pPr>
            <a:r>
              <a:rPr lang="en-US" altLang="en-US" sz="2800"/>
              <a:t>Programs are written using programming languages.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5E6C571-A88A-4688-B6E9-1C441E91E04B}" type="slidenum">
              <a:rPr lang="en-US" altLang="en-US" sz="1400"/>
              <a:pPr algn="r">
                <a:buClrTx/>
                <a:buSzPct val="75000"/>
                <a:buFontTx/>
                <a:buNone/>
              </a:pPr>
              <a:t>12</a:t>
            </a:fld>
            <a:endParaRPr lang="en-US" altLang="en-US" sz="1400"/>
          </a:p>
        </p:txBody>
      </p:sp>
      <p:sp>
        <p:nvSpPr>
          <p:cNvPr id="16386" name="Text Box 2"/>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6387" name="Text Box 3"/>
          <p:cNvSpPr txBox="1">
            <a:spLocks noChangeArrowheads="1"/>
          </p:cNvSpPr>
          <p:nvPr/>
        </p:nvSpPr>
        <p:spPr bwMode="auto">
          <a:xfrm>
            <a:off x="228600"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a:solidFill>
                  <a:srgbClr val="FF0000"/>
                </a:solidFill>
              </a:rPr>
              <a:t>Machine Language    </a:t>
            </a:r>
            <a:r>
              <a:rPr lang="en-US" altLang="en-US"/>
              <a:t>Assembly Language      High-Level Language</a:t>
            </a:r>
          </a:p>
        </p:txBody>
      </p:sp>
      <p:sp>
        <p:nvSpPr>
          <p:cNvPr id="16388" name="Rectangle 4"/>
          <p:cNvSpPr>
            <a:spLocks noChangeArrowheads="1"/>
          </p:cNvSpPr>
          <p:nvPr/>
        </p:nvSpPr>
        <p:spPr bwMode="auto">
          <a:xfrm>
            <a:off x="228600"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indent="-2841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ClrTx/>
              <a:buSzPct val="75000"/>
              <a:buFontTx/>
              <a:buNone/>
            </a:pPr>
            <a:r>
              <a:rPr lang="en-US" altLang="en-US" sz="3200"/>
              <a:t>Machine language </a:t>
            </a:r>
            <a:r>
              <a:rPr lang="en-US" altLang="en-US" sz="3200">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sz="3200"/>
              <a:t> </a:t>
            </a:r>
            <a:r>
              <a:rPr lang="en-US" altLang="en-US" sz="3200">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buClrTx/>
              <a:buSzPct val="75000"/>
              <a:buFontTx/>
              <a:buNone/>
            </a:pPr>
            <a:r>
              <a:rPr lang="en-US" altLang="en-US" sz="3200"/>
              <a:t> </a:t>
            </a:r>
          </a:p>
          <a:p>
            <a:pPr lvl="1">
              <a:lnSpc>
                <a:spcPct val="90000"/>
              </a:lnSpc>
              <a:spcBef>
                <a:spcPts val="700"/>
              </a:spcBef>
              <a:buClrTx/>
              <a:buFontTx/>
              <a:buNone/>
            </a:pPr>
            <a:r>
              <a:rPr lang="en-US" altLang="en-US" sz="2800">
                <a:latin typeface="Courier New" panose="02070309020205020404" pitchFamily="49" charset="0"/>
                <a:cs typeface="Times New Roman" panose="02020603050405020304" pitchFamily="18" charset="0"/>
              </a:rPr>
              <a:t>1101101010011010</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839B11B-AD3B-4C04-8C0A-AD25B471980A}" type="slidenum">
              <a:rPr lang="en-US" altLang="en-US" sz="1400"/>
              <a:pPr algn="r">
                <a:buClrTx/>
                <a:buSzPct val="75000"/>
                <a:buFontTx/>
                <a:buNone/>
              </a:pPr>
              <a:t>13</a:t>
            </a:fld>
            <a:endParaRPr lang="en-US" altLang="en-US" sz="1400"/>
          </a:p>
        </p:txBody>
      </p:sp>
      <p:sp>
        <p:nvSpPr>
          <p:cNvPr id="17410" name="Text Box 2"/>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7411" name="Text Box 3"/>
          <p:cNvSpPr txBox="1">
            <a:spLocks noChangeArrowheads="1"/>
          </p:cNvSpPr>
          <p:nvPr/>
        </p:nvSpPr>
        <p:spPr bwMode="auto">
          <a:xfrm>
            <a:off x="228600"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a:t>Machine Language    </a:t>
            </a:r>
            <a:r>
              <a:rPr lang="en-US" altLang="en-US">
                <a:solidFill>
                  <a:srgbClr val="FF0000"/>
                </a:solidFill>
              </a:rPr>
              <a:t>Assembly Language</a:t>
            </a:r>
            <a:r>
              <a:rPr lang="en-US" altLang="en-US"/>
              <a:t>      High-Level Language</a:t>
            </a:r>
          </a:p>
        </p:txBody>
      </p:sp>
      <p:sp>
        <p:nvSpPr>
          <p:cNvPr id="17412" name="Rectangle 4"/>
          <p:cNvSpPr>
            <a:spLocks noChangeArrowheads="1"/>
          </p:cNvSpPr>
          <p:nvPr/>
        </p:nvSpPr>
        <p:spPr bwMode="auto">
          <a:xfrm>
            <a:off x="228600"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ClrTx/>
              <a:buSzPct val="75000"/>
              <a:buFontTx/>
              <a:buNone/>
            </a:pPr>
            <a:r>
              <a:rPr lang="en-US" altLang="en-US" sz="2800">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spcBef>
                <a:spcPts val="700"/>
              </a:spcBef>
              <a:buClrTx/>
              <a:buSzPct val="75000"/>
              <a:buFontTx/>
              <a:buNone/>
            </a:pPr>
            <a:r>
              <a:rPr lang="en-US" altLang="en-US" sz="2800">
                <a:cs typeface="Times New Roman" panose="02020603050405020304" pitchFamily="18" charset="0"/>
              </a:rPr>
              <a:t>      ADDF3 R1, R2, R3</a:t>
            </a: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3024318-0A9F-4AC3-89AD-188E8F8FBD57}" type="slidenum">
              <a:rPr lang="en-US" altLang="en-US" sz="1400"/>
              <a:pPr algn="r">
                <a:buClrTx/>
                <a:buSzPct val="75000"/>
                <a:buFontTx/>
                <a:buNone/>
              </a:pPr>
              <a:t>14</a:t>
            </a:fld>
            <a:endParaRPr lang="en-US" altLang="en-US" sz="1400"/>
          </a:p>
        </p:txBody>
      </p:sp>
      <p:sp>
        <p:nvSpPr>
          <p:cNvPr id="18434" name="Text Box 2"/>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8435" name="Text Box 3"/>
          <p:cNvSpPr txBox="1">
            <a:spLocks noChangeArrowheads="1"/>
          </p:cNvSpPr>
          <p:nvPr/>
        </p:nvSpPr>
        <p:spPr bwMode="auto">
          <a:xfrm>
            <a:off x="228600"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a:t>Machine Language    Assembly Language      </a:t>
            </a:r>
            <a:r>
              <a:rPr lang="en-US" altLang="en-US">
                <a:solidFill>
                  <a:srgbClr val="FF0000"/>
                </a:solidFill>
              </a:rPr>
              <a:t>High-Level Language</a:t>
            </a:r>
          </a:p>
        </p:txBody>
      </p:sp>
      <p:sp>
        <p:nvSpPr>
          <p:cNvPr id="18436" name="Rectangle 4"/>
          <p:cNvSpPr>
            <a:spLocks noChangeArrowheads="1"/>
          </p:cNvSpPr>
          <p:nvPr/>
        </p:nvSpPr>
        <p:spPr bwMode="auto">
          <a:xfrm>
            <a:off x="228600"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700"/>
              </a:spcBef>
              <a:buClrTx/>
              <a:buSzPct val="75000"/>
              <a:buFontTx/>
              <a:buNone/>
            </a:pPr>
            <a:r>
              <a:rPr lang="en-US" altLang="en-US" sz="2800">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spcBef>
                <a:spcPts val="700"/>
              </a:spcBef>
              <a:buClrTx/>
              <a:buSzPct val="75000"/>
              <a:buFontTx/>
              <a:buNone/>
            </a:pPr>
            <a:r>
              <a:rPr lang="en-US" altLang="en-US" sz="2800">
                <a:cs typeface="Times New Roman" panose="02020603050405020304" pitchFamily="18" charset="0"/>
              </a:rPr>
              <a:t>         area = 5 * 5 * 3.1415;</a:t>
            </a:r>
          </a:p>
          <a:p>
            <a:pPr>
              <a:spcBef>
                <a:spcPts val="700"/>
              </a:spcBef>
              <a:buClrTx/>
              <a:buSzPct val="75000"/>
              <a:buFontTx/>
              <a:buNone/>
            </a:pPr>
            <a:r>
              <a:rPr lang="en-US" altLang="en-US" sz="2800">
                <a:cs typeface="Times New Roman" panose="02020603050405020304" pitchFamily="18" charset="0"/>
              </a:rPr>
              <a:t> </a:t>
            </a:r>
          </a:p>
          <a:p>
            <a:pPr>
              <a:spcBef>
                <a:spcPts val="700"/>
              </a:spcBef>
              <a:buClrTx/>
              <a:buSzPct val="75000"/>
              <a:buFontTx/>
              <a:buNone/>
            </a:pPr>
            <a:endParaRPr lang="en-US" altLang="en-US" sz="280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89D0A3B-8AD2-4DF9-AB45-CC4FD51463F3}" type="slidenum">
              <a:rPr lang="en-US" altLang="en-US" sz="1400"/>
              <a:pPr algn="r">
                <a:buClrTx/>
                <a:buSzPct val="75000"/>
                <a:buFontTx/>
                <a:buNone/>
              </a:pPr>
              <a:t>15</a:t>
            </a:fld>
            <a:endParaRPr lang="en-US" altLang="en-US" sz="1400"/>
          </a:p>
        </p:txBody>
      </p:sp>
      <p:sp>
        <p:nvSpPr>
          <p:cNvPr id="19458"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Popular High-Level Languages</a:t>
            </a:r>
          </a:p>
        </p:txBody>
      </p:sp>
      <p:sp>
        <p:nvSpPr>
          <p:cNvPr id="19459" name="Rectangle 3"/>
          <p:cNvSpPr>
            <a:spLocks noChangeArrowheads="1"/>
          </p:cNvSpPr>
          <p:nvPr/>
        </p:nvSpPr>
        <p:spPr bwMode="auto">
          <a:xfrm>
            <a:off x="0" y="20050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19460" name="Object 4"/>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19462" r:id="rId4" imgW="4825800" imgH="2844720" progId="">
                  <p:embed/>
                </p:oleObj>
              </mc:Choice>
              <mc:Fallback>
                <p:oleObj r:id="rId4" imgW="4825800" imgH="284472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1E613A1-2D9B-4935-A57C-8A855E5C8849}" type="slidenum">
              <a:rPr lang="en-US" altLang="en-US" sz="1400"/>
              <a:pPr algn="r">
                <a:buClrTx/>
                <a:buSzPct val="75000"/>
                <a:buFontTx/>
                <a:buNone/>
              </a:pPr>
              <a:t>16</a:t>
            </a:fld>
            <a:endParaRPr lang="en-US" altLang="en-US" sz="1400"/>
          </a:p>
        </p:txBody>
      </p:sp>
      <p:sp>
        <p:nvSpPr>
          <p:cNvPr id="20482"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Interpreting/Compiling Source Code</a:t>
            </a:r>
          </a:p>
        </p:txBody>
      </p:sp>
      <p:sp>
        <p:nvSpPr>
          <p:cNvPr id="20483" name="Text Box 3"/>
          <p:cNvSpPr txBox="1">
            <a:spLocks noChangeArrowheads="1"/>
          </p:cNvSpPr>
          <p:nvPr/>
        </p:nvSpPr>
        <p:spPr bwMode="auto">
          <a:xfrm>
            <a:off x="228600" y="1143000"/>
            <a:ext cx="86868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ClrTx/>
              <a:buSzPct val="75000"/>
              <a:buFontTx/>
              <a:buNone/>
            </a:pPr>
            <a:r>
              <a:rPr lang="en-US" altLang="en-US" sz="3200"/>
              <a:t>A program written in a high-level language is called a </a:t>
            </a:r>
            <a:r>
              <a:rPr lang="en-US" altLang="en-US" sz="3200" i="1"/>
              <a:t>source program </a:t>
            </a:r>
            <a:r>
              <a:rPr lang="en-US" altLang="en-US" sz="3200"/>
              <a:t>or</a:t>
            </a:r>
            <a:r>
              <a:rPr lang="en-US" altLang="en-US" sz="3200" i="1"/>
              <a:t> source code</a:t>
            </a:r>
            <a:r>
              <a:rPr lang="en-US" altLang="en-US" sz="3200"/>
              <a:t>. Because a computer cannot understand a source program, a source program must be translated into machine code for execution. The translation can be done using another programming tool called an </a:t>
            </a:r>
            <a:r>
              <a:rPr lang="en-US" altLang="en-US" sz="3200" i="1"/>
              <a:t>interpreter</a:t>
            </a:r>
            <a:r>
              <a:rPr lang="en-US" altLang="en-US" sz="3200"/>
              <a:t> or a </a:t>
            </a:r>
            <a:r>
              <a:rPr lang="en-US" altLang="en-US" sz="3200" i="1"/>
              <a:t>compiler</a:t>
            </a:r>
            <a:r>
              <a:rPr lang="en-US" altLang="en-US" sz="3200"/>
              <a:t>.</a:t>
            </a:r>
          </a:p>
        </p:txBody>
      </p:sp>
      <p:sp>
        <p:nvSpPr>
          <p:cNvPr id="20484" name="Rectangle 4"/>
          <p:cNvSpPr>
            <a:spLocks noChangeArrowheads="1"/>
          </p:cNvSpPr>
          <p:nvPr/>
        </p:nvSpPr>
        <p:spPr bwMode="auto">
          <a:xfrm>
            <a:off x="2238375" y="31384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85" name="Rectangle 5"/>
          <p:cNvSpPr>
            <a:spLocks noChangeArrowheads="1"/>
          </p:cNvSpPr>
          <p:nvPr/>
        </p:nvSpPr>
        <p:spPr bwMode="auto">
          <a:xfrm>
            <a:off x="0"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3C323B0-A6BE-49DA-9041-7D724DFBBDBB}" type="slidenum">
              <a:rPr lang="en-US" altLang="en-US" sz="1400"/>
              <a:pPr algn="r">
                <a:buClrTx/>
                <a:buSzPct val="75000"/>
                <a:buFontTx/>
                <a:buNone/>
              </a:pPr>
              <a:t>17</a:t>
            </a:fld>
            <a:endParaRPr lang="en-US" altLang="en-US" sz="1400"/>
          </a:p>
        </p:txBody>
      </p:sp>
      <p:sp>
        <p:nvSpPr>
          <p:cNvPr id="21506"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Interpreting Source Code</a:t>
            </a:r>
          </a:p>
        </p:txBody>
      </p:sp>
      <p:sp>
        <p:nvSpPr>
          <p:cNvPr id="21507" name="Text Box 3"/>
          <p:cNvSpPr txBox="1">
            <a:spLocks noChangeArrowheads="1"/>
          </p:cNvSpPr>
          <p:nvPr/>
        </p:nvSpPr>
        <p:spPr bwMode="auto">
          <a:xfrm>
            <a:off x="228600" y="1066800"/>
            <a:ext cx="86868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ClrTx/>
              <a:buSzPct val="75000"/>
              <a:buFontTx/>
              <a:buNone/>
            </a:pPr>
            <a:r>
              <a:rPr lang="en-US" altLang="en-US" sz="320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1508" name="Rectangle 4"/>
          <p:cNvSpPr>
            <a:spLocks noChangeArrowheads="1"/>
          </p:cNvSpPr>
          <p:nvPr/>
        </p:nvSpPr>
        <p:spPr bwMode="auto">
          <a:xfrm>
            <a:off x="0"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9" name="Rectangle 5"/>
          <p:cNvSpPr>
            <a:spLocks noChangeArrowheads="1"/>
          </p:cNvSpPr>
          <p:nvPr/>
        </p:nvSpPr>
        <p:spPr bwMode="auto">
          <a:xfrm>
            <a:off x="0" y="28717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E2CD58E-947C-4B8D-9CE0-3AFEECE6A4BF}" type="slidenum">
              <a:rPr lang="en-US" altLang="en-US" sz="1400"/>
              <a:pPr algn="r">
                <a:buClrTx/>
                <a:buSzPct val="75000"/>
                <a:buFontTx/>
                <a:buNone/>
              </a:pPr>
              <a:t>18</a:t>
            </a:fld>
            <a:endParaRPr lang="en-US" altLang="en-US" sz="1400"/>
          </a:p>
        </p:txBody>
      </p:sp>
      <p:sp>
        <p:nvSpPr>
          <p:cNvPr id="22530"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Source Code</a:t>
            </a:r>
          </a:p>
        </p:txBody>
      </p:sp>
      <p:sp>
        <p:nvSpPr>
          <p:cNvPr id="22531" name="Text Box 3"/>
          <p:cNvSpPr txBox="1">
            <a:spLocks noChangeArrowheads="1"/>
          </p:cNvSpPr>
          <p:nvPr/>
        </p:nvSpPr>
        <p:spPr bwMode="auto">
          <a:xfrm>
            <a:off x="228600" y="1447800"/>
            <a:ext cx="86868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ClrTx/>
              <a:buSzPct val="75000"/>
              <a:buFontTx/>
              <a:buNone/>
            </a:pPr>
            <a:r>
              <a:rPr lang="en-US" altLang="en-US" sz="3200"/>
              <a:t>A compiler translates the entire source code into a machine-code file, and the machine-code file is then executed, as shown in the following figure.</a:t>
            </a:r>
          </a:p>
        </p:txBody>
      </p:sp>
      <p:sp>
        <p:nvSpPr>
          <p:cNvPr id="22532" name="Rectangle 4"/>
          <p:cNvSpPr>
            <a:spLocks noChangeArrowheads="1"/>
          </p:cNvSpPr>
          <p:nvPr/>
        </p:nvSpPr>
        <p:spPr bwMode="auto">
          <a:xfrm>
            <a:off x="0"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3" name="Rectangle 5"/>
          <p:cNvSpPr>
            <a:spLocks noChangeArrowheads="1"/>
          </p:cNvSpPr>
          <p:nvPr/>
        </p:nvSpPr>
        <p:spPr bwMode="auto">
          <a:xfrm>
            <a:off x="0" y="28717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4" name="Rectangle 6"/>
          <p:cNvSpPr>
            <a:spLocks noChangeArrowheads="1"/>
          </p:cNvSpPr>
          <p:nvPr/>
        </p:nvSpPr>
        <p:spPr bwMode="auto">
          <a:xfrm>
            <a:off x="0" y="28717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784E07E-60E6-4931-99DB-5D885F05C3C0}" type="slidenum">
              <a:rPr lang="en-US" altLang="en-US" sz="1400"/>
              <a:pPr algn="r">
                <a:buClrTx/>
                <a:buSzPct val="75000"/>
                <a:buFontTx/>
                <a:buNone/>
              </a:pPr>
              <a:t>19</a:t>
            </a:fld>
            <a:endParaRPr lang="en-US" altLang="en-US" sz="1400"/>
          </a:p>
        </p:txBody>
      </p:sp>
      <p:sp>
        <p:nvSpPr>
          <p:cNvPr id="23554"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Operating Systems</a:t>
            </a:r>
          </a:p>
        </p:txBody>
      </p:sp>
      <p:sp>
        <p:nvSpPr>
          <p:cNvPr id="23555" name="Text Box 3"/>
          <p:cNvSpPr txBox="1">
            <a:spLocks noChangeArrowheads="1"/>
          </p:cNvSpPr>
          <p:nvPr/>
        </p:nvSpPr>
        <p:spPr bwMode="auto">
          <a:xfrm>
            <a:off x="228600" y="1143000"/>
            <a:ext cx="449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ClrTx/>
              <a:buSzPct val="75000"/>
              <a:buFontTx/>
              <a:buNone/>
            </a:pPr>
            <a:r>
              <a:rPr lang="en-US" altLang="en-US">
                <a:cs typeface="Times New Roman" panose="02020603050405020304" pitchFamily="18" charset="0"/>
              </a:rPr>
              <a:t>The </a:t>
            </a:r>
            <a:r>
              <a:rPr lang="en-US" altLang="en-US" i="1">
                <a:cs typeface="Times New Roman" panose="02020603050405020304" pitchFamily="18" charset="0"/>
              </a:rPr>
              <a:t>operating system</a:t>
            </a:r>
            <a:r>
              <a:rPr lang="en-US" altLang="en-US">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23556" name="Rectangle 4"/>
          <p:cNvSpPr>
            <a:spLocks noChangeArrowheads="1"/>
          </p:cNvSpPr>
          <p:nvPr/>
        </p:nvSpPr>
        <p:spPr bwMode="auto">
          <a:xfrm>
            <a:off x="2238375" y="31384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7" name="Rectangle 5"/>
          <p:cNvSpPr>
            <a:spLocks noChangeArrowheads="1"/>
          </p:cNvSpPr>
          <p:nvPr/>
        </p:nvSpPr>
        <p:spPr bwMode="auto">
          <a:xfrm>
            <a:off x="3576638"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8" name="Rectangle 6"/>
          <p:cNvSpPr>
            <a:spLocks noChangeArrowheads="1"/>
          </p:cNvSpPr>
          <p:nvPr/>
        </p:nvSpPr>
        <p:spPr bwMode="auto">
          <a:xfrm>
            <a:off x="0"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AB6F7A8-CB12-47E6-A17C-88236D27E4BF}" type="slidenum">
              <a:rPr lang="en-US" altLang="en-US" sz="1400"/>
              <a:pPr algn="r">
                <a:buClrTx/>
                <a:buSzPct val="75000"/>
                <a:buFontTx/>
                <a:buNone/>
              </a:pPr>
              <a:t>2</a:t>
            </a:fld>
            <a:endParaRPr lang="en-US" altLang="en-US" sz="1400"/>
          </a:p>
        </p:txBody>
      </p:sp>
      <p:sp>
        <p:nvSpPr>
          <p:cNvPr id="6146" name="Text Box 2"/>
          <p:cNvSpPr txBox="1">
            <a:spLocks noChangeArrowheads="1"/>
          </p:cNvSpPr>
          <p:nvPr/>
        </p:nvSpPr>
        <p:spPr bwMode="auto">
          <a:xfrm>
            <a:off x="685800" y="3048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Objectives</a:t>
            </a:r>
          </a:p>
        </p:txBody>
      </p:sp>
      <p:sp>
        <p:nvSpPr>
          <p:cNvPr id="6147" name="Text Box 3"/>
          <p:cNvSpPr txBox="1">
            <a:spLocks noChangeArrowheads="1"/>
          </p:cNvSpPr>
          <p:nvPr/>
        </p:nvSpPr>
        <p:spPr bwMode="auto">
          <a:xfrm>
            <a:off x="304800" y="1219200"/>
            <a:ext cx="8610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500"/>
              </a:spcBef>
              <a:buSzPct val="75000"/>
              <a:buFont typeface="Monotype Sorts" charset="2"/>
              <a:buChar char=""/>
            </a:pPr>
            <a:r>
              <a:rPr lang="en-US" altLang="en-US" sz="2000"/>
              <a:t>To understand computer basics, programs, and operating systems (§§1.2–1.4).</a:t>
            </a:r>
          </a:p>
          <a:p>
            <a:pPr>
              <a:spcBef>
                <a:spcPts val="500"/>
              </a:spcBef>
              <a:buSzPct val="75000"/>
              <a:buFont typeface="Monotype Sorts" charset="2"/>
              <a:buChar char=""/>
            </a:pPr>
            <a:r>
              <a:rPr lang="en-US" altLang="en-US" sz="2000"/>
              <a:t>To describe the relationship between Java and the World Wide Web (§1.5).</a:t>
            </a:r>
          </a:p>
          <a:p>
            <a:pPr>
              <a:spcBef>
                <a:spcPts val="500"/>
              </a:spcBef>
              <a:buSzPct val="75000"/>
              <a:buFont typeface="Monotype Sorts" charset="2"/>
              <a:buChar char=""/>
            </a:pPr>
            <a:r>
              <a:rPr lang="en-US" altLang="en-US" sz="2000"/>
              <a:t>To understand the meaning of Java language specification, API, JDK, and IDE (§1.6).</a:t>
            </a:r>
          </a:p>
          <a:p>
            <a:pPr>
              <a:spcBef>
                <a:spcPts val="500"/>
              </a:spcBef>
              <a:buSzPct val="75000"/>
              <a:buFont typeface="Monotype Sorts" charset="2"/>
              <a:buChar char=""/>
            </a:pPr>
            <a:r>
              <a:rPr lang="en-US" altLang="en-US" sz="2000"/>
              <a:t>To write a simple Java program (§1.7).</a:t>
            </a:r>
          </a:p>
          <a:p>
            <a:pPr>
              <a:spcBef>
                <a:spcPts val="500"/>
              </a:spcBef>
              <a:buSzPct val="75000"/>
              <a:buFont typeface="Monotype Sorts" charset="2"/>
              <a:buChar char=""/>
            </a:pPr>
            <a:r>
              <a:rPr lang="en-US" altLang="en-US" sz="2000"/>
              <a:t>To display output on the console (§1.7).</a:t>
            </a:r>
          </a:p>
          <a:p>
            <a:pPr>
              <a:spcBef>
                <a:spcPts val="500"/>
              </a:spcBef>
              <a:buSzPct val="75000"/>
              <a:buFont typeface="Monotype Sorts" charset="2"/>
              <a:buChar char=""/>
            </a:pPr>
            <a:r>
              <a:rPr lang="en-US" altLang="en-US" sz="2000"/>
              <a:t>To explain the basic syntax of a Java program (§1.7).</a:t>
            </a:r>
          </a:p>
          <a:p>
            <a:pPr>
              <a:spcBef>
                <a:spcPts val="500"/>
              </a:spcBef>
              <a:buSzPct val="75000"/>
              <a:buFont typeface="Monotype Sorts" charset="2"/>
              <a:buChar char=""/>
            </a:pPr>
            <a:r>
              <a:rPr lang="en-US" altLang="en-US" sz="2000"/>
              <a:t>To create, compile, and run Java programs (§1.8).</a:t>
            </a:r>
          </a:p>
          <a:p>
            <a:pPr>
              <a:spcBef>
                <a:spcPts val="500"/>
              </a:spcBef>
              <a:buSzPct val="75000"/>
              <a:buFont typeface="Monotype Sorts" charset="2"/>
              <a:buChar char=""/>
            </a:pPr>
            <a:r>
              <a:rPr lang="en-US" altLang="en-US" sz="2000"/>
              <a:t>To use sound Java programming style and document programs properly (§1.9).</a:t>
            </a:r>
          </a:p>
          <a:p>
            <a:pPr>
              <a:spcBef>
                <a:spcPts val="500"/>
              </a:spcBef>
              <a:buSzPct val="75000"/>
              <a:buFont typeface="Monotype Sorts" charset="2"/>
              <a:buChar char=""/>
            </a:pPr>
            <a:r>
              <a:rPr lang="en-US" altLang="en-US" sz="2000"/>
              <a:t>To explain the differences between syntax errors, runtime errors, and logic errors (§1.10).</a:t>
            </a:r>
          </a:p>
          <a:p>
            <a:pPr>
              <a:spcBef>
                <a:spcPts val="500"/>
              </a:spcBef>
              <a:buSzPct val="75000"/>
              <a:buFont typeface="Monotype Sorts" charset="2"/>
              <a:buChar char=""/>
            </a:pPr>
            <a:r>
              <a:rPr lang="en-US" altLang="en-US" sz="2000"/>
              <a:t>To develop Java programs using NetBeans (§1.11).</a:t>
            </a:r>
          </a:p>
          <a:p>
            <a:pPr>
              <a:spcBef>
                <a:spcPts val="500"/>
              </a:spcBef>
              <a:buSzPct val="75000"/>
              <a:buFont typeface="Monotype Sorts" charset="2"/>
              <a:buChar char=""/>
            </a:pPr>
            <a:r>
              <a:rPr lang="en-US" altLang="en-US" sz="2000"/>
              <a:t>To develop Java programs using Eclipse (§1.12).</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1F8357D-2598-4095-9767-22BC969FA703}" type="slidenum">
              <a:rPr lang="en-US" altLang="en-US" sz="1400"/>
              <a:pPr algn="r">
                <a:buClrTx/>
                <a:buSzPct val="75000"/>
                <a:buFontTx/>
                <a:buNone/>
              </a:pPr>
              <a:t>20</a:t>
            </a:fld>
            <a:endParaRPr lang="en-US" altLang="en-US" sz="1400"/>
          </a:p>
        </p:txBody>
      </p:sp>
      <p:sp>
        <p:nvSpPr>
          <p:cNvPr id="24578" name="Text Box 2"/>
          <p:cNvSpPr txBox="1">
            <a:spLocks noChangeArrowheads="1"/>
          </p:cNvSpPr>
          <p:nvPr/>
        </p:nvSpPr>
        <p:spPr bwMode="auto">
          <a:xfrm>
            <a:off x="685800" y="22860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3600"/>
              <a:t>Why Java?</a:t>
            </a:r>
          </a:p>
        </p:txBody>
      </p:sp>
      <p:sp>
        <p:nvSpPr>
          <p:cNvPr id="24579" name="Rectangle 3"/>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110000"/>
              </a:lnSpc>
              <a:spcBef>
                <a:spcPts val="700"/>
              </a:spcBef>
              <a:buClrTx/>
              <a:buSzPct val="75000"/>
              <a:buFontTx/>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ts val="700"/>
              </a:spcBef>
              <a:buClrTx/>
              <a:buSzPct val="75000"/>
              <a:buFontTx/>
              <a:buNone/>
            </a:pPr>
            <a:endParaRPr lang="en-US" altLang="en-US" sz="2800"/>
          </a:p>
          <a:p>
            <a:pPr>
              <a:lnSpc>
                <a:spcPct val="110000"/>
              </a:lnSpc>
              <a:spcBef>
                <a:spcPts val="700"/>
              </a:spcBef>
              <a:buSzPct val="75000"/>
              <a:buFont typeface="Monotype Sorts" charset="2"/>
              <a:buChar char=""/>
            </a:pPr>
            <a:r>
              <a:rPr lang="en-US" altLang="en-US" sz="2800"/>
              <a:t>Java is a general purpose programming language. </a:t>
            </a:r>
          </a:p>
          <a:p>
            <a:pPr>
              <a:lnSpc>
                <a:spcPct val="110000"/>
              </a:lnSpc>
              <a:spcBef>
                <a:spcPts val="700"/>
              </a:spcBef>
              <a:buSzPct val="75000"/>
              <a:buFont typeface="Monotype Sorts" charset="2"/>
              <a:buChar char=""/>
            </a:pPr>
            <a:r>
              <a:rPr lang="en-US" altLang="en-US" sz="2800"/>
              <a:t>Java is the Internet programming language.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6B600B9-8023-40A3-8948-F004CEA766D5}" type="slidenum">
              <a:rPr lang="en-US" altLang="en-US" sz="1400"/>
              <a:pPr algn="r">
                <a:buClrTx/>
                <a:buSzPct val="75000"/>
                <a:buFontTx/>
                <a:buNone/>
              </a:pPr>
              <a:t>21</a:t>
            </a:fld>
            <a:endParaRPr lang="en-US" altLang="en-US" sz="1400"/>
          </a:p>
        </p:txBody>
      </p:sp>
      <p:sp>
        <p:nvSpPr>
          <p:cNvPr id="25602" name="Text Box 2"/>
          <p:cNvSpPr txBox="1">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Java, Web, and Beyond</a:t>
            </a:r>
          </a:p>
        </p:txBody>
      </p:sp>
      <p:sp>
        <p:nvSpPr>
          <p:cNvPr id="25603" name="Text Box 3"/>
          <p:cNvSpPr txBox="1">
            <a:spLocks noChangeArrowheads="1"/>
          </p:cNvSpPr>
          <p:nvPr/>
        </p:nvSpPr>
        <p:spPr bwMode="auto">
          <a:xfrm>
            <a:off x="304800" y="1143000"/>
            <a:ext cx="8458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Java can be used to develop standalone applications.</a:t>
            </a:r>
          </a:p>
          <a:p>
            <a:pPr>
              <a:spcBef>
                <a:spcPts val="850"/>
              </a:spcBef>
              <a:buSzPct val="75000"/>
              <a:buFont typeface="Monotype Sorts" charset="2"/>
              <a:buChar char=""/>
            </a:pPr>
            <a:r>
              <a:rPr lang="en-US" altLang="en-US" sz="3400"/>
              <a:t>Java can be used to develop applications running from a browser.</a:t>
            </a:r>
          </a:p>
          <a:p>
            <a:pPr>
              <a:spcBef>
                <a:spcPts val="850"/>
              </a:spcBef>
              <a:buSzPct val="75000"/>
              <a:buFont typeface="Monotype Sorts" charset="2"/>
              <a:buChar char=""/>
            </a:pPr>
            <a:r>
              <a:rPr lang="en-US" altLang="en-US" sz="3400"/>
              <a:t>Java can also be used to develop applications for hand-held devices.</a:t>
            </a:r>
          </a:p>
          <a:p>
            <a:pPr>
              <a:spcBef>
                <a:spcPts val="850"/>
              </a:spcBef>
              <a:buSzPct val="75000"/>
              <a:buFont typeface="Monotype Sorts" charset="2"/>
              <a:buChar char=""/>
            </a:pPr>
            <a:r>
              <a:rPr lang="en-US" altLang="en-US" sz="3400"/>
              <a:t>Java can be used to develop applications for Web servers.</a:t>
            </a:r>
          </a:p>
          <a:p>
            <a:pPr>
              <a:spcBef>
                <a:spcPts val="850"/>
              </a:spcBef>
              <a:buSzPct val="75000"/>
              <a:buFont typeface="Monotype Sorts" charset="2"/>
              <a:buNone/>
            </a:pPr>
            <a:endParaRPr lang="en-US" altLang="en-US" sz="3400"/>
          </a:p>
          <a:p>
            <a:pPr>
              <a:spcBef>
                <a:spcPts val="850"/>
              </a:spcBef>
              <a:buSzPct val="75000"/>
              <a:buFont typeface="Monotype Sorts" charset="2"/>
              <a:buNone/>
            </a:pPr>
            <a:endParaRPr lang="en-US" altLang="en-US" sz="340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FB0209B-7066-4510-B683-F6749D661A04}" type="slidenum">
              <a:rPr lang="en-US" altLang="en-US" sz="1400"/>
              <a:pPr algn="r">
                <a:buClrTx/>
                <a:buSzPct val="75000"/>
                <a:buFontTx/>
                <a:buNone/>
              </a:pPr>
              <a:t>22</a:t>
            </a:fld>
            <a:endParaRPr lang="en-US" altLang="en-US" sz="1400"/>
          </a:p>
        </p:txBody>
      </p:sp>
      <p:sp>
        <p:nvSpPr>
          <p:cNvPr id="26626" name="Text Box 2"/>
          <p:cNvSpPr txBox="1">
            <a:spLocks noChangeArrowheads="1"/>
          </p:cNvSpPr>
          <p:nvPr/>
        </p:nvSpPr>
        <p:spPr bwMode="auto">
          <a:xfrm>
            <a:off x="685800" y="3048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Java’s History</a:t>
            </a:r>
          </a:p>
        </p:txBody>
      </p:sp>
      <p:sp>
        <p:nvSpPr>
          <p:cNvPr id="26627" name="Text Box 3"/>
          <p:cNvSpPr txBox="1">
            <a:spLocks noChangeArrowheads="1"/>
          </p:cNvSpPr>
          <p:nvPr/>
        </p:nvSpPr>
        <p:spPr bwMode="auto">
          <a:xfrm>
            <a:off x="304800" y="990600"/>
            <a:ext cx="86106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SzPct val="75000"/>
              <a:buFont typeface="Monotype Sorts" charset="2"/>
              <a:buChar char=""/>
            </a:pPr>
            <a:r>
              <a:rPr lang="en-US" altLang="en-US" sz="3200"/>
              <a:t>James Gosling and Sun Microsystems</a:t>
            </a:r>
          </a:p>
          <a:p>
            <a:pPr>
              <a:lnSpc>
                <a:spcPct val="90000"/>
              </a:lnSpc>
              <a:spcBef>
                <a:spcPts val="2000"/>
              </a:spcBef>
              <a:buSzPct val="75000"/>
              <a:buFont typeface="Monotype Sorts" charset="2"/>
              <a:buChar char=""/>
            </a:pPr>
            <a:r>
              <a:rPr lang="en-US" altLang="en-US" sz="3200"/>
              <a:t>Oak</a:t>
            </a:r>
          </a:p>
          <a:p>
            <a:pPr>
              <a:lnSpc>
                <a:spcPct val="90000"/>
              </a:lnSpc>
              <a:spcBef>
                <a:spcPts val="2000"/>
              </a:spcBef>
              <a:buSzPct val="75000"/>
              <a:buFont typeface="Monotype Sorts" charset="2"/>
              <a:buChar char=""/>
            </a:pPr>
            <a:r>
              <a:rPr lang="en-US" altLang="en-US" sz="3200"/>
              <a:t>Java, May 20, 1995, Sun World</a:t>
            </a:r>
          </a:p>
          <a:p>
            <a:pPr>
              <a:lnSpc>
                <a:spcPct val="90000"/>
              </a:lnSpc>
              <a:spcBef>
                <a:spcPts val="2000"/>
              </a:spcBef>
              <a:buSzPct val="75000"/>
              <a:buFont typeface="Monotype Sorts" charset="2"/>
              <a:buChar char=""/>
            </a:pPr>
            <a:r>
              <a:rPr lang="en-US" altLang="en-US" sz="3200"/>
              <a:t>HotJava </a:t>
            </a:r>
          </a:p>
          <a:p>
            <a:pPr lvl="1">
              <a:lnSpc>
                <a:spcPct val="90000"/>
              </a:lnSpc>
              <a:spcBef>
                <a:spcPts val="700"/>
              </a:spcBef>
              <a:buFont typeface="Times New Roman" panose="02020603050405020304" pitchFamily="18" charset="0"/>
              <a:buChar char="–"/>
            </a:pPr>
            <a:r>
              <a:rPr lang="en-US" altLang="en-US" sz="2800"/>
              <a:t>The first Java-enabled Web browser</a:t>
            </a:r>
          </a:p>
          <a:p>
            <a:pPr>
              <a:lnSpc>
                <a:spcPct val="90000"/>
              </a:lnSpc>
              <a:spcBef>
                <a:spcPts val="2000"/>
              </a:spcBef>
              <a:buSzPct val="75000"/>
              <a:buFont typeface="Monotype Sorts" charset="2"/>
              <a:buChar char=""/>
            </a:pPr>
            <a:r>
              <a:rPr lang="en-US" altLang="en-US" sz="3200"/>
              <a:t>Early History Website:</a:t>
            </a:r>
          </a:p>
        </p:txBody>
      </p:sp>
      <p:sp>
        <p:nvSpPr>
          <p:cNvPr id="26628" name="AutoShape 4"/>
          <p:cNvSpPr>
            <a:spLocks noChangeArrowheads="1"/>
          </p:cNvSpPr>
          <p:nvPr/>
        </p:nvSpPr>
        <p:spPr bwMode="auto">
          <a:xfrm>
            <a:off x="533400" y="5053013"/>
            <a:ext cx="7696200" cy="91440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2000"/>
              </a:spcBef>
              <a:buClrTx/>
              <a:buSzPct val="75000"/>
              <a:buFontTx/>
              <a:buNone/>
            </a:pPr>
            <a:r>
              <a:rPr lang="en-US" altLang="en-US" sz="3200" u="sng">
                <a:solidFill>
                  <a:srgbClr val="00B050"/>
                </a:solidFill>
              </a:rPr>
              <a:t>http://www.java.com/en/javahistory/index.jsp</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4A0EFB5-A045-4A9E-88A5-DB687DBC934D}" type="slidenum">
              <a:rPr lang="en-US" altLang="en-US" sz="1400"/>
              <a:pPr algn="r">
                <a:buClrTx/>
                <a:buSzPct val="75000"/>
                <a:buFontTx/>
                <a:buNone/>
              </a:pPr>
              <a:t>23</a:t>
            </a:fld>
            <a:endParaRPr lang="en-US" altLang="en-US" sz="1400"/>
          </a:p>
        </p:txBody>
      </p:sp>
      <p:sp>
        <p:nvSpPr>
          <p:cNvPr id="27650" name="Text Box 2"/>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7651" name="Text Box 3"/>
          <p:cNvSpPr txBox="1">
            <a:spLocks noChangeArrowheads="1"/>
          </p:cNvSpPr>
          <p:nvPr/>
        </p:nvSpPr>
        <p:spPr bwMode="auto">
          <a:xfrm>
            <a:off x="304800" y="838200"/>
            <a:ext cx="8610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SzPct val="75000"/>
              <a:buFont typeface="Monotype Sorts" charset="2"/>
              <a:buChar char=""/>
            </a:pPr>
            <a:r>
              <a:rPr lang="en-US" altLang="en-US" sz="2800">
                <a:cs typeface="Times New Roman" panose="02020603050405020304" pitchFamily="18" charset="0"/>
              </a:rPr>
              <a:t>Java Is Simple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Object-Oriented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Distributed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Interpreted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Robust</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Secure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Architecture-Neutral</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Portable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Java's Performance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Multithreaded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Dynamic</a:t>
            </a:r>
            <a:r>
              <a:rPr lang="en-US" altLang="en-US" sz="2800"/>
              <a:t> </a:t>
            </a:r>
          </a:p>
        </p:txBody>
      </p:sp>
      <p:sp>
        <p:nvSpPr>
          <p:cNvPr id="27652" name="Rectangle 4"/>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
        <p:nvSpPr>
          <p:cNvPr id="27653" name="AutoShape 5"/>
          <p:cNvSpPr>
            <a:spLocks noChangeArrowheads="1"/>
          </p:cNvSpPr>
          <p:nvPr/>
        </p:nvSpPr>
        <p:spPr bwMode="auto">
          <a:xfrm>
            <a:off x="457200" y="5943600"/>
            <a:ext cx="7924800" cy="455613"/>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u="sng">
                <a:solidFill>
                  <a:srgbClr val="00B050"/>
                </a:solidFill>
              </a:rPr>
              <a:t>www.cs.armstrong.edu/liang/JavaCharacteristics.pdf</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62F71EB5-D476-40D0-B639-91608E8A965F}" type="slidenum">
              <a:rPr lang="en-US" altLang="en-US" sz="1400"/>
              <a:pPr algn="r">
                <a:buClrTx/>
                <a:buSzPct val="75000"/>
                <a:buFontTx/>
                <a:buNone/>
              </a:pPr>
              <a:t>24</a:t>
            </a:fld>
            <a:endParaRPr lang="en-US" altLang="en-US" sz="1400"/>
          </a:p>
        </p:txBody>
      </p:sp>
      <p:sp>
        <p:nvSpPr>
          <p:cNvPr id="28674"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8675"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solidFill>
                  <a:srgbClr val="FF9900"/>
                </a:solidFill>
                <a:cs typeface="Times New Roman" panose="02020603050405020304" pitchFamily="18" charset="0"/>
              </a:rPr>
              <a:t>Java Is Simple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28676" name="Text Box 4"/>
          <p:cNvSpPr txBox="1">
            <a:spLocks noChangeArrowheads="1"/>
          </p:cNvSpPr>
          <p:nvPr/>
        </p:nvSpPr>
        <p:spPr bwMode="auto">
          <a:xfrm>
            <a:off x="3962400" y="990600"/>
            <a:ext cx="4953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buClrTx/>
              <a:buSzPct val="75000"/>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28677"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FB97001-8F8C-4F1D-8674-7BB3C7507A4B}" type="slidenum">
              <a:rPr lang="en-US" altLang="en-US" sz="1400"/>
              <a:pPr algn="r">
                <a:buClrTx/>
                <a:buSzPct val="75000"/>
                <a:buFontTx/>
                <a:buNone/>
              </a:pPr>
              <a:t>25</a:t>
            </a:fld>
            <a:endParaRPr lang="en-US" altLang="en-US" sz="1400"/>
          </a:p>
        </p:txBody>
      </p:sp>
      <p:sp>
        <p:nvSpPr>
          <p:cNvPr id="29698"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9699"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29700" name="Text Box 4"/>
          <p:cNvSpPr txBox="1">
            <a:spLocks noChangeArrowheads="1"/>
          </p:cNvSpPr>
          <p:nvPr/>
        </p:nvSpPr>
        <p:spPr bwMode="auto">
          <a:xfrm>
            <a:off x="4343400" y="990600"/>
            <a:ext cx="4572000"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9701"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544E687-6AF1-4CDD-B461-7E331F6D816E}" type="slidenum">
              <a:rPr lang="en-US" altLang="en-US" sz="1400"/>
              <a:pPr algn="r">
                <a:buClrTx/>
                <a:buSzPct val="75000"/>
                <a:buFontTx/>
                <a:buNone/>
              </a:pPr>
              <a:t>26</a:t>
            </a:fld>
            <a:endParaRPr lang="en-US" altLang="en-US" sz="1400"/>
          </a:p>
        </p:txBody>
      </p:sp>
      <p:sp>
        <p:nvSpPr>
          <p:cNvPr id="30722"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0723"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0724" name="Text Box 4"/>
          <p:cNvSpPr txBox="1">
            <a:spLocks noChangeArrowheads="1"/>
          </p:cNvSpPr>
          <p:nvPr/>
        </p:nvSpPr>
        <p:spPr bwMode="auto">
          <a:xfrm>
            <a:off x="4343400" y="990600"/>
            <a:ext cx="4572000"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0725"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4D5D3A7-6C51-4383-8D68-66FA32D46930}" type="slidenum">
              <a:rPr lang="en-US" altLang="en-US" sz="1400"/>
              <a:pPr algn="r">
                <a:buClrTx/>
                <a:buSzPct val="75000"/>
                <a:buFontTx/>
                <a:buNone/>
              </a:pPr>
              <a:t>27</a:t>
            </a:fld>
            <a:endParaRPr lang="en-US" altLang="en-US" sz="1400"/>
          </a:p>
        </p:txBody>
      </p:sp>
      <p:sp>
        <p:nvSpPr>
          <p:cNvPr id="31746"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1747"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1748" name="Text Box 4"/>
          <p:cNvSpPr txBox="1">
            <a:spLocks noChangeArrowheads="1"/>
          </p:cNvSpPr>
          <p:nvPr/>
        </p:nvSpPr>
        <p:spPr bwMode="auto">
          <a:xfrm>
            <a:off x="4343400" y="990600"/>
            <a:ext cx="4572000"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31749"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D58852C-9C2B-4403-BEBF-2A79606CB28C}" type="slidenum">
              <a:rPr lang="en-US" altLang="en-US" sz="1400"/>
              <a:pPr algn="r">
                <a:buClrTx/>
                <a:buSzPct val="75000"/>
                <a:buFontTx/>
                <a:buNone/>
              </a:pPr>
              <a:t>28</a:t>
            </a:fld>
            <a:endParaRPr lang="en-US" altLang="en-US" sz="1400"/>
          </a:p>
        </p:txBody>
      </p:sp>
      <p:sp>
        <p:nvSpPr>
          <p:cNvPr id="32770"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2771"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2772" name="Text Box 4"/>
          <p:cNvSpPr txBox="1">
            <a:spLocks noChangeArrowheads="1"/>
          </p:cNvSpPr>
          <p:nvPr/>
        </p:nvSpPr>
        <p:spPr bwMode="auto">
          <a:xfrm>
            <a:off x="4343400" y="990600"/>
            <a:ext cx="4572000"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32773"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100AC10-AB79-49FB-86AF-01315469EBFB}" type="slidenum">
              <a:rPr lang="en-US" altLang="en-US" sz="1400"/>
              <a:pPr algn="r">
                <a:buClrTx/>
                <a:buSzPct val="75000"/>
                <a:buFontTx/>
                <a:buNone/>
              </a:pPr>
              <a:t>29</a:t>
            </a:fld>
            <a:endParaRPr lang="en-US" altLang="en-US" sz="1400"/>
          </a:p>
        </p:txBody>
      </p:sp>
      <p:sp>
        <p:nvSpPr>
          <p:cNvPr id="33794"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3795"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3796" name="Text Box 4"/>
          <p:cNvSpPr txBox="1">
            <a:spLocks noChangeArrowheads="1"/>
          </p:cNvSpPr>
          <p:nvPr/>
        </p:nvSpPr>
        <p:spPr bwMode="auto">
          <a:xfrm>
            <a:off x="3505200" y="2590800"/>
            <a:ext cx="4572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33797"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1704932-DBA4-466A-89AB-2106081B8470}" type="slidenum">
              <a:rPr lang="en-US" altLang="en-US" sz="1400"/>
              <a:pPr algn="r">
                <a:buClrTx/>
                <a:buSzPct val="75000"/>
                <a:buFontTx/>
                <a:buNone/>
              </a:pPr>
              <a:t>3</a:t>
            </a:fld>
            <a:endParaRPr lang="en-US" altLang="en-US" sz="1400"/>
          </a:p>
        </p:txBody>
      </p:sp>
      <p:sp>
        <p:nvSpPr>
          <p:cNvPr id="7170" name="Text Box 2"/>
          <p:cNvSpPr txBox="1">
            <a:spLocks noChangeArrowheads="1"/>
          </p:cNvSpPr>
          <p:nvPr/>
        </p:nvSpPr>
        <p:spPr bwMode="auto">
          <a:xfrm>
            <a:off x="685800" y="3048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What is a Computer?</a:t>
            </a:r>
          </a:p>
        </p:txBody>
      </p:sp>
      <p:sp>
        <p:nvSpPr>
          <p:cNvPr id="7171"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2" name="Text Box 4"/>
          <p:cNvSpPr txBox="1">
            <a:spLocks noChangeArrowheads="1"/>
          </p:cNvSpPr>
          <p:nvPr/>
        </p:nvSpPr>
        <p:spPr bwMode="auto">
          <a:xfrm>
            <a:off x="304800" y="1447800"/>
            <a:ext cx="8153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cs typeface="Times New Roman" panose="02020603050405020304" pitchFamily="18" charset="0"/>
              </a:rPr>
              <a:t>A computer consists of a CPU, memory, hard disk, floppy disk, monitor, printer, and communication devices</a:t>
            </a:r>
            <a:r>
              <a:rPr lang="en-US" altLang="en-US"/>
              <a:t>.</a:t>
            </a:r>
          </a:p>
        </p:txBody>
      </p:sp>
      <p:sp>
        <p:nvSpPr>
          <p:cNvPr id="7173"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4"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5" name="Rectangle 7"/>
          <p:cNvSpPr>
            <a:spLocks noChangeArrowheads="1"/>
          </p:cNvSpPr>
          <p:nvPr/>
        </p:nvSpPr>
        <p:spPr bwMode="auto">
          <a:xfrm>
            <a:off x="0" y="27971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7176" name="Object 8"/>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7178" r:id="rId4" imgW="5086800" imgH="1261800" progId="">
                  <p:embed/>
                </p:oleObj>
              </mc:Choice>
              <mc:Fallback>
                <p:oleObj r:id="rId4" imgW="5086800" imgH="126180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6A0CB22D-3034-420C-A6C5-224E4E2A77AE}" type="slidenum">
              <a:rPr lang="en-US" altLang="en-US" sz="1400"/>
              <a:pPr algn="r">
                <a:buClrTx/>
                <a:buSzPct val="75000"/>
                <a:buFontTx/>
                <a:buNone/>
              </a:pPr>
              <a:t>30</a:t>
            </a:fld>
            <a:endParaRPr lang="en-US" altLang="en-US" sz="1400"/>
          </a:p>
        </p:txBody>
      </p:sp>
      <p:sp>
        <p:nvSpPr>
          <p:cNvPr id="34818"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4819"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4820" name="Text Box 4"/>
          <p:cNvSpPr txBox="1">
            <a:spLocks noChangeArrowheads="1"/>
          </p:cNvSpPr>
          <p:nvPr/>
        </p:nvSpPr>
        <p:spPr bwMode="auto">
          <a:xfrm>
            <a:off x="4419600" y="3657600"/>
            <a:ext cx="4572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buClrTx/>
              <a:buSzPct val="75000"/>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34821"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D1CB31A-67B7-4A54-89C7-074B4E0E57E9}" type="slidenum">
              <a:rPr lang="en-US" altLang="en-US" sz="1400"/>
              <a:pPr algn="r">
                <a:buClrTx/>
                <a:buSzPct val="75000"/>
                <a:buFontTx/>
                <a:buNone/>
              </a:pPr>
              <a:t>31</a:t>
            </a:fld>
            <a:endParaRPr lang="en-US" altLang="en-US" sz="1400"/>
          </a:p>
        </p:txBody>
      </p:sp>
      <p:sp>
        <p:nvSpPr>
          <p:cNvPr id="35842"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5843"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5844" name="Text Box 4"/>
          <p:cNvSpPr txBox="1">
            <a:spLocks noChangeArrowheads="1"/>
          </p:cNvSpPr>
          <p:nvPr/>
        </p:nvSpPr>
        <p:spPr bwMode="auto">
          <a:xfrm>
            <a:off x="3962400" y="4114800"/>
            <a:ext cx="4572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35845"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A09BA5C-7EE0-4E4B-BAC0-9F6B0C4938E9}" type="slidenum">
              <a:rPr lang="en-US" altLang="en-US" sz="1400"/>
              <a:pPr algn="r">
                <a:buClrTx/>
                <a:buSzPct val="75000"/>
                <a:buFontTx/>
                <a:buNone/>
              </a:pPr>
              <a:t>32</a:t>
            </a:fld>
            <a:endParaRPr lang="en-US" altLang="en-US" sz="1400"/>
          </a:p>
        </p:txBody>
      </p:sp>
      <p:sp>
        <p:nvSpPr>
          <p:cNvPr id="36866"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6867"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6868" name="Text Box 4"/>
          <p:cNvSpPr txBox="1">
            <a:spLocks noChangeArrowheads="1"/>
          </p:cNvSpPr>
          <p:nvPr/>
        </p:nvSpPr>
        <p:spPr bwMode="auto">
          <a:xfrm>
            <a:off x="3962400" y="4114800"/>
            <a:ext cx="4572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36869"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388C489-F6BD-4C8B-97CD-DE840C817B66}" type="slidenum">
              <a:rPr lang="en-US" altLang="en-US" sz="1400"/>
              <a:pPr algn="r">
                <a:buClrTx/>
                <a:buSzPct val="75000"/>
                <a:buFontTx/>
                <a:buNone/>
              </a:pPr>
              <a:t>33</a:t>
            </a:fld>
            <a:endParaRPr lang="en-US" altLang="en-US" sz="1400"/>
          </a:p>
        </p:txBody>
      </p:sp>
      <p:sp>
        <p:nvSpPr>
          <p:cNvPr id="37890"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7891"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7892" name="Text Box 4"/>
          <p:cNvSpPr txBox="1">
            <a:spLocks noChangeArrowheads="1"/>
          </p:cNvSpPr>
          <p:nvPr/>
        </p:nvSpPr>
        <p:spPr bwMode="auto">
          <a:xfrm>
            <a:off x="3733800" y="4724400"/>
            <a:ext cx="50292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37893"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E3BC97F-3A1E-4396-9CEE-C8161BC9AB4D}" type="slidenum">
              <a:rPr lang="en-US" altLang="en-US" sz="1400"/>
              <a:pPr algn="r">
                <a:buClrTx/>
                <a:buSzPct val="75000"/>
                <a:buFontTx/>
                <a:buNone/>
              </a:pPr>
              <a:t>34</a:t>
            </a:fld>
            <a:endParaRPr lang="en-US" altLang="en-US" sz="1400"/>
          </a:p>
        </p:txBody>
      </p:sp>
      <p:sp>
        <p:nvSpPr>
          <p:cNvPr id="38914" name="Text Box 2"/>
          <p:cNvSpPr txBox="1">
            <a:spLocks noChangeArrowheads="1"/>
          </p:cNvSpPr>
          <p:nvPr/>
        </p:nvSpPr>
        <p:spPr bwMode="auto">
          <a:xfrm>
            <a:off x="685800"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8915" name="Text Box 3"/>
          <p:cNvSpPr txBox="1">
            <a:spLocks noChangeArrowheads="1"/>
          </p:cNvSpPr>
          <p:nvPr/>
        </p:nvSpPr>
        <p:spPr bwMode="auto">
          <a:xfrm>
            <a:off x="304800"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Dynamic</a:t>
            </a:r>
            <a:r>
              <a:rPr lang="en-US" altLang="en-US"/>
              <a:t> </a:t>
            </a:r>
          </a:p>
        </p:txBody>
      </p:sp>
      <p:sp>
        <p:nvSpPr>
          <p:cNvPr id="38916" name="Text Box 4"/>
          <p:cNvSpPr txBox="1">
            <a:spLocks noChangeArrowheads="1"/>
          </p:cNvSpPr>
          <p:nvPr/>
        </p:nvSpPr>
        <p:spPr bwMode="auto">
          <a:xfrm>
            <a:off x="3810000" y="4495800"/>
            <a:ext cx="50292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38917"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1EB5FCE-B33A-411B-9B29-9B0938F26E7E}" type="slidenum">
              <a:rPr lang="en-US" altLang="en-US" sz="1400"/>
              <a:pPr algn="r">
                <a:buClrTx/>
                <a:buSzPct val="75000"/>
                <a:buFontTx/>
                <a:buNone/>
              </a:pPr>
              <a:t>35</a:t>
            </a:fld>
            <a:endParaRPr lang="en-US" altLang="en-US" sz="1400"/>
          </a:p>
        </p:txBody>
      </p:sp>
      <p:sp>
        <p:nvSpPr>
          <p:cNvPr id="39938" name="Text Box 2"/>
          <p:cNvSpPr txBox="1">
            <a:spLocks noChangeArrowheads="1"/>
          </p:cNvSpPr>
          <p:nvPr/>
        </p:nvSpPr>
        <p:spPr bwMode="auto">
          <a:xfrm>
            <a:off x="685800" y="228600"/>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JDK Versions</a:t>
            </a:r>
          </a:p>
        </p:txBody>
      </p:sp>
      <p:sp>
        <p:nvSpPr>
          <p:cNvPr id="39939" name="Text Box 3"/>
          <p:cNvSpPr txBox="1">
            <a:spLocks noChangeArrowheads="1"/>
          </p:cNvSpPr>
          <p:nvPr/>
        </p:nvSpPr>
        <p:spPr bwMode="auto">
          <a:xfrm>
            <a:off x="381000" y="1143000"/>
            <a:ext cx="83058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SzPct val="75000"/>
              <a:buFont typeface="Monotype Sorts" charset="2"/>
              <a:buChar char=""/>
            </a:pPr>
            <a:r>
              <a:rPr lang="en-US" altLang="en-US" sz="3000"/>
              <a:t>JDK 1.02 (1995)</a:t>
            </a:r>
          </a:p>
          <a:p>
            <a:pPr>
              <a:lnSpc>
                <a:spcPct val="90000"/>
              </a:lnSpc>
              <a:spcBef>
                <a:spcPts val="750"/>
              </a:spcBef>
              <a:buSzPct val="75000"/>
              <a:buFont typeface="Monotype Sorts" charset="2"/>
              <a:buChar char=""/>
            </a:pPr>
            <a:r>
              <a:rPr lang="en-US" altLang="en-US" sz="3000"/>
              <a:t>JDK 1.1 (1996)</a:t>
            </a:r>
          </a:p>
          <a:p>
            <a:pPr>
              <a:lnSpc>
                <a:spcPct val="90000"/>
              </a:lnSpc>
              <a:spcBef>
                <a:spcPts val="750"/>
              </a:spcBef>
              <a:buSzPct val="75000"/>
              <a:buFont typeface="Monotype Sorts" charset="2"/>
              <a:buChar char=""/>
            </a:pPr>
            <a:r>
              <a:rPr lang="en-US" altLang="en-US" sz="3000"/>
              <a:t>JDK 1.2 (1998)</a:t>
            </a:r>
          </a:p>
          <a:p>
            <a:pPr>
              <a:lnSpc>
                <a:spcPct val="90000"/>
              </a:lnSpc>
              <a:spcBef>
                <a:spcPts val="750"/>
              </a:spcBef>
              <a:buSzPct val="75000"/>
              <a:buFont typeface="Monotype Sorts" charset="2"/>
              <a:buChar char=""/>
            </a:pPr>
            <a:r>
              <a:rPr lang="en-US" altLang="en-US" sz="3000"/>
              <a:t>JDK 1.3 (2000)</a:t>
            </a:r>
          </a:p>
          <a:p>
            <a:pPr>
              <a:lnSpc>
                <a:spcPct val="90000"/>
              </a:lnSpc>
              <a:spcBef>
                <a:spcPts val="750"/>
              </a:spcBef>
              <a:buSzPct val="75000"/>
              <a:buFont typeface="Monotype Sorts" charset="2"/>
              <a:buChar char=""/>
            </a:pPr>
            <a:r>
              <a:rPr lang="en-US" altLang="en-US" sz="3000"/>
              <a:t>JDK 1.4 (2002)</a:t>
            </a:r>
          </a:p>
          <a:p>
            <a:pPr>
              <a:lnSpc>
                <a:spcPct val="90000"/>
              </a:lnSpc>
              <a:spcBef>
                <a:spcPts val="750"/>
              </a:spcBef>
              <a:buSzPct val="75000"/>
              <a:buFont typeface="Monotype Sorts" charset="2"/>
              <a:buChar char=""/>
            </a:pPr>
            <a:r>
              <a:rPr lang="en-US" altLang="en-US" sz="3000"/>
              <a:t>JDK 1.5 (2004) a. k. a. JDK 5 or Java 5</a:t>
            </a:r>
          </a:p>
          <a:p>
            <a:pPr>
              <a:lnSpc>
                <a:spcPct val="90000"/>
              </a:lnSpc>
              <a:spcBef>
                <a:spcPts val="750"/>
              </a:spcBef>
              <a:buSzPct val="75000"/>
              <a:buFont typeface="Monotype Sorts" charset="2"/>
              <a:buChar char=""/>
            </a:pPr>
            <a:r>
              <a:rPr lang="en-US" altLang="en-US" sz="3000"/>
              <a:t>JDK 1.6 (2006) a. k. a. JDK 6 or Java 6</a:t>
            </a:r>
          </a:p>
          <a:p>
            <a:pPr>
              <a:lnSpc>
                <a:spcPct val="90000"/>
              </a:lnSpc>
              <a:spcBef>
                <a:spcPts val="750"/>
              </a:spcBef>
              <a:buSzPct val="75000"/>
              <a:buFont typeface="Monotype Sorts" charset="2"/>
              <a:buChar char=""/>
            </a:pPr>
            <a:r>
              <a:rPr lang="en-US" altLang="en-US" sz="3000"/>
              <a:t>JDK 1.7 (2011) a. k. a. JDK 7 or Java 7</a:t>
            </a:r>
          </a:p>
          <a:p>
            <a:pPr>
              <a:lnSpc>
                <a:spcPct val="90000"/>
              </a:lnSpc>
              <a:spcBef>
                <a:spcPts val="750"/>
              </a:spcBef>
              <a:buSzPct val="75000"/>
              <a:buFont typeface="Monotype Sorts" charset="2"/>
              <a:buChar char=""/>
            </a:pPr>
            <a:r>
              <a:rPr lang="en-US" altLang="en-US" sz="3000"/>
              <a:t>JDK 1.8 (2014) a. k. a. JDK 8 or Java 8</a:t>
            </a:r>
          </a:p>
          <a:p>
            <a:pPr>
              <a:lnSpc>
                <a:spcPct val="90000"/>
              </a:lnSpc>
              <a:spcBef>
                <a:spcPts val="750"/>
              </a:spcBef>
              <a:buSzPct val="75000"/>
              <a:buFont typeface="Monotype Sorts" charset="2"/>
              <a:buNone/>
            </a:pPr>
            <a:endParaRPr lang="en-US" altLang="en-US" sz="3000"/>
          </a:p>
          <a:p>
            <a:pPr>
              <a:lnSpc>
                <a:spcPct val="90000"/>
              </a:lnSpc>
              <a:spcBef>
                <a:spcPts val="750"/>
              </a:spcBef>
              <a:buSzPct val="75000"/>
              <a:buFont typeface="Monotype Sorts" charset="2"/>
              <a:buNone/>
            </a:pPr>
            <a:endParaRPr lang="en-US" altLang="en-US" sz="3000"/>
          </a:p>
          <a:p>
            <a:pPr>
              <a:lnSpc>
                <a:spcPct val="90000"/>
              </a:lnSpc>
              <a:spcBef>
                <a:spcPts val="750"/>
              </a:spcBef>
              <a:buSzPct val="75000"/>
              <a:buFont typeface="Monotype Sorts" charset="2"/>
              <a:buNone/>
            </a:pPr>
            <a:endParaRPr lang="en-US" altLang="en-US" sz="300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5946CE4-A287-4E3C-B380-CF4B11B21463}" type="slidenum">
              <a:rPr lang="en-US" altLang="en-US" sz="1400"/>
              <a:pPr algn="r">
                <a:buClrTx/>
                <a:buSzPct val="75000"/>
                <a:buFontTx/>
                <a:buNone/>
              </a:pPr>
              <a:t>36</a:t>
            </a:fld>
            <a:endParaRPr lang="en-US" altLang="en-US" sz="1400"/>
          </a:p>
        </p:txBody>
      </p:sp>
      <p:sp>
        <p:nvSpPr>
          <p:cNvPr id="40962" name="Text Box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JDK Editions</a:t>
            </a:r>
          </a:p>
        </p:txBody>
      </p:sp>
      <p:sp>
        <p:nvSpPr>
          <p:cNvPr id="40963" name="Text Box 3"/>
          <p:cNvSpPr txBox="1">
            <a:spLocks noChangeArrowheads="1"/>
          </p:cNvSpPr>
          <p:nvPr/>
        </p:nvSpPr>
        <p:spPr bwMode="auto">
          <a:xfrm>
            <a:off x="228600" y="1066800"/>
            <a:ext cx="8763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Standard Edition (J2SE)</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J2SE can be used to develop client-side standalone applications or applets.</a:t>
            </a:r>
          </a:p>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Enterprise Edition (J2EE)</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J2EE can be used to develop server-side applications such as Java servlets, Java ServerPages, and Java ServerFaces. </a:t>
            </a:r>
          </a:p>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Micro Edition (J2ME). </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J2ME can be used to develop applications for mobile devices such as cell phones. </a:t>
            </a:r>
          </a:p>
          <a:p>
            <a:pPr marL="342900">
              <a:spcBef>
                <a:spcPts val="750"/>
              </a:spcBef>
              <a:buClrTx/>
              <a:buSzPct val="75000"/>
              <a:buFontTx/>
              <a:buNone/>
            </a:pPr>
            <a:r>
              <a:rPr lang="en-US" altLang="en-US" sz="3000">
                <a:latin typeface="Palatino" pitchFamily="16" charset="0"/>
                <a:cs typeface="Times New Roman" panose="02020603050405020304" pitchFamily="18" charset="0"/>
              </a:rPr>
              <a:t>This book uses J2SE to introduce Java programming.</a:t>
            </a:r>
            <a:r>
              <a:rPr lang="en-US" altLang="en-US" sz="3000"/>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E9393C8-A934-45A6-ADAB-33781A8AB662}" type="slidenum">
              <a:rPr lang="en-US" altLang="en-US" sz="1400"/>
              <a:pPr algn="r">
                <a:buClrTx/>
                <a:buSzPct val="75000"/>
                <a:buFontTx/>
                <a:buNone/>
              </a:pPr>
              <a:t>37</a:t>
            </a:fld>
            <a:endParaRPr lang="en-US" altLang="en-US" sz="1400"/>
          </a:p>
        </p:txBody>
      </p:sp>
      <p:sp>
        <p:nvSpPr>
          <p:cNvPr id="41986" name="Text Box 2"/>
          <p:cNvSpPr txBox="1">
            <a:spLocks noChangeArrowheads="1"/>
          </p:cNvSpPr>
          <p:nvPr/>
        </p:nvSpPr>
        <p:spPr bwMode="auto">
          <a:xfrm>
            <a:off x="685800" y="3048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Popular Java IDEs</a:t>
            </a:r>
          </a:p>
        </p:txBody>
      </p:sp>
      <p:sp>
        <p:nvSpPr>
          <p:cNvPr id="41987" name="Text Box 3"/>
          <p:cNvSpPr txBox="1">
            <a:spLocks noChangeArrowheads="1"/>
          </p:cNvSpPr>
          <p:nvPr/>
        </p:nvSpPr>
        <p:spPr bwMode="auto">
          <a:xfrm>
            <a:off x="457200" y="1371600"/>
            <a:ext cx="82296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SzPct val="75000"/>
              <a:buFont typeface="Monotype Sorts" charset="2"/>
              <a:buChar char=""/>
            </a:pPr>
            <a:r>
              <a:rPr lang="en-US" altLang="en-US" sz="3000"/>
              <a:t>NetBeans</a:t>
            </a:r>
          </a:p>
          <a:p>
            <a:pPr>
              <a:lnSpc>
                <a:spcPct val="90000"/>
              </a:lnSpc>
              <a:spcBef>
                <a:spcPts val="1875"/>
              </a:spcBef>
              <a:buSzPct val="75000"/>
              <a:buFont typeface="Monotype Sorts" charset="2"/>
              <a:buChar char=""/>
            </a:pPr>
            <a:r>
              <a:rPr lang="en-US" altLang="en-US" sz="3000"/>
              <a:t>Eclipse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834B533-79F8-40A6-AD98-A1672B305648}" type="slidenum">
              <a:rPr lang="en-US" altLang="en-US" sz="1400"/>
              <a:pPr algn="r">
                <a:buClrTx/>
                <a:buSzPct val="75000"/>
                <a:buFontTx/>
                <a:buNone/>
              </a:pPr>
              <a:t>38</a:t>
            </a:fld>
            <a:endParaRPr lang="en-US" altLang="en-US" sz="1400"/>
          </a:p>
        </p:txBody>
      </p:sp>
      <p:sp>
        <p:nvSpPr>
          <p:cNvPr id="43010" name="Text Box 2"/>
          <p:cNvSpPr txBox="1">
            <a:spLocks noChangeArrowheads="1"/>
          </p:cNvSpPr>
          <p:nvPr/>
        </p:nvSpPr>
        <p:spPr bwMode="auto">
          <a:xfrm>
            <a:off x="685800"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 Simple Java Program</a:t>
            </a:r>
          </a:p>
        </p:txBody>
      </p:sp>
      <p:sp>
        <p:nvSpPr>
          <p:cNvPr id="43011" name="Text Box 3"/>
          <p:cNvSpPr txBox="1">
            <a:spLocks noChangeArrowheads="1"/>
          </p:cNvSpPr>
          <p:nvPr/>
        </p:nvSpPr>
        <p:spPr bwMode="auto">
          <a:xfrm>
            <a:off x="457200" y="1676400"/>
            <a:ext cx="8305800" cy="22860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600"/>
              </a:spcBef>
              <a:buClrTx/>
              <a:buSzPct val="75000"/>
              <a:buFontTx/>
              <a:buNone/>
            </a:pPr>
            <a:r>
              <a:rPr lang="en-US" altLang="en-US" b="1">
                <a:latin typeface="Courier New" panose="02070309020205020404" pitchFamily="49" charset="0"/>
                <a:cs typeface="Courier New" panose="02070309020205020404" pitchFamily="49" charset="0"/>
              </a:rPr>
              <a:t>// This program prints Welcome to Java!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public class Welcome {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public static void main(String[] args) {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System.out.println("Welcome to Java!");</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a:t>
            </a:r>
          </a:p>
        </p:txBody>
      </p:sp>
      <p:sp>
        <p:nvSpPr>
          <p:cNvPr id="43012" name="AutoShape 4"/>
          <p:cNvSpPr>
            <a:spLocks noChangeArrowheads="1"/>
          </p:cNvSpPr>
          <p:nvPr/>
        </p:nvSpPr>
        <p:spPr bwMode="auto">
          <a:xfrm>
            <a:off x="1022350" y="5208588"/>
            <a:ext cx="1143000" cy="5969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43013" name="AutoShape 5"/>
          <p:cNvSpPr>
            <a:spLocks noChangeArrowheads="1"/>
          </p:cNvSpPr>
          <p:nvPr/>
        </p:nvSpPr>
        <p:spPr bwMode="auto">
          <a:xfrm>
            <a:off x="1022350" y="4522788"/>
            <a:ext cx="1600200" cy="5969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Welcome</a:t>
            </a:r>
          </a:p>
        </p:txBody>
      </p:sp>
      <p:sp>
        <p:nvSpPr>
          <p:cNvPr id="43014" name="Text Box 6"/>
          <p:cNvSpPr txBox="1">
            <a:spLocks noChangeArrowheads="1"/>
          </p:cNvSpPr>
          <p:nvPr/>
        </p:nvSpPr>
        <p:spPr bwMode="auto">
          <a:xfrm>
            <a:off x="457200" y="990600"/>
            <a:ext cx="3505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900"/>
              </a:spcBef>
              <a:buClrTx/>
              <a:buSzPct val="75000"/>
              <a:buFontTx/>
              <a:buNone/>
            </a:pPr>
            <a:r>
              <a:rPr lang="en-US" altLang="en-US" sz="3600"/>
              <a:t>Listing 1.1</a:t>
            </a:r>
          </a:p>
        </p:txBody>
      </p:sp>
      <p:sp>
        <p:nvSpPr>
          <p:cNvPr id="43015" name="Rectangle 7"/>
          <p:cNvSpPr>
            <a:spLocks noChangeArrowheads="1"/>
          </p:cNvSpPr>
          <p:nvPr/>
        </p:nvSpPr>
        <p:spPr bwMode="auto">
          <a:xfrm>
            <a:off x="2774950" y="4529138"/>
            <a:ext cx="6096000" cy="908050"/>
          </a:xfrm>
          <a:prstGeom prst="rect">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115888" indent="-1143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1pPr>
            <a:lvl2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2pPr>
            <a:lvl3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3pPr>
            <a:lvl4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4pPr>
            <a:lvl5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9pPr>
          </a:lstStyle>
          <a:p>
            <a:pPr>
              <a:lnSpc>
                <a:spcPct val="90000"/>
              </a:lnSpc>
              <a:spcBef>
                <a:spcPts val="500"/>
              </a:spcBef>
              <a:buClrTx/>
              <a:buSzPct val="75000"/>
              <a:buFontTx/>
              <a:buNone/>
            </a:pPr>
            <a:r>
              <a:rPr lang="en-US" altLang="en-US" sz="2000"/>
              <a:t>IMPORTANT NOTE: If you cannot run the buttons, see www.cs.armstrong.edu/liang/javaslidenote.doc.</a:t>
            </a:r>
          </a:p>
        </p:txBody>
      </p:sp>
      <p:sp>
        <p:nvSpPr>
          <p:cNvPr id="43016" name="AutoShape 8"/>
          <p:cNvSpPr>
            <a:spLocks noChangeArrowheads="1"/>
          </p:cNvSpPr>
          <p:nvPr/>
        </p:nvSpPr>
        <p:spPr bwMode="auto">
          <a:xfrm>
            <a:off x="488950" y="4522788"/>
            <a:ext cx="468313" cy="577850"/>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43017" name="Group 9"/>
          <p:cNvGrpSpPr>
            <a:grpSpLocks/>
          </p:cNvGrpSpPr>
          <p:nvPr/>
        </p:nvGrpSpPr>
        <p:grpSpPr bwMode="auto">
          <a:xfrm>
            <a:off x="4595813" y="3340100"/>
            <a:ext cx="1936750" cy="760413"/>
            <a:chOff x="2895" y="2104"/>
            <a:chExt cx="1220" cy="479"/>
          </a:xfrm>
        </p:grpSpPr>
        <p:pic>
          <p:nvPicPr>
            <p:cNvPr id="430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 y="2104"/>
              <a:ext cx="1220"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9" name="Text Box 11"/>
            <p:cNvSpPr txBox="1">
              <a:spLocks noChangeArrowheads="1"/>
            </p:cNvSpPr>
            <p:nvPr/>
          </p:nvSpPr>
          <p:spPr bwMode="auto">
            <a:xfrm>
              <a:off x="3024" y="2162"/>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9DA9B30-B7AC-4E8C-B1C9-A92B40DB9DD1}" type="slidenum">
              <a:rPr lang="en-US" altLang="en-US" sz="1400"/>
              <a:pPr algn="r">
                <a:buClrTx/>
                <a:buSzPct val="75000"/>
                <a:buFontTx/>
                <a:buNone/>
              </a:pPr>
              <a:t>39</a:t>
            </a:fld>
            <a:endParaRPr lang="en-US" altLang="en-US" sz="1400"/>
          </a:p>
        </p:txBody>
      </p:sp>
      <p:sp>
        <p:nvSpPr>
          <p:cNvPr id="44034" name="Text Box 2"/>
          <p:cNvSpPr txBox="1">
            <a:spLocks noChangeArrowheads="1"/>
          </p:cNvSpPr>
          <p:nvPr/>
        </p:nvSpPr>
        <p:spPr bwMode="auto">
          <a:xfrm>
            <a:off x="228600" y="228600"/>
            <a:ext cx="8534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Creating and Editing Using NotePad</a:t>
            </a:r>
          </a:p>
        </p:txBody>
      </p:sp>
      <p:sp>
        <p:nvSpPr>
          <p:cNvPr id="44035" name="Text Box 3"/>
          <p:cNvSpPr txBox="1">
            <a:spLocks noChangeArrowheads="1"/>
          </p:cNvSpPr>
          <p:nvPr/>
        </p:nvSpPr>
        <p:spPr bwMode="auto">
          <a:xfrm>
            <a:off x="228600" y="1066800"/>
            <a:ext cx="47244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ClrTx/>
              <a:buSzPct val="75000"/>
              <a:buFontTx/>
              <a:buNone/>
            </a:pPr>
            <a:r>
              <a:rPr lang="en-US" altLang="en-US" sz="3000">
                <a:latin typeface="Palatino" pitchFamily="16" charset="0"/>
                <a:cs typeface="Times New Roman" panose="02020603050405020304" pitchFamily="18" charset="0"/>
              </a:rPr>
              <a:t>To use NotePad, type </a:t>
            </a:r>
          </a:p>
          <a:p>
            <a:pPr lvl="1">
              <a:lnSpc>
                <a:spcPct val="90000"/>
              </a:lnSpc>
              <a:spcBef>
                <a:spcPts val="750"/>
              </a:spcBef>
              <a:buClrTx/>
              <a:buFontTx/>
              <a:buNone/>
            </a:pPr>
            <a:r>
              <a:rPr lang="en-US" altLang="en-US" sz="3000">
                <a:latin typeface="Palatino" pitchFamily="16" charset="0"/>
                <a:cs typeface="Times New Roman" panose="02020603050405020304" pitchFamily="18" charset="0"/>
              </a:rPr>
              <a:t>notepad Welcome.java </a:t>
            </a:r>
          </a:p>
          <a:p>
            <a:pPr>
              <a:lnSpc>
                <a:spcPct val="90000"/>
              </a:lnSpc>
              <a:spcBef>
                <a:spcPts val="750"/>
              </a:spcBef>
              <a:buClrTx/>
              <a:buSzPct val="75000"/>
              <a:buFontTx/>
              <a:buNone/>
            </a:pPr>
            <a:r>
              <a:rPr lang="en-US" altLang="en-US" sz="3000">
                <a:latin typeface="Palatino" pitchFamily="16" charset="0"/>
                <a:cs typeface="Times New Roman" panose="02020603050405020304" pitchFamily="18" charset="0"/>
              </a:rPr>
              <a:t>from the DOS prompt.</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7" name="Line 5"/>
          <p:cNvSpPr>
            <a:spLocks noChangeShapeType="1"/>
          </p:cNvSpPr>
          <p:nvPr/>
        </p:nvSpPr>
        <p:spPr bwMode="auto">
          <a:xfrm>
            <a:off x="2514600" y="1447800"/>
            <a:ext cx="1066800" cy="1981200"/>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4038" name="Line 6"/>
          <p:cNvSpPr>
            <a:spLocks noChangeShapeType="1"/>
          </p:cNvSpPr>
          <p:nvPr/>
        </p:nvSpPr>
        <p:spPr bwMode="auto">
          <a:xfrm>
            <a:off x="4648200" y="1828800"/>
            <a:ext cx="381000" cy="1588"/>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440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F825F99-3133-4DEC-ACB4-895F59D83949}" type="slidenum">
              <a:rPr lang="en-US" altLang="en-US" sz="1400"/>
              <a:pPr algn="r">
                <a:buClrTx/>
                <a:buSzPct val="75000"/>
                <a:buFontTx/>
                <a:buNone/>
              </a:pPr>
              <a:t>4</a:t>
            </a:fld>
            <a:endParaRPr lang="en-US" altLang="en-US" sz="1400"/>
          </a:p>
        </p:txBody>
      </p:sp>
      <p:sp>
        <p:nvSpPr>
          <p:cNvPr id="8194" name="Text Box 2"/>
          <p:cNvSpPr txBox="1">
            <a:spLocks noChangeArrowheads="1"/>
          </p:cNvSpPr>
          <p:nvPr/>
        </p:nvSpPr>
        <p:spPr bwMode="auto">
          <a:xfrm>
            <a:off x="685800"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CPU</a:t>
            </a:r>
          </a:p>
        </p:txBody>
      </p:sp>
      <p:sp>
        <p:nvSpPr>
          <p:cNvPr id="8195"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6" name="Text Box 4"/>
          <p:cNvSpPr txBox="1">
            <a:spLocks noChangeArrowheads="1"/>
          </p:cNvSpPr>
          <p:nvPr/>
        </p:nvSpPr>
        <p:spPr bwMode="auto">
          <a:xfrm>
            <a:off x="304800" y="1066800"/>
            <a:ext cx="8610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8197"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8"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8199" name="Object 7"/>
          <p:cNvGraphicFramePr>
            <a:graphicFrameLocks noChangeAspect="1"/>
          </p:cNvGraphicFramePr>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8201" r:id="rId4" imgW="5082480" imgH="1260000" progId="">
                  <p:embed/>
                </p:oleObj>
              </mc:Choice>
              <mc:Fallback>
                <p:oleObj r:id="rId4" imgW="5082480" imgH="1260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E6A774A-4402-4295-9D0B-93884F529A7D}" type="slidenum">
              <a:rPr lang="en-US" altLang="en-US" sz="1400"/>
              <a:pPr algn="r">
                <a:buClrTx/>
                <a:buSzPct val="75000"/>
                <a:buFontTx/>
                <a:buNone/>
              </a:pPr>
              <a:t>40</a:t>
            </a:fld>
            <a:endParaRPr lang="en-US" altLang="en-US" sz="1400"/>
          </a:p>
        </p:txBody>
      </p:sp>
      <p:sp>
        <p:nvSpPr>
          <p:cNvPr id="45058" name="Text Box 2"/>
          <p:cNvSpPr txBox="1">
            <a:spLocks noChangeArrowheads="1"/>
          </p:cNvSpPr>
          <p:nvPr/>
        </p:nvSpPr>
        <p:spPr bwMode="auto">
          <a:xfrm>
            <a:off x="228600" y="228600"/>
            <a:ext cx="876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Creating and Editing Using WordPad</a:t>
            </a:r>
          </a:p>
        </p:txBody>
      </p:sp>
      <p:sp>
        <p:nvSpPr>
          <p:cNvPr id="45059" name="Text Box 3"/>
          <p:cNvSpPr txBox="1">
            <a:spLocks noChangeArrowheads="1"/>
          </p:cNvSpPr>
          <p:nvPr/>
        </p:nvSpPr>
        <p:spPr bwMode="auto">
          <a:xfrm>
            <a:off x="228600" y="1066800"/>
            <a:ext cx="47244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ClrTx/>
              <a:buSzPct val="75000"/>
              <a:buFontTx/>
              <a:buNone/>
            </a:pPr>
            <a:r>
              <a:rPr lang="en-US" altLang="en-US" sz="3000">
                <a:latin typeface="Palatino" pitchFamily="16" charset="0"/>
                <a:cs typeface="Times New Roman" panose="02020603050405020304" pitchFamily="18" charset="0"/>
              </a:rPr>
              <a:t>To use WordPad, type </a:t>
            </a:r>
          </a:p>
          <a:p>
            <a:pPr lvl="1">
              <a:lnSpc>
                <a:spcPct val="90000"/>
              </a:lnSpc>
              <a:spcBef>
                <a:spcPts val="750"/>
              </a:spcBef>
              <a:buClrTx/>
              <a:buFontTx/>
              <a:buNone/>
            </a:pPr>
            <a:r>
              <a:rPr lang="en-US" altLang="en-US" sz="3000">
                <a:latin typeface="Palatino" pitchFamily="16" charset="0"/>
                <a:cs typeface="Times New Roman" panose="02020603050405020304" pitchFamily="18" charset="0"/>
              </a:rPr>
              <a:t>write Welcome.java </a:t>
            </a:r>
          </a:p>
          <a:p>
            <a:pPr>
              <a:lnSpc>
                <a:spcPct val="90000"/>
              </a:lnSpc>
              <a:spcBef>
                <a:spcPts val="750"/>
              </a:spcBef>
              <a:buClrTx/>
              <a:buSzPct val="75000"/>
              <a:buFontTx/>
              <a:buNone/>
            </a:pPr>
            <a:r>
              <a:rPr lang="en-US" altLang="en-US" sz="3000">
                <a:latin typeface="Palatino" pitchFamily="16" charset="0"/>
                <a:cs typeface="Times New Roman" panose="02020603050405020304" pitchFamily="18" charset="0"/>
              </a:rPr>
              <a:t>from the DOS prompt.</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1" name="Line 5"/>
          <p:cNvSpPr>
            <a:spLocks noChangeShapeType="1"/>
          </p:cNvSpPr>
          <p:nvPr/>
        </p:nvSpPr>
        <p:spPr bwMode="auto">
          <a:xfrm>
            <a:off x="4114800" y="1828800"/>
            <a:ext cx="990600" cy="1588"/>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5062" name="Line 6"/>
          <p:cNvSpPr>
            <a:spLocks noChangeShapeType="1"/>
          </p:cNvSpPr>
          <p:nvPr/>
        </p:nvSpPr>
        <p:spPr bwMode="auto">
          <a:xfrm>
            <a:off x="2514600" y="1447800"/>
            <a:ext cx="1066800" cy="1371600"/>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pic>
        <p:nvPicPr>
          <p:cNvPr id="450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6367EA3-34CD-4F31-A536-63667FF1BD62}" type="slidenum">
              <a:rPr lang="en-US" altLang="en-US" sz="1400"/>
              <a:pPr algn="r">
                <a:buClrTx/>
                <a:buSzPct val="75000"/>
                <a:buFontTx/>
                <a:buNone/>
              </a:pPr>
              <a:t>41</a:t>
            </a:fld>
            <a:endParaRPr lang="en-US" altLang="en-US" sz="1400"/>
          </a:p>
        </p:txBody>
      </p:sp>
      <p:sp>
        <p:nvSpPr>
          <p:cNvPr id="46082" name="Rectangle 2"/>
          <p:cNvSpPr>
            <a:spLocks noChangeArrowheads="1"/>
          </p:cNvSpPr>
          <p:nvPr/>
        </p:nvSpPr>
        <p:spPr bwMode="auto">
          <a:xfrm>
            <a:off x="3200400" y="19812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6083" name="Rectangle 3"/>
          <p:cNvSpPr>
            <a:spLocks noChangeArrowheads="1"/>
          </p:cNvSpPr>
          <p:nvPr/>
        </p:nvSpPr>
        <p:spPr bwMode="auto">
          <a:xfrm>
            <a:off x="3200400" y="12954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6084" name="Rectangle 4"/>
          <p:cNvSpPr>
            <a:spLocks noChangeArrowheads="1"/>
          </p:cNvSpPr>
          <p:nvPr/>
        </p:nvSpPr>
        <p:spPr bwMode="auto">
          <a:xfrm>
            <a:off x="2657475" y="27908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46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6" name="Text Box 6"/>
          <p:cNvSpPr txBox="1">
            <a:spLocks noChangeArrowheads="1"/>
          </p:cNvSpPr>
          <p:nvPr/>
        </p:nvSpPr>
        <p:spPr bwMode="auto">
          <a:xfrm>
            <a:off x="3886200" y="152400"/>
            <a:ext cx="510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3000"/>
              <a:t>Creating, Compiling, and Running Programs</a:t>
            </a:r>
          </a:p>
        </p:txBody>
      </p:sp>
      <p:pic>
        <p:nvPicPr>
          <p:cNvPr id="460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59BEAF1-E160-4E6A-8331-96A104710B55}" type="slidenum">
              <a:rPr lang="en-US" altLang="en-US" sz="1400"/>
              <a:pPr algn="r">
                <a:buClrTx/>
                <a:buSzPct val="75000"/>
                <a:buFontTx/>
                <a:buNone/>
              </a:pPr>
              <a:t>42</a:t>
            </a:fld>
            <a:endParaRPr lang="en-US" altLang="en-US" sz="1400"/>
          </a:p>
        </p:txBody>
      </p:sp>
      <p:sp>
        <p:nvSpPr>
          <p:cNvPr id="47106" name="Text Box 2"/>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Java Source Code</a:t>
            </a:r>
          </a:p>
        </p:txBody>
      </p:sp>
      <p:sp>
        <p:nvSpPr>
          <p:cNvPr id="47107" name="Text Box 3"/>
          <p:cNvSpPr txBox="1">
            <a:spLocks noChangeArrowheads="1"/>
          </p:cNvSpPr>
          <p:nvPr/>
        </p:nvSpPr>
        <p:spPr bwMode="auto">
          <a:xfrm>
            <a:off x="228600" y="838200"/>
            <a:ext cx="89154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600"/>
              </a:spcBef>
              <a:buClrTx/>
              <a:buSzPct val="75000"/>
              <a:buFontTx/>
              <a:buNone/>
            </a:pPr>
            <a:r>
              <a:rPr lang="en-US" altLang="en-US">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i="1">
                <a:cs typeface="Times New Roman" panose="02020603050405020304" pitchFamily="18" charset="0"/>
              </a:rPr>
              <a:t>bytecode</a:t>
            </a:r>
            <a:r>
              <a:rPr lang="en-US" altLang="en-US">
                <a:cs typeface="Times New Roman" panose="02020603050405020304" pitchFamily="18" charset="0"/>
              </a:rPr>
              <a:t>. The bytecode can then run on any computer with a Java Virtual Machine, as shown below. Java Virtual Machine is a software that interprets Java bytecode. </a:t>
            </a:r>
          </a:p>
        </p:txBody>
      </p:sp>
      <p:sp>
        <p:nvSpPr>
          <p:cNvPr id="47108" name="Rectangle 4"/>
          <p:cNvSpPr>
            <a:spLocks noChangeArrowheads="1"/>
          </p:cNvSpPr>
          <p:nvPr/>
        </p:nvSpPr>
        <p:spPr bwMode="auto">
          <a:xfrm>
            <a:off x="2238375" y="31384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7109" name="Rectangle 5"/>
          <p:cNvSpPr>
            <a:spLocks noChangeArrowheads="1"/>
          </p:cNvSpPr>
          <p:nvPr/>
        </p:nvSpPr>
        <p:spPr bwMode="auto">
          <a:xfrm>
            <a:off x="3657600" y="25860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8A95E7E-8887-432B-A69F-4C326D824B90}" type="slidenum">
              <a:rPr lang="en-US" altLang="en-US" sz="1400"/>
              <a:pPr algn="r">
                <a:buClrTx/>
                <a:buSzPct val="75000"/>
                <a:buFontTx/>
                <a:buNone/>
              </a:pPr>
              <a:t>43</a:t>
            </a:fld>
            <a:endParaRPr lang="en-US" altLang="en-US" sz="1400"/>
          </a:p>
        </p:txBody>
      </p:sp>
      <p:sp>
        <p:nvSpPr>
          <p:cNvPr id="48130" name="Rectangle 2"/>
          <p:cNvSpPr>
            <a:spLocks noChangeArrowheads="1"/>
          </p:cNvSpPr>
          <p:nvPr/>
        </p:nvSpPr>
        <p:spPr bwMode="auto">
          <a:xfrm>
            <a:off x="457200"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48131" name="Text Box 3"/>
          <p:cNvSpPr txBox="1">
            <a:spLocks noChangeArrowheads="1"/>
          </p:cNvSpPr>
          <p:nvPr/>
        </p:nvSpPr>
        <p:spPr bwMode="auto">
          <a:xfrm>
            <a:off x="685800" y="4572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48132" name="Rectangle 4"/>
          <p:cNvSpPr>
            <a:spLocks noChangeArrowheads="1"/>
          </p:cNvSpPr>
          <p:nvPr/>
        </p:nvSpPr>
        <p:spPr bwMode="auto">
          <a:xfrm>
            <a:off x="838200" y="3124200"/>
            <a:ext cx="7086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8133" name="AutoShape 5"/>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t>Enter main method</a:t>
            </a:r>
          </a:p>
        </p:txBody>
      </p:sp>
      <p:sp>
        <p:nvSpPr>
          <p:cNvPr id="48134" name="Rectangle 6"/>
          <p:cNvSpPr>
            <a:spLocks noChangeArrowheads="1"/>
          </p:cNvSpPr>
          <p:nvPr/>
        </p:nvSpPr>
        <p:spPr bwMode="auto">
          <a:xfrm>
            <a:off x="0"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48133"/>
                                        </p:tgtEl>
                                        <p:attrNameLst>
                                          <p:attrName>style.visibility</p:attrName>
                                        </p:attrNameLst>
                                      </p:cBhvr>
                                      <p:to>
                                        <p:strVal val="visible"/>
                                      </p:to>
                                    </p:set>
                                    <p:anim calcmode="lin" valueType="num">
                                      <p:cBhvr>
                                        <p:cTn id="7" dur="500" fill="hold"/>
                                        <p:tgtEl>
                                          <p:spTgt spid="48133"/>
                                        </p:tgtEl>
                                        <p:attrNameLst>
                                          <p:attrName>ppt_x</p:attrName>
                                        </p:attrNameLst>
                                      </p:cBhvr>
                                      <p:tavLst>
                                        <p:tav tm="100000">
                                          <p:val>
                                            <p:strVal val="0-#ppt_w/2"/>
                                          </p:val>
                                        </p:tav>
                                        <p:tav>
                                          <p:val>
                                            <p:strVal val="#ppt_x"/>
                                          </p:val>
                                        </p:tav>
                                      </p:tavLst>
                                    </p:anim>
                                    <p:anim calcmode="lin" valueType="num">
                                      <p:cBhvr>
                                        <p:cTn id="8" dur="500" fill="hold"/>
                                        <p:tgtEl>
                                          <p:spTgt spid="48133"/>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513D929-88EA-49FB-AA27-903E3B086BB1}" type="slidenum">
              <a:rPr lang="en-US" altLang="en-US" sz="1400"/>
              <a:pPr algn="r">
                <a:buClrTx/>
                <a:buSzPct val="75000"/>
                <a:buFontTx/>
                <a:buNone/>
              </a:pPr>
              <a:t>44</a:t>
            </a:fld>
            <a:endParaRPr lang="en-US" altLang="en-US" sz="1400"/>
          </a:p>
        </p:txBody>
      </p:sp>
      <p:sp>
        <p:nvSpPr>
          <p:cNvPr id="49154" name="Rectangle 2"/>
          <p:cNvSpPr>
            <a:spLocks noChangeArrowheads="1"/>
          </p:cNvSpPr>
          <p:nvPr/>
        </p:nvSpPr>
        <p:spPr bwMode="auto">
          <a:xfrm>
            <a:off x="457200"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49155"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49156" name="Rectangle 4"/>
          <p:cNvSpPr>
            <a:spLocks noChangeArrowheads="1"/>
          </p:cNvSpPr>
          <p:nvPr/>
        </p:nvSpPr>
        <p:spPr bwMode="auto">
          <a:xfrm>
            <a:off x="1219200" y="3505200"/>
            <a:ext cx="7162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9157"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t>Execute statement</a:t>
            </a:r>
          </a:p>
        </p:txBody>
      </p:sp>
      <p:sp>
        <p:nvSpPr>
          <p:cNvPr id="49158" name="Rectangle 6"/>
          <p:cNvSpPr>
            <a:spLocks noChangeArrowheads="1"/>
          </p:cNvSpPr>
          <p:nvPr/>
        </p:nvSpPr>
        <p:spPr bwMode="auto">
          <a:xfrm>
            <a:off x="0"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49157"/>
                                        </p:tgtEl>
                                        <p:attrNameLst>
                                          <p:attrName>style.visibility</p:attrName>
                                        </p:attrNameLst>
                                      </p:cBhvr>
                                      <p:to>
                                        <p:strVal val="visible"/>
                                      </p:to>
                                    </p:set>
                                    <p:anim calcmode="lin" valueType="num">
                                      <p:cBhvr>
                                        <p:cTn id="7" dur="500" fill="hold"/>
                                        <p:tgtEl>
                                          <p:spTgt spid="49157"/>
                                        </p:tgtEl>
                                        <p:attrNameLst>
                                          <p:attrName>ppt_x</p:attrName>
                                        </p:attrNameLst>
                                      </p:cBhvr>
                                      <p:tavLst>
                                        <p:tav tm="100000">
                                          <p:val>
                                            <p:strVal val="0-#ppt_w/2"/>
                                          </p:val>
                                        </p:tav>
                                        <p:tav>
                                          <p:val>
                                            <p:strVal val="#ppt_x"/>
                                          </p:val>
                                        </p:tav>
                                      </p:tavLst>
                                    </p:anim>
                                    <p:anim calcmode="lin" valueType="num">
                                      <p:cBhvr>
                                        <p:cTn id="8" dur="500" fill="hold"/>
                                        <p:tgtEl>
                                          <p:spTgt spid="4915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61F3754-6BAC-4491-B0BD-1BFE091BAF73}" type="slidenum">
              <a:rPr lang="en-US" altLang="en-US" sz="1400"/>
              <a:pPr algn="r">
                <a:buClrTx/>
                <a:buSzPct val="75000"/>
                <a:buFontTx/>
                <a:buNone/>
              </a:pPr>
              <a:t>45</a:t>
            </a:fld>
            <a:endParaRPr lang="en-US" altLang="en-US" sz="1400"/>
          </a:p>
        </p:txBody>
      </p:sp>
      <p:sp>
        <p:nvSpPr>
          <p:cNvPr id="50178" name="Rectangle 2"/>
          <p:cNvSpPr>
            <a:spLocks noChangeArrowheads="1"/>
          </p:cNvSpPr>
          <p:nvPr/>
        </p:nvSpPr>
        <p:spPr bwMode="auto">
          <a:xfrm>
            <a:off x="457200"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0179"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50180" name="Rectangle 4"/>
          <p:cNvSpPr>
            <a:spLocks noChangeArrowheads="1"/>
          </p:cNvSpPr>
          <p:nvPr/>
        </p:nvSpPr>
        <p:spPr bwMode="auto">
          <a:xfrm>
            <a:off x="1219200" y="3505200"/>
            <a:ext cx="7162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0181" name="Rectangle 5"/>
          <p:cNvSpPr>
            <a:spLocks noChangeArrowheads="1"/>
          </p:cNvSpPr>
          <p:nvPr/>
        </p:nvSpPr>
        <p:spPr bwMode="auto">
          <a:xfrm>
            <a:off x="0"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
        <p:nvSpPr>
          <p:cNvPr id="50182" name="Line 6"/>
          <p:cNvSpPr>
            <a:spLocks noChangeShapeType="1"/>
          </p:cNvSpPr>
          <p:nvPr/>
        </p:nvSpPr>
        <p:spPr bwMode="auto">
          <a:xfrm flipH="1">
            <a:off x="3960813" y="3810000"/>
            <a:ext cx="1222375" cy="1371600"/>
          </a:xfrm>
          <a:prstGeom prst="line">
            <a:avLst/>
          </a:prstGeom>
          <a:noFill/>
          <a:ln w="12600" cap="sq">
            <a:solidFill>
              <a:srgbClr val="FF0000"/>
            </a:solidFill>
            <a:miter lim="800000"/>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0183" name="AutoShape 7"/>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125"/>
              </a:spcBef>
              <a:buClrTx/>
              <a:buSzPct val="75000"/>
              <a:buFontTx/>
              <a:buNone/>
            </a:pPr>
            <a:r>
              <a:rPr lang="en-US" altLang="en-US" sz="1800"/>
              <a:t>print a message to the console</a:t>
            </a:r>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fill="hold" nodeType="withEffect">
                                  <p:stCondLst>
                                    <p:cond delay="0"/>
                                  </p:stCondLst>
                                  <p:childTnLst>
                                    <p:set>
                                      <p:cBhvr additive="repl">
                                        <p:cTn id="6" dur="1" fill="hold">
                                          <p:stCondLst>
                                            <p:cond delay="0"/>
                                          </p:stCondLst>
                                        </p:cTn>
                                        <p:tgtEl>
                                          <p:spTgt spid="50183"/>
                                        </p:tgtEl>
                                        <p:attrNameLst>
                                          <p:attrName>style.visibility</p:attrName>
                                        </p:attrNameLst>
                                      </p:cBhvr>
                                      <p:to>
                                        <p:strVal val="visible"/>
                                      </p:to>
                                    </p:set>
                                    <p:anim calcmode="lin" valueType="num">
                                      <p:cBhvr additive="repl">
                                        <p:cTn id="7" dur="500" fill="hold"/>
                                        <p:tgtEl>
                                          <p:spTgt spid="50183"/>
                                        </p:tgtEl>
                                        <p:attrNameLst>
                                          <p:attrName>ppt_w</p:attrName>
                                        </p:attrNameLst>
                                      </p:cBhvr>
                                      <p:tavLst>
                                        <p:tav tm="100000">
                                          <p:val>
                                            <p:strVal val="#ppt_w"/>
                                          </p:val>
                                        </p:tav>
                                        <p:tav>
                                          <p:val>
                                            <p:strVal val="#ppt_w"/>
                                          </p:val>
                                        </p:tav>
                                      </p:tavLst>
                                    </p:anim>
                                    <p:anim calcmode="lin" valueType="num">
                                      <p:cBhvr additive="repl">
                                        <p:cTn id="8" dur="500" fill="hold"/>
                                        <p:tgtEl>
                                          <p:spTgt spid="50183"/>
                                        </p:tgtEl>
                                        <p:attrNameLst>
                                          <p:attrName>ppt_h</p:attrName>
                                        </p:attrNameLst>
                                      </p:cBhvr>
                                      <p:tavLst>
                                        <p:tav tm="100000">
                                          <p:val>
                                            <p:str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86DAB55-5A38-411F-843F-E66B17D7ACE3}" type="slidenum">
              <a:rPr lang="en-US" altLang="en-US" sz="1400"/>
              <a:pPr algn="r">
                <a:buClrTx/>
                <a:buSzPct val="75000"/>
                <a:buFontTx/>
                <a:buNone/>
              </a:pPr>
              <a:t>46</a:t>
            </a:fld>
            <a:endParaRPr lang="en-US" altLang="en-US" sz="1400"/>
          </a:p>
        </p:txBody>
      </p:sp>
      <p:sp>
        <p:nvSpPr>
          <p:cNvPr id="51202" name="Text Box 2"/>
          <p:cNvSpPr txBox="1">
            <a:spLocks noChangeArrowheads="1"/>
          </p:cNvSpPr>
          <p:nvPr/>
        </p:nvSpPr>
        <p:spPr bwMode="auto">
          <a:xfrm>
            <a:off x="685800"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Two More Simple Examples</a:t>
            </a:r>
          </a:p>
        </p:txBody>
      </p:sp>
      <p:sp>
        <p:nvSpPr>
          <p:cNvPr id="51203" name="AutoShape 3"/>
          <p:cNvSpPr>
            <a:spLocks noChangeArrowheads="1"/>
          </p:cNvSpPr>
          <p:nvPr/>
        </p:nvSpPr>
        <p:spPr bwMode="auto">
          <a:xfrm>
            <a:off x="5943600" y="2362200"/>
            <a:ext cx="1143000" cy="5334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51204" name="AutoShape 4"/>
          <p:cNvSpPr>
            <a:spLocks noChangeArrowheads="1"/>
          </p:cNvSpPr>
          <p:nvPr/>
        </p:nvSpPr>
        <p:spPr bwMode="auto">
          <a:xfrm>
            <a:off x="1524000" y="2362200"/>
            <a:ext cx="4191000" cy="5334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WelcomeWithThreeMessages</a:t>
            </a:r>
          </a:p>
        </p:txBody>
      </p:sp>
      <p:sp>
        <p:nvSpPr>
          <p:cNvPr id="51205" name="AutoShape 5"/>
          <p:cNvSpPr>
            <a:spLocks noChangeArrowheads="1"/>
          </p:cNvSpPr>
          <p:nvPr/>
        </p:nvSpPr>
        <p:spPr bwMode="auto">
          <a:xfrm>
            <a:off x="4648200" y="3429000"/>
            <a:ext cx="1143000" cy="5334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51206" name="AutoShape 6"/>
          <p:cNvSpPr>
            <a:spLocks noChangeArrowheads="1"/>
          </p:cNvSpPr>
          <p:nvPr/>
        </p:nvSpPr>
        <p:spPr bwMode="auto">
          <a:xfrm>
            <a:off x="1524000" y="3429000"/>
            <a:ext cx="2895600" cy="5334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ComputeExpression</a:t>
            </a:r>
          </a:p>
        </p:txBody>
      </p:sp>
      <p:sp>
        <p:nvSpPr>
          <p:cNvPr id="51207" name="AutoShape 7"/>
          <p:cNvSpPr>
            <a:spLocks noChangeArrowheads="1"/>
          </p:cNvSpPr>
          <p:nvPr/>
        </p:nvSpPr>
        <p:spPr bwMode="auto">
          <a:xfrm>
            <a:off x="914400" y="2362200"/>
            <a:ext cx="468313" cy="576263"/>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08" name="AutoShape 8"/>
          <p:cNvSpPr>
            <a:spLocks noChangeArrowheads="1"/>
          </p:cNvSpPr>
          <p:nvPr/>
        </p:nvSpPr>
        <p:spPr bwMode="auto">
          <a:xfrm>
            <a:off x="914400" y="3429000"/>
            <a:ext cx="468313" cy="576263"/>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51209" name="Group 9"/>
          <p:cNvGrpSpPr>
            <a:grpSpLocks/>
          </p:cNvGrpSpPr>
          <p:nvPr/>
        </p:nvGrpSpPr>
        <p:grpSpPr bwMode="auto">
          <a:xfrm>
            <a:off x="3833813" y="1968500"/>
            <a:ext cx="1936750" cy="754063"/>
            <a:chOff x="2415" y="1240"/>
            <a:chExt cx="1220" cy="475"/>
          </a:xfrm>
        </p:grpSpPr>
        <p:pic>
          <p:nvPicPr>
            <p:cNvPr id="512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 y="1240"/>
              <a:ext cx="1220" cy="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1" name="Text Box 11"/>
            <p:cNvSpPr txBox="1">
              <a:spLocks noChangeArrowheads="1"/>
            </p:cNvSpPr>
            <p:nvPr/>
          </p:nvSpPr>
          <p:spPr bwMode="auto">
            <a:xfrm>
              <a:off x="2544" y="1296"/>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grpSp>
        <p:nvGrpSpPr>
          <p:cNvPr id="51212" name="Group 12"/>
          <p:cNvGrpSpPr>
            <a:grpSpLocks/>
          </p:cNvGrpSpPr>
          <p:nvPr/>
        </p:nvGrpSpPr>
        <p:grpSpPr bwMode="auto">
          <a:xfrm>
            <a:off x="2646363" y="2955925"/>
            <a:ext cx="1936750" cy="760413"/>
            <a:chOff x="1667" y="1862"/>
            <a:chExt cx="1220" cy="479"/>
          </a:xfrm>
        </p:grpSpPr>
        <p:pic>
          <p:nvPicPr>
            <p:cNvPr id="512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 y="1862"/>
              <a:ext cx="1220"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4" name="Text Box 14"/>
            <p:cNvSpPr txBox="1">
              <a:spLocks noChangeArrowheads="1"/>
            </p:cNvSpPr>
            <p:nvPr/>
          </p:nvSpPr>
          <p:spPr bwMode="auto">
            <a:xfrm>
              <a:off x="1795" y="1920"/>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E33C116-5BDA-4122-B764-800E5835D590}" type="slidenum">
              <a:rPr lang="en-US" altLang="en-US" sz="1400"/>
              <a:pPr algn="r">
                <a:buClrTx/>
                <a:buSzPct val="75000"/>
                <a:buFontTx/>
                <a:buNone/>
              </a:pPr>
              <a:t>47</a:t>
            </a:fld>
            <a:endParaRPr lang="en-US" altLang="en-US" sz="1400"/>
          </a:p>
        </p:txBody>
      </p:sp>
      <p:sp>
        <p:nvSpPr>
          <p:cNvPr id="52226" name="Text Box 2"/>
          <p:cNvSpPr txBox="1">
            <a:spLocks noChangeArrowheads="1"/>
          </p:cNvSpPr>
          <p:nvPr/>
        </p:nvSpPr>
        <p:spPr bwMode="auto">
          <a:xfrm>
            <a:off x="1828800" y="152400"/>
            <a:ext cx="6172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Supplements on the Companion Website</a:t>
            </a:r>
          </a:p>
        </p:txBody>
      </p:sp>
      <p:sp>
        <p:nvSpPr>
          <p:cNvPr id="52227" name="Text Box 3"/>
          <p:cNvSpPr txBox="1">
            <a:spLocks noChangeArrowheads="1"/>
          </p:cNvSpPr>
          <p:nvPr/>
        </p:nvSpPr>
        <p:spPr bwMode="auto">
          <a:xfrm>
            <a:off x="457200" y="1600200"/>
            <a:ext cx="83820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See Supplement I.B for installing and configuring JDK</a:t>
            </a:r>
          </a:p>
          <a:p>
            <a:pPr>
              <a:spcBef>
                <a:spcPts val="850"/>
              </a:spcBef>
              <a:buSzPct val="75000"/>
              <a:buFont typeface="Monotype Sorts" charset="2"/>
              <a:buChar char=""/>
            </a:pPr>
            <a:r>
              <a:rPr lang="en-US" altLang="en-US" sz="3400"/>
              <a:t>See Supplement I.C for compiling and running Java from the command window for details</a:t>
            </a:r>
          </a:p>
          <a:p>
            <a:pPr marL="342900">
              <a:spcBef>
                <a:spcPts val="850"/>
              </a:spcBef>
              <a:buClrTx/>
              <a:buSzPct val="75000"/>
              <a:buFontTx/>
              <a:buNone/>
            </a:pPr>
            <a:endParaRPr lang="en-US" altLang="en-US" sz="3400"/>
          </a:p>
          <a:p>
            <a:pPr marL="342900">
              <a:spcBef>
                <a:spcPts val="850"/>
              </a:spcBef>
              <a:buClrTx/>
              <a:buSzPct val="75000"/>
              <a:buFontTx/>
              <a:buNone/>
            </a:pPr>
            <a:r>
              <a:rPr lang="en-US" altLang="en-US" sz="3400"/>
              <a:t>www.cs.armstrong.edu/liang/intro10e</a:t>
            </a:r>
          </a:p>
        </p:txBody>
      </p:sp>
      <p:sp>
        <p:nvSpPr>
          <p:cNvPr id="52228" name="Rectangle 4"/>
          <p:cNvSpPr>
            <a:spLocks noChangeArrowheads="1"/>
          </p:cNvSpPr>
          <p:nvPr/>
        </p:nvSpPr>
        <p:spPr bwMode="auto">
          <a:xfrm>
            <a:off x="2381250" y="22336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2229" name="Rectangle 5"/>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DBEC3E6-CA76-4601-9AF0-B8B7B73EE538}" type="slidenum">
              <a:rPr lang="en-US" altLang="en-US" sz="1400"/>
              <a:pPr algn="r">
                <a:buClrTx/>
                <a:buSzPct val="75000"/>
                <a:buFontTx/>
                <a:buNone/>
              </a:pPr>
              <a:t>48</a:t>
            </a:fld>
            <a:endParaRPr lang="en-US" altLang="en-US" sz="1400"/>
          </a:p>
        </p:txBody>
      </p:sp>
      <p:sp>
        <p:nvSpPr>
          <p:cNvPr id="53250" name="Text Box 2"/>
          <p:cNvSpPr txBox="1">
            <a:spLocks noChangeArrowheads="1"/>
          </p:cNvSpPr>
          <p:nvPr/>
        </p:nvSpPr>
        <p:spPr bwMode="auto">
          <a:xfrm>
            <a:off x="1371600" y="152400"/>
            <a:ext cx="7010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and Running Java from the Command Window</a:t>
            </a:r>
          </a:p>
        </p:txBody>
      </p:sp>
      <p:sp>
        <p:nvSpPr>
          <p:cNvPr id="53251" name="Text Box 3"/>
          <p:cNvSpPr txBox="1">
            <a:spLocks noChangeArrowheads="1"/>
          </p:cNvSpPr>
          <p:nvPr/>
        </p:nvSpPr>
        <p:spPr bwMode="auto">
          <a:xfrm>
            <a:off x="457200" y="1524000"/>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Set path to JDK bin directory</a:t>
            </a:r>
          </a:p>
          <a:p>
            <a:pPr lvl="1">
              <a:spcBef>
                <a:spcPts val="750"/>
              </a:spcBef>
              <a:buFont typeface="Times New Roman" panose="02020603050405020304" pitchFamily="18" charset="0"/>
              <a:buChar char="–"/>
            </a:pPr>
            <a:r>
              <a:rPr lang="en-US" altLang="en-US" sz="3000"/>
              <a:t>set path=c:\Program Files\java\jdk1.8.0\bin</a:t>
            </a:r>
          </a:p>
          <a:p>
            <a:pPr>
              <a:spcBef>
                <a:spcPts val="850"/>
              </a:spcBef>
              <a:buSzPct val="75000"/>
              <a:buFont typeface="Monotype Sorts" charset="2"/>
              <a:buChar char=""/>
            </a:pPr>
            <a:r>
              <a:rPr lang="en-US" altLang="en-US" sz="3400"/>
              <a:t>Set classpath to include the current directory</a:t>
            </a:r>
          </a:p>
          <a:p>
            <a:pPr lvl="1">
              <a:spcBef>
                <a:spcPts val="750"/>
              </a:spcBef>
              <a:buFont typeface="Times New Roman" panose="02020603050405020304" pitchFamily="18" charset="0"/>
              <a:buChar char="–"/>
            </a:pPr>
            <a:r>
              <a:rPr lang="en-US" altLang="en-US" sz="3000"/>
              <a:t>set classpath=.</a:t>
            </a:r>
          </a:p>
          <a:p>
            <a:pPr>
              <a:spcBef>
                <a:spcPts val="850"/>
              </a:spcBef>
              <a:buSzPct val="75000"/>
              <a:buFont typeface="Monotype Sorts" charset="2"/>
              <a:buChar char=""/>
            </a:pPr>
            <a:r>
              <a:rPr lang="en-US" altLang="en-US" sz="3400"/>
              <a:t>Compile</a:t>
            </a:r>
          </a:p>
          <a:p>
            <a:pPr lvl="1">
              <a:spcBef>
                <a:spcPts val="750"/>
              </a:spcBef>
              <a:buFont typeface="Times New Roman" panose="02020603050405020304" pitchFamily="18" charset="0"/>
              <a:buChar char="–"/>
            </a:pPr>
            <a:r>
              <a:rPr lang="en-US" altLang="en-US" sz="3000"/>
              <a:t>javac Welcome.java</a:t>
            </a:r>
          </a:p>
          <a:p>
            <a:pPr>
              <a:spcBef>
                <a:spcPts val="850"/>
              </a:spcBef>
              <a:buSzPct val="75000"/>
              <a:buFont typeface="Monotype Sorts" charset="2"/>
              <a:buChar char=""/>
            </a:pPr>
            <a:r>
              <a:rPr lang="en-US" altLang="en-US" sz="3400"/>
              <a:t>Run</a:t>
            </a:r>
          </a:p>
          <a:p>
            <a:pPr lvl="1">
              <a:spcBef>
                <a:spcPts val="750"/>
              </a:spcBef>
              <a:buFont typeface="Times New Roman" panose="02020603050405020304" pitchFamily="18" charset="0"/>
              <a:buChar char="–"/>
            </a:pPr>
            <a:r>
              <a:rPr lang="en-US" altLang="en-US" sz="3000"/>
              <a:t>java Welcome</a:t>
            </a:r>
          </a:p>
        </p:txBody>
      </p:sp>
      <p:sp>
        <p:nvSpPr>
          <p:cNvPr id="53252" name="Rectangle 4"/>
          <p:cNvSpPr>
            <a:spLocks noChangeArrowheads="1"/>
          </p:cNvSpPr>
          <p:nvPr/>
        </p:nvSpPr>
        <p:spPr bwMode="auto">
          <a:xfrm>
            <a:off x="2381250" y="22336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4" name="Rectangle 6"/>
          <p:cNvSpPr>
            <a:spLocks noChangeArrowheads="1"/>
          </p:cNvSpPr>
          <p:nvPr/>
        </p:nvSpPr>
        <p:spPr bwMode="auto">
          <a:xfrm>
            <a:off x="152400"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017DC89-60C5-48B4-957B-6053C5E80198}" type="slidenum">
              <a:rPr lang="en-US" altLang="en-US" sz="1400"/>
              <a:pPr algn="r">
                <a:buClrTx/>
                <a:buSzPct val="75000"/>
                <a:buFontTx/>
                <a:buNone/>
              </a:pPr>
              <a:t>49</a:t>
            </a:fld>
            <a:endParaRPr lang="en-US" altLang="en-US" sz="1400"/>
          </a:p>
        </p:txBody>
      </p:sp>
      <p:sp>
        <p:nvSpPr>
          <p:cNvPr id="54274" name="Text Box 2"/>
          <p:cNvSpPr txBox="1">
            <a:spLocks noChangeArrowheads="1"/>
          </p:cNvSpPr>
          <p:nvPr/>
        </p:nvSpPr>
        <p:spPr bwMode="auto">
          <a:xfrm>
            <a:off x="685800" y="152400"/>
            <a:ext cx="7848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and Running Java from TextPad</a:t>
            </a:r>
          </a:p>
        </p:txBody>
      </p:sp>
      <p:sp>
        <p:nvSpPr>
          <p:cNvPr id="54275" name="Text Box 3"/>
          <p:cNvSpPr txBox="1">
            <a:spLocks noChangeArrowheads="1"/>
          </p:cNvSpPr>
          <p:nvPr/>
        </p:nvSpPr>
        <p:spPr bwMode="auto">
          <a:xfrm>
            <a:off x="457200" y="1524000"/>
            <a:ext cx="8382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50"/>
              </a:spcBef>
              <a:buSzPct val="75000"/>
              <a:buFont typeface="Monotype Sorts" charset="2"/>
              <a:buChar char=""/>
            </a:pPr>
            <a:r>
              <a:rPr lang="en-US" altLang="en-US" sz="3000"/>
              <a:t>See Supplement II.A on the Website for details</a:t>
            </a:r>
          </a:p>
        </p:txBody>
      </p:sp>
      <p:sp>
        <p:nvSpPr>
          <p:cNvPr id="54276" name="Rectangle 4"/>
          <p:cNvSpPr>
            <a:spLocks noChangeArrowheads="1"/>
          </p:cNvSpPr>
          <p:nvPr/>
        </p:nvSpPr>
        <p:spPr bwMode="auto">
          <a:xfrm>
            <a:off x="1800225" y="22955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54277" name="Object 5"/>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54280" r:id="rId4" imgW="5546667" imgH="2263336" progId="">
                  <p:embed/>
                </p:oleObj>
              </mc:Choice>
              <mc:Fallback>
                <p:oleObj r:id="rId4" imgW="5546667" imgH="2263336"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Rectangle 6"/>
          <p:cNvSpPr>
            <a:spLocks noChangeArrowheads="1"/>
          </p:cNvSpPr>
          <p:nvPr/>
        </p:nvSpPr>
        <p:spPr bwMode="auto">
          <a:xfrm>
            <a:off x="152400" y="7620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ClrTx/>
              <a:buSzPct val="75000"/>
              <a:buFontTx/>
              <a:buNone/>
            </a:pPr>
            <a:r>
              <a:rPr lang="en-US" altLang="en-US" sz="1800"/>
              <a:t>Companion Website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29DFA7E-C119-442E-95C0-E0E279B08B09}" type="slidenum">
              <a:rPr lang="en-US" altLang="en-US" sz="1400"/>
              <a:pPr algn="r">
                <a:buClrTx/>
                <a:buSzPct val="75000"/>
                <a:buFontTx/>
                <a:buNone/>
              </a:pPr>
              <a:t>5</a:t>
            </a:fld>
            <a:endParaRPr lang="en-US" altLang="en-US" sz="1400"/>
          </a:p>
        </p:txBody>
      </p:sp>
      <p:sp>
        <p:nvSpPr>
          <p:cNvPr id="9218" name="Text Box 2"/>
          <p:cNvSpPr txBox="1">
            <a:spLocks noChangeArrowheads="1"/>
          </p:cNvSpPr>
          <p:nvPr/>
        </p:nvSpPr>
        <p:spPr bwMode="auto">
          <a:xfrm>
            <a:off x="685800"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Memory</a:t>
            </a:r>
          </a:p>
        </p:txBody>
      </p:sp>
      <p:sp>
        <p:nvSpPr>
          <p:cNvPr id="9219"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0" name="Text Box 4"/>
          <p:cNvSpPr txBox="1">
            <a:spLocks noChangeArrowheads="1"/>
          </p:cNvSpPr>
          <p:nvPr/>
        </p:nvSpPr>
        <p:spPr bwMode="auto">
          <a:xfrm>
            <a:off x="304800" y="1066800"/>
            <a:ext cx="8610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i="1">
                <a:cs typeface="Courier New" panose="02070309020205020404" pitchFamily="49" charset="0"/>
              </a:rPr>
              <a:t>Memory</a:t>
            </a:r>
            <a:r>
              <a:rPr lang="en-US" altLang="en-US">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9221"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22"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9223" name="Object 7"/>
          <p:cNvGraphicFramePr>
            <a:graphicFrameLocks noChangeAspect="1"/>
          </p:cNvGraphicFramePr>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9225" r:id="rId4" imgW="5082480" imgH="1260000" progId="">
                  <p:embed/>
                </p:oleObj>
              </mc:Choice>
              <mc:Fallback>
                <p:oleObj r:id="rId4" imgW="5082480" imgH="1260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A11D01F-2B3D-4B95-A260-DFC4A2B04027}" type="slidenum">
              <a:rPr lang="en-US" altLang="en-US" sz="1400"/>
              <a:pPr algn="r">
                <a:buClrTx/>
                <a:buSzPct val="75000"/>
                <a:buFontTx/>
                <a:buNone/>
              </a:pPr>
              <a:t>50</a:t>
            </a:fld>
            <a:endParaRPr lang="en-US" altLang="en-US" sz="1400"/>
          </a:p>
        </p:txBody>
      </p:sp>
      <p:sp>
        <p:nvSpPr>
          <p:cNvPr id="55298"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Anatomy of a Java Program</a:t>
            </a:r>
          </a:p>
        </p:txBody>
      </p:sp>
      <p:sp>
        <p:nvSpPr>
          <p:cNvPr id="55299" name="Text Box 3"/>
          <p:cNvSpPr txBox="1">
            <a:spLocks noChangeArrowheads="1"/>
          </p:cNvSpPr>
          <p:nvPr/>
        </p:nvSpPr>
        <p:spPr bwMode="auto">
          <a:xfrm>
            <a:off x="457200" y="1295400"/>
            <a:ext cx="8382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Class name</a:t>
            </a:r>
          </a:p>
          <a:p>
            <a:pPr>
              <a:spcBef>
                <a:spcPts val="850"/>
              </a:spcBef>
              <a:buSzPct val="75000"/>
              <a:buFont typeface="Monotype Sorts" charset="2"/>
              <a:buChar char=""/>
            </a:pPr>
            <a:r>
              <a:rPr lang="en-US" altLang="en-US" sz="3400"/>
              <a:t>Main method</a:t>
            </a:r>
          </a:p>
          <a:p>
            <a:pPr>
              <a:spcBef>
                <a:spcPts val="850"/>
              </a:spcBef>
              <a:buSzPct val="75000"/>
              <a:buFont typeface="Monotype Sorts" charset="2"/>
              <a:buChar char=""/>
            </a:pPr>
            <a:r>
              <a:rPr lang="en-US" altLang="en-US" sz="3400"/>
              <a:t>Statements</a:t>
            </a:r>
          </a:p>
          <a:p>
            <a:pPr>
              <a:spcBef>
                <a:spcPts val="850"/>
              </a:spcBef>
              <a:buSzPct val="75000"/>
              <a:buFont typeface="Monotype Sorts" charset="2"/>
              <a:buChar char=""/>
            </a:pPr>
            <a:r>
              <a:rPr lang="en-US" altLang="en-US" sz="3400"/>
              <a:t>Statement terminator</a:t>
            </a:r>
          </a:p>
          <a:p>
            <a:pPr>
              <a:spcBef>
                <a:spcPts val="850"/>
              </a:spcBef>
              <a:buSzPct val="75000"/>
              <a:buFont typeface="Monotype Sorts" charset="2"/>
              <a:buChar char=""/>
            </a:pPr>
            <a:r>
              <a:rPr lang="en-US" altLang="en-US" sz="3400"/>
              <a:t>Reserved words</a:t>
            </a:r>
          </a:p>
          <a:p>
            <a:pPr>
              <a:spcBef>
                <a:spcPts val="850"/>
              </a:spcBef>
              <a:buSzPct val="75000"/>
              <a:buFont typeface="Monotype Sorts" charset="2"/>
              <a:buChar char=""/>
            </a:pPr>
            <a:r>
              <a:rPr lang="en-US" altLang="en-US" sz="3400"/>
              <a:t>Comments</a:t>
            </a:r>
          </a:p>
          <a:p>
            <a:pPr>
              <a:spcBef>
                <a:spcPts val="850"/>
              </a:spcBef>
              <a:buSzPct val="75000"/>
              <a:buFont typeface="Monotype Sorts" charset="2"/>
              <a:buChar char=""/>
            </a:pPr>
            <a:r>
              <a:rPr lang="en-US" altLang="en-US" sz="3400"/>
              <a:t>Blocks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65A0A910-51DD-461E-9E31-2664C428392F}" type="slidenum">
              <a:rPr lang="en-US" altLang="en-US" sz="1400"/>
              <a:pPr algn="r">
                <a:buClrTx/>
                <a:buSzPct val="75000"/>
                <a:buFontTx/>
                <a:buNone/>
              </a:pPr>
              <a:t>51</a:t>
            </a:fld>
            <a:endParaRPr lang="en-US" altLang="en-US" sz="1400"/>
          </a:p>
        </p:txBody>
      </p:sp>
      <p:sp>
        <p:nvSpPr>
          <p:cNvPr id="56322" name="Rectangle 2"/>
          <p:cNvSpPr>
            <a:spLocks noChangeArrowheads="1"/>
          </p:cNvSpPr>
          <p:nvPr/>
        </p:nvSpPr>
        <p:spPr bwMode="auto">
          <a:xfrm>
            <a:off x="381000"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a:latin typeface="Courier New" panose="02070309020205020404" pitchFamily="49" charset="0"/>
              </a:rPr>
              <a:t>// This program prints Welcome to Java! </a:t>
            </a:r>
          </a:p>
          <a:p>
            <a:pPr>
              <a:buClrTx/>
              <a:buSzPct val="75000"/>
              <a:buFontTx/>
              <a:buNone/>
            </a:pPr>
            <a:r>
              <a:rPr lang="en-US" altLang="en-US">
                <a:latin typeface="Courier New" panose="02070309020205020404" pitchFamily="49" charset="0"/>
              </a:rPr>
              <a:t>public class Welcome {	</a:t>
            </a:r>
          </a:p>
          <a:p>
            <a:pPr>
              <a:buClrTx/>
              <a:buSzPct val="75000"/>
              <a:buFontTx/>
              <a:buNone/>
            </a:pPr>
            <a:r>
              <a:rPr lang="en-US" altLang="en-US">
                <a:latin typeface="Courier New" panose="02070309020205020404" pitchFamily="49" charset="0"/>
              </a:rPr>
              <a:t>  public static void main(String[] args) { </a:t>
            </a:r>
          </a:p>
          <a:p>
            <a:pPr>
              <a:buClrTx/>
              <a:buSzPct val="75000"/>
              <a:buFontTx/>
              <a:buNone/>
            </a:pPr>
            <a:r>
              <a:rPr lang="en-US" altLang="en-US">
                <a:latin typeface="Courier New" panose="02070309020205020404" pitchFamily="49" charset="0"/>
              </a:rPr>
              <a:t>    System.out.println("Welcome to Java!");</a:t>
            </a:r>
          </a:p>
          <a:p>
            <a:pPr>
              <a:buClrTx/>
              <a:buSzPct val="75000"/>
              <a:buFontTx/>
              <a:buNone/>
            </a:pPr>
            <a:r>
              <a:rPr lang="en-US" altLang="en-US">
                <a:latin typeface="Courier New" panose="02070309020205020404" pitchFamily="49" charset="0"/>
              </a:rPr>
              <a:t>  }</a:t>
            </a:r>
          </a:p>
          <a:p>
            <a:pPr>
              <a:buClrTx/>
              <a:buSzPct val="75000"/>
              <a:buFontTx/>
              <a:buNone/>
            </a:pPr>
            <a:r>
              <a:rPr lang="en-US" altLang="en-US">
                <a:latin typeface="Courier New" panose="02070309020205020404" pitchFamily="49" charset="0"/>
              </a:rPr>
              <a:t>}</a:t>
            </a:r>
          </a:p>
        </p:txBody>
      </p:sp>
      <p:sp>
        <p:nvSpPr>
          <p:cNvPr id="56323"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Class Name</a:t>
            </a:r>
          </a:p>
        </p:txBody>
      </p:sp>
      <p:sp>
        <p:nvSpPr>
          <p:cNvPr id="56324" name="Rectangle 4"/>
          <p:cNvSpPr>
            <a:spLocks noChangeArrowheads="1"/>
          </p:cNvSpPr>
          <p:nvPr/>
        </p:nvSpPr>
        <p:spPr bwMode="auto">
          <a:xfrm>
            <a:off x="2819400" y="4114800"/>
            <a:ext cx="1371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325" name="Text Box 5"/>
          <p:cNvSpPr txBox="1">
            <a:spLocks noChangeArrowheads="1"/>
          </p:cNvSpPr>
          <p:nvPr/>
        </p:nvSpPr>
        <p:spPr bwMode="auto">
          <a:xfrm>
            <a:off x="228600" y="1219200"/>
            <a:ext cx="87630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ClrTx/>
              <a:buSzPct val="75000"/>
              <a:buFontTx/>
              <a:buNone/>
            </a:pPr>
            <a:r>
              <a:rPr lang="en-US" altLang="en-US" sz="3200"/>
              <a:t>Every Java program must have at least one class. Each class has a name. By convention, class names start with an uppercase letter. In this example, the class name is Welcome.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A301D7F-F2FB-489D-9946-A712EDBFA013}" type="slidenum">
              <a:rPr lang="en-US" altLang="en-US" sz="1400"/>
              <a:pPr algn="r">
                <a:buClrTx/>
                <a:buSzPct val="75000"/>
                <a:buFontTx/>
                <a:buNone/>
              </a:pPr>
              <a:t>52</a:t>
            </a:fld>
            <a:endParaRPr lang="en-US" altLang="en-US" sz="1400"/>
          </a:p>
        </p:txBody>
      </p:sp>
      <p:sp>
        <p:nvSpPr>
          <p:cNvPr id="57346" name="Rectangle 2"/>
          <p:cNvSpPr>
            <a:spLocks noChangeArrowheads="1"/>
          </p:cNvSpPr>
          <p:nvPr/>
        </p:nvSpPr>
        <p:spPr bwMode="auto">
          <a:xfrm>
            <a:off x="381000"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7347"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Main Method</a:t>
            </a:r>
          </a:p>
        </p:txBody>
      </p:sp>
      <p:sp>
        <p:nvSpPr>
          <p:cNvPr id="57348" name="Rectangle 4"/>
          <p:cNvSpPr>
            <a:spLocks noChangeArrowheads="1"/>
          </p:cNvSpPr>
          <p:nvPr/>
        </p:nvSpPr>
        <p:spPr bwMode="auto">
          <a:xfrm>
            <a:off x="762000" y="4495800"/>
            <a:ext cx="7086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7349" name="Text Box 5"/>
          <p:cNvSpPr txBox="1">
            <a:spLocks noChangeArrowheads="1"/>
          </p:cNvSpPr>
          <p:nvPr/>
        </p:nvSpPr>
        <p:spPr bwMode="auto">
          <a:xfrm>
            <a:off x="228600" y="1219200"/>
            <a:ext cx="87630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ClrTx/>
              <a:buSzPct val="75000"/>
              <a:buFontTx/>
              <a:buNone/>
            </a:pPr>
            <a:r>
              <a:rPr lang="en-US" altLang="en-US" sz="3200"/>
              <a:t>Line 2 defines the main method. In order to run a class, the class must contain a method named main. The program is executed from the main method.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C90287D-FD27-4EBD-91CE-A0AE0930FE2A}" type="slidenum">
              <a:rPr lang="en-US" altLang="en-US" sz="1400"/>
              <a:pPr algn="r">
                <a:buClrTx/>
                <a:buSzPct val="75000"/>
                <a:buFontTx/>
                <a:buNone/>
              </a:pPr>
              <a:t>53</a:t>
            </a:fld>
            <a:endParaRPr lang="en-US" altLang="en-US" sz="1400"/>
          </a:p>
        </p:txBody>
      </p:sp>
      <p:sp>
        <p:nvSpPr>
          <p:cNvPr id="58370" name="Rectangle 2"/>
          <p:cNvSpPr>
            <a:spLocks noChangeArrowheads="1"/>
          </p:cNvSpPr>
          <p:nvPr/>
        </p:nvSpPr>
        <p:spPr bwMode="auto">
          <a:xfrm>
            <a:off x="381000"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8371"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700"/>
              <a:t>Statement</a:t>
            </a:r>
          </a:p>
        </p:txBody>
      </p:sp>
      <p:sp>
        <p:nvSpPr>
          <p:cNvPr id="58372" name="Rectangle 4"/>
          <p:cNvSpPr>
            <a:spLocks noChangeArrowheads="1"/>
          </p:cNvSpPr>
          <p:nvPr/>
        </p:nvSpPr>
        <p:spPr bwMode="auto">
          <a:xfrm>
            <a:off x="1143000" y="4953000"/>
            <a:ext cx="72390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8373" name="Text Box 5"/>
          <p:cNvSpPr txBox="1">
            <a:spLocks noChangeArrowheads="1"/>
          </p:cNvSpPr>
          <p:nvPr/>
        </p:nvSpPr>
        <p:spPr bwMode="auto">
          <a:xfrm>
            <a:off x="381000" y="1066800"/>
            <a:ext cx="83820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ClrTx/>
              <a:buSzPct val="75000"/>
              <a:buFontTx/>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145D243-5A90-4FB7-8246-3784B7581516}" type="slidenum">
              <a:rPr lang="en-US" altLang="en-US" sz="1400"/>
              <a:pPr algn="r">
                <a:buClrTx/>
                <a:buSzPct val="75000"/>
                <a:buFontTx/>
                <a:buNone/>
              </a:pPr>
              <a:t>54</a:t>
            </a:fld>
            <a:endParaRPr lang="en-US" altLang="en-US" sz="1400"/>
          </a:p>
        </p:txBody>
      </p:sp>
      <p:sp>
        <p:nvSpPr>
          <p:cNvPr id="59394" name="Rectangle 2"/>
          <p:cNvSpPr>
            <a:spLocks noChangeArrowheads="1"/>
          </p:cNvSpPr>
          <p:nvPr/>
        </p:nvSpPr>
        <p:spPr bwMode="auto">
          <a:xfrm>
            <a:off x="381000"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9395" name="Text Box 3"/>
          <p:cNvSpPr txBox="1">
            <a:spLocks noChangeArrowheads="1"/>
          </p:cNvSpPr>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700"/>
              <a:t>Statement Terminator</a:t>
            </a:r>
          </a:p>
        </p:txBody>
      </p:sp>
      <p:sp>
        <p:nvSpPr>
          <p:cNvPr id="59396" name="Rectangle 4"/>
          <p:cNvSpPr>
            <a:spLocks noChangeArrowheads="1"/>
          </p:cNvSpPr>
          <p:nvPr/>
        </p:nvSpPr>
        <p:spPr bwMode="auto">
          <a:xfrm>
            <a:off x="8153400" y="4876800"/>
            <a:ext cx="228600" cy="3810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9397" name="Rectangle 5"/>
          <p:cNvSpPr>
            <a:spLocks noChangeArrowheads="1"/>
          </p:cNvSpPr>
          <p:nvPr/>
        </p:nvSpPr>
        <p:spPr bwMode="auto">
          <a:xfrm>
            <a:off x="457200" y="1447800"/>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a:t>Every statement in Java ends with a semicolon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327213C-9E2C-458C-A0A7-375199C8DC7A}" type="slidenum">
              <a:rPr lang="en-US" altLang="en-US" sz="1400"/>
              <a:pPr algn="r">
                <a:buClrTx/>
                <a:buSzPct val="75000"/>
                <a:buFontTx/>
                <a:buNone/>
              </a:pPr>
              <a:t>55</a:t>
            </a:fld>
            <a:endParaRPr lang="en-US" altLang="en-US" sz="1400"/>
          </a:p>
        </p:txBody>
      </p:sp>
      <p:sp>
        <p:nvSpPr>
          <p:cNvPr id="60418" name="Rectangle 2"/>
          <p:cNvSpPr>
            <a:spLocks noChangeArrowheads="1"/>
          </p:cNvSpPr>
          <p:nvPr/>
        </p:nvSpPr>
        <p:spPr bwMode="auto">
          <a:xfrm>
            <a:off x="381000"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0419" name="Text Box 3"/>
          <p:cNvSpPr txBox="1">
            <a:spLocks noChangeArrowheads="1"/>
          </p:cNvSpPr>
          <p:nvPr/>
        </p:nvSpPr>
        <p:spPr bwMode="auto">
          <a:xfrm>
            <a:off x="685800" y="228600"/>
            <a:ext cx="7696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Reserved words</a:t>
            </a:r>
          </a:p>
        </p:txBody>
      </p:sp>
      <p:sp>
        <p:nvSpPr>
          <p:cNvPr id="60420" name="Rectangle 4"/>
          <p:cNvSpPr>
            <a:spLocks noChangeArrowheads="1"/>
          </p:cNvSpPr>
          <p:nvPr/>
        </p:nvSpPr>
        <p:spPr bwMode="auto">
          <a:xfrm>
            <a:off x="457200" y="4191000"/>
            <a:ext cx="22098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0421" name="Rectangle 5"/>
          <p:cNvSpPr>
            <a:spLocks noChangeArrowheads="1"/>
          </p:cNvSpPr>
          <p:nvPr/>
        </p:nvSpPr>
        <p:spPr bwMode="auto">
          <a:xfrm>
            <a:off x="762000" y="4572000"/>
            <a:ext cx="34290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0422" name="Text Box 6"/>
          <p:cNvSpPr txBox="1">
            <a:spLocks noChangeArrowheads="1"/>
          </p:cNvSpPr>
          <p:nvPr/>
        </p:nvSpPr>
        <p:spPr bwMode="auto">
          <a:xfrm>
            <a:off x="304800" y="1066800"/>
            <a:ext cx="84582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ClrTx/>
              <a:buSzPct val="75000"/>
              <a:buFontTx/>
              <a:buNone/>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E176D6F-E17D-4525-9F40-E118F1A2CA2D}" type="slidenum">
              <a:rPr lang="en-US" altLang="en-US" sz="1400"/>
              <a:pPr algn="r">
                <a:buClrTx/>
                <a:buSzPct val="75000"/>
                <a:buFontTx/>
                <a:buNone/>
              </a:pPr>
              <a:t>56</a:t>
            </a:fld>
            <a:endParaRPr lang="en-US" altLang="en-US" sz="1400"/>
          </a:p>
        </p:txBody>
      </p:sp>
      <p:sp>
        <p:nvSpPr>
          <p:cNvPr id="61442" name="Text Box 2"/>
          <p:cNvSpPr txBox="1">
            <a:spLocks noChangeArrowheads="1"/>
          </p:cNvSpPr>
          <p:nvPr/>
        </p:nvSpPr>
        <p:spPr bwMode="auto">
          <a:xfrm>
            <a:off x="685800" y="1524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Blocks</a:t>
            </a:r>
          </a:p>
        </p:txBody>
      </p:sp>
      <p:sp>
        <p:nvSpPr>
          <p:cNvPr id="61443" name="Rectangle 3"/>
          <p:cNvSpPr>
            <a:spLocks noChangeArrowheads="1"/>
          </p:cNvSpPr>
          <p:nvPr/>
        </p:nvSpPr>
        <p:spPr bwMode="auto">
          <a:xfrm>
            <a:off x="2027238" y="17954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4" name="Rectangle 4"/>
          <p:cNvSpPr>
            <a:spLocks noChangeArrowheads="1"/>
          </p:cNvSpPr>
          <p:nvPr/>
        </p:nvSpPr>
        <p:spPr bwMode="auto">
          <a:xfrm>
            <a:off x="1943100" y="1882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5" name="Rectangle 5"/>
          <p:cNvSpPr>
            <a:spLocks noChangeArrowheads="1"/>
          </p:cNvSpPr>
          <p:nvPr/>
        </p:nvSpPr>
        <p:spPr bwMode="auto">
          <a:xfrm>
            <a:off x="1943100" y="21828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6" name="Rectangle 6"/>
          <p:cNvSpPr>
            <a:spLocks noChangeArrowheads="1"/>
          </p:cNvSpPr>
          <p:nvPr/>
        </p:nvSpPr>
        <p:spPr bwMode="auto">
          <a:xfrm>
            <a:off x="2438400" y="19812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7" name="Rectangle 7"/>
          <p:cNvSpPr>
            <a:spLocks noChangeArrowheads="1"/>
          </p:cNvSpPr>
          <p:nvPr/>
        </p:nvSpPr>
        <p:spPr bwMode="auto">
          <a:xfrm>
            <a:off x="2655888" y="14287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8" name="Rectangle 8"/>
          <p:cNvSpPr>
            <a:spLocks noChangeArrowheads="1"/>
          </p:cNvSpPr>
          <p:nvPr/>
        </p:nvSpPr>
        <p:spPr bwMode="auto">
          <a:xfrm>
            <a:off x="2743200" y="23241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49" name="Rectangle 9"/>
          <p:cNvSpPr>
            <a:spLocks noChangeArrowheads="1"/>
          </p:cNvSpPr>
          <p:nvPr/>
        </p:nvSpPr>
        <p:spPr bwMode="auto">
          <a:xfrm>
            <a:off x="2400300" y="27051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450" name="Text Box 10"/>
          <p:cNvSpPr txBox="1">
            <a:spLocks noChangeArrowheads="1"/>
          </p:cNvSpPr>
          <p:nvPr/>
        </p:nvSpPr>
        <p:spPr bwMode="auto">
          <a:xfrm>
            <a:off x="228600" y="1066800"/>
            <a:ext cx="86868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2500"/>
              </a:spcBef>
              <a:buClrTx/>
              <a:buSzPct val="75000"/>
              <a:buFontTx/>
              <a:buNone/>
            </a:pPr>
            <a:r>
              <a:rPr lang="en-US" altLang="en-US" sz="3000"/>
              <a:t>A pair of braces in a program forms a block that groups components of a program.</a:t>
            </a:r>
            <a:r>
              <a:rPr lang="en-US" altLang="en-US" sz="4000">
                <a:latin typeface="Courier New" panose="02070309020205020404" pitchFamily="49" charset="0"/>
                <a:cs typeface="Times New Roman" panose="02020603050405020304" pitchFamily="18" charset="0"/>
              </a:rPr>
              <a:t> </a:t>
            </a:r>
          </a:p>
        </p:txBody>
      </p:sp>
      <p:sp>
        <p:nvSpPr>
          <p:cNvPr id="61451" name="Rectangle 11"/>
          <p:cNvSpPr>
            <a:spLocks noChangeArrowheads="1"/>
          </p:cNvSpPr>
          <p:nvPr/>
        </p:nvSpPr>
        <p:spPr bwMode="auto">
          <a:xfrm>
            <a:off x="2400300" y="29718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6145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174FA28-1921-485A-A253-4992E575A831}" type="slidenum">
              <a:rPr lang="en-US" altLang="en-US" sz="1400"/>
              <a:pPr algn="r">
                <a:buClrTx/>
                <a:buSzPct val="75000"/>
                <a:buFontTx/>
                <a:buNone/>
              </a:pPr>
              <a:t>57</a:t>
            </a:fld>
            <a:endParaRPr lang="en-US" altLang="en-US" sz="1400"/>
          </a:p>
        </p:txBody>
      </p:sp>
      <p:sp>
        <p:nvSpPr>
          <p:cNvPr id="62466" name="Text Box 2"/>
          <p:cNvSpPr txBox="1">
            <a:spLocks noChangeArrowheads="1"/>
          </p:cNvSpPr>
          <p:nvPr/>
        </p:nvSpPr>
        <p:spPr bwMode="auto">
          <a:xfrm>
            <a:off x="685800"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Special Symbols</a:t>
            </a:r>
          </a:p>
        </p:txBody>
      </p:sp>
      <p:sp>
        <p:nvSpPr>
          <p:cNvPr id="62467" name="Rectangle 3"/>
          <p:cNvSpPr>
            <a:spLocks noChangeArrowheads="1"/>
          </p:cNvSpPr>
          <p:nvPr/>
        </p:nvSpPr>
        <p:spPr bwMode="auto">
          <a:xfrm>
            <a:off x="0"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62468" name="Object 4"/>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62470" r:id="rId4" imgW="5285520" imgH="1830240" progId="">
                  <p:embed/>
                </p:oleObj>
              </mc:Choice>
              <mc:Fallback>
                <p:oleObj r:id="rId4" imgW="5285520" imgH="183024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969328F-577A-41AA-ADAD-B1E15B31802C}" type="slidenum">
              <a:rPr lang="en-US" altLang="en-US" sz="1400"/>
              <a:pPr algn="r">
                <a:buClrTx/>
                <a:buSzPct val="75000"/>
                <a:buFontTx/>
                <a:buNone/>
              </a:pPr>
              <a:t>58</a:t>
            </a:fld>
            <a:endParaRPr lang="en-US" altLang="en-US" sz="1400"/>
          </a:p>
        </p:txBody>
      </p:sp>
      <p:sp>
        <p:nvSpPr>
          <p:cNvPr id="63490" name="Rectangle 2"/>
          <p:cNvSpPr>
            <a:spLocks noChangeArrowheads="1"/>
          </p:cNvSpPr>
          <p:nvPr/>
        </p:nvSpPr>
        <p:spPr bwMode="auto">
          <a:xfrm>
            <a:off x="381000"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3491" name="Text Box 3"/>
          <p:cNvSpPr txBox="1">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3492" name="Rectangle 4"/>
          <p:cNvSpPr>
            <a:spLocks noChangeArrowheads="1"/>
          </p:cNvSpPr>
          <p:nvPr/>
        </p:nvSpPr>
        <p:spPr bwMode="auto">
          <a:xfrm>
            <a:off x="4267200" y="4419600"/>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3493" name="Rectangle 5"/>
          <p:cNvSpPr>
            <a:spLocks noChangeArrowheads="1"/>
          </p:cNvSpPr>
          <p:nvPr/>
        </p:nvSpPr>
        <p:spPr bwMode="auto">
          <a:xfrm>
            <a:off x="7848600" y="4724400"/>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3494" name="Rectangle 6"/>
          <p:cNvSpPr>
            <a:spLocks noChangeArrowheads="1"/>
          </p:cNvSpPr>
          <p:nvPr/>
        </p:nvSpPr>
        <p:spPr bwMode="auto">
          <a:xfrm>
            <a:off x="762000" y="5486400"/>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3495" name="Rectangle 7"/>
          <p:cNvSpPr>
            <a:spLocks noChangeArrowheads="1"/>
          </p:cNvSpPr>
          <p:nvPr/>
        </p:nvSpPr>
        <p:spPr bwMode="auto">
          <a:xfrm>
            <a:off x="381000" y="5867400"/>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00651D4-65C5-4D14-8296-E6049208929E}" type="slidenum">
              <a:rPr lang="en-US" altLang="en-US" sz="1400"/>
              <a:pPr algn="r">
                <a:buClrTx/>
                <a:buSzPct val="75000"/>
                <a:buFontTx/>
                <a:buNone/>
              </a:pPr>
              <a:t>59</a:t>
            </a:fld>
            <a:endParaRPr lang="en-US" altLang="en-US" sz="1400"/>
          </a:p>
        </p:txBody>
      </p:sp>
      <p:sp>
        <p:nvSpPr>
          <p:cNvPr id="64514" name="Rectangle 2"/>
          <p:cNvSpPr>
            <a:spLocks noChangeArrowheads="1"/>
          </p:cNvSpPr>
          <p:nvPr/>
        </p:nvSpPr>
        <p:spPr bwMode="auto">
          <a:xfrm>
            <a:off x="381000"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4515" name="Text Box 3"/>
          <p:cNvSpPr txBox="1">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4516" name="Rectangle 4"/>
          <p:cNvSpPr>
            <a:spLocks noChangeArrowheads="1"/>
          </p:cNvSpPr>
          <p:nvPr/>
        </p:nvSpPr>
        <p:spPr bwMode="auto">
          <a:xfrm>
            <a:off x="5105400" y="4724400"/>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4517" name="Rectangle 5"/>
          <p:cNvSpPr>
            <a:spLocks noChangeArrowheads="1"/>
          </p:cNvSpPr>
          <p:nvPr/>
        </p:nvSpPr>
        <p:spPr bwMode="auto">
          <a:xfrm>
            <a:off x="7620000" y="4724400"/>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4518" name="Rectangle 6"/>
          <p:cNvSpPr>
            <a:spLocks noChangeArrowheads="1"/>
          </p:cNvSpPr>
          <p:nvPr/>
        </p:nvSpPr>
        <p:spPr bwMode="auto">
          <a:xfrm>
            <a:off x="4495800" y="5105400"/>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4519" name="Rectangle 7"/>
          <p:cNvSpPr>
            <a:spLocks noChangeArrowheads="1"/>
          </p:cNvSpPr>
          <p:nvPr/>
        </p:nvSpPr>
        <p:spPr bwMode="auto">
          <a:xfrm>
            <a:off x="8001000" y="5105400"/>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F3450AD-79B7-40E7-97BC-9D602BE98AE3}" type="slidenum">
              <a:rPr lang="en-US" altLang="en-US" sz="1400"/>
              <a:pPr algn="r">
                <a:buClrTx/>
                <a:buSzPct val="75000"/>
                <a:buFontTx/>
                <a:buNone/>
              </a:pPr>
              <a:t>6</a:t>
            </a:fld>
            <a:endParaRPr lang="en-US" altLang="en-US" sz="1400"/>
          </a:p>
        </p:txBody>
      </p:sp>
      <p:sp>
        <p:nvSpPr>
          <p:cNvPr id="10242" name="Text Box 2"/>
          <p:cNvSpPr txBox="1">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How Data is Stored?</a:t>
            </a:r>
          </a:p>
        </p:txBody>
      </p:sp>
      <p:sp>
        <p:nvSpPr>
          <p:cNvPr id="10243" name="Text Box 3"/>
          <p:cNvSpPr txBox="1">
            <a:spLocks noChangeArrowheads="1"/>
          </p:cNvSpPr>
          <p:nvPr/>
        </p:nvSpPr>
        <p:spPr bwMode="auto">
          <a:xfrm>
            <a:off x="228600" y="990600"/>
            <a:ext cx="4800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500"/>
              </a:spcBef>
              <a:buClrTx/>
              <a:buSzPct val="75000"/>
              <a:buFontTx/>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0244" name="Rectangle 4"/>
          <p:cNvSpPr>
            <a:spLocks noChangeArrowheads="1"/>
          </p:cNvSpPr>
          <p:nvPr/>
        </p:nvSpPr>
        <p:spPr bwMode="auto">
          <a:xfrm>
            <a:off x="3162300" y="23717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87B163F-2086-4A10-B0A6-F6DAA4F0A3B7}" type="slidenum">
              <a:rPr lang="en-US" altLang="en-US" sz="1400"/>
              <a:pPr algn="r">
                <a:buClrTx/>
                <a:buSzPct val="75000"/>
                <a:buFontTx/>
                <a:buNone/>
              </a:pPr>
              <a:t>60</a:t>
            </a:fld>
            <a:endParaRPr lang="en-US" altLang="en-US" sz="1400"/>
          </a:p>
        </p:txBody>
      </p:sp>
      <p:sp>
        <p:nvSpPr>
          <p:cNvPr id="65538" name="Rectangle 2"/>
          <p:cNvSpPr>
            <a:spLocks noChangeArrowheads="1"/>
          </p:cNvSpPr>
          <p:nvPr/>
        </p:nvSpPr>
        <p:spPr bwMode="auto">
          <a:xfrm>
            <a:off x="381000"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5539" name="Text Box 3"/>
          <p:cNvSpPr txBox="1">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t>
            </a:r>
          </a:p>
        </p:txBody>
      </p:sp>
      <p:sp>
        <p:nvSpPr>
          <p:cNvPr id="65540" name="Rectangle 4"/>
          <p:cNvSpPr>
            <a:spLocks noChangeArrowheads="1"/>
          </p:cNvSpPr>
          <p:nvPr/>
        </p:nvSpPr>
        <p:spPr bwMode="auto">
          <a:xfrm>
            <a:off x="8077200" y="5105400"/>
            <a:ext cx="304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7DE104C-509E-4B0D-BE74-54D3F0B88C77}" type="slidenum">
              <a:rPr lang="en-US" altLang="en-US" sz="1400"/>
              <a:pPr algn="r">
                <a:buClrTx/>
                <a:buSzPct val="75000"/>
                <a:buFontTx/>
                <a:buNone/>
              </a:pPr>
              <a:t>61</a:t>
            </a:fld>
            <a:endParaRPr lang="en-US" altLang="en-US" sz="1400"/>
          </a:p>
        </p:txBody>
      </p:sp>
      <p:sp>
        <p:nvSpPr>
          <p:cNvPr id="66562" name="Rectangle 2"/>
          <p:cNvSpPr>
            <a:spLocks noChangeArrowheads="1"/>
          </p:cNvSpPr>
          <p:nvPr/>
        </p:nvSpPr>
        <p:spPr bwMode="auto">
          <a:xfrm>
            <a:off x="381000"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6563" name="Text Box 3"/>
          <p:cNvSpPr txBox="1">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a:t>
            </a:r>
          </a:p>
        </p:txBody>
      </p:sp>
      <p:sp>
        <p:nvSpPr>
          <p:cNvPr id="66564" name="Rectangle 4"/>
          <p:cNvSpPr>
            <a:spLocks noChangeArrowheads="1"/>
          </p:cNvSpPr>
          <p:nvPr/>
        </p:nvSpPr>
        <p:spPr bwMode="auto">
          <a:xfrm>
            <a:off x="457200" y="4038600"/>
            <a:ext cx="4572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A7D0DDB-C5F4-487A-ABB8-9FB2E61BC391}" type="slidenum">
              <a:rPr lang="en-US" altLang="en-US" sz="1400"/>
              <a:pPr algn="r">
                <a:buClrTx/>
                <a:buSzPct val="75000"/>
                <a:buFontTx/>
                <a:buNone/>
              </a:pPr>
              <a:t>62</a:t>
            </a:fld>
            <a:endParaRPr lang="en-US" altLang="en-US" sz="1400"/>
          </a:p>
        </p:txBody>
      </p:sp>
      <p:sp>
        <p:nvSpPr>
          <p:cNvPr id="67586" name="Rectangle 2"/>
          <p:cNvSpPr>
            <a:spLocks noChangeArrowheads="1"/>
          </p:cNvSpPr>
          <p:nvPr/>
        </p:nvSpPr>
        <p:spPr bwMode="auto">
          <a:xfrm>
            <a:off x="381000"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ClrTx/>
              <a:buSzPct val="75000"/>
              <a:buFontTx/>
              <a:buNone/>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7587" name="Text Box 3"/>
          <p:cNvSpPr txBox="1">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7588" name="Rectangle 4"/>
          <p:cNvSpPr>
            <a:spLocks noChangeArrowheads="1"/>
          </p:cNvSpPr>
          <p:nvPr/>
        </p:nvSpPr>
        <p:spPr bwMode="auto">
          <a:xfrm>
            <a:off x="4648200" y="5105400"/>
            <a:ext cx="228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7589" name="Rectangle 5"/>
          <p:cNvSpPr>
            <a:spLocks noChangeArrowheads="1"/>
          </p:cNvSpPr>
          <p:nvPr/>
        </p:nvSpPr>
        <p:spPr bwMode="auto">
          <a:xfrm>
            <a:off x="7772400" y="5105400"/>
            <a:ext cx="228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2C668CA-185B-4CD3-96A7-A18D30B35A20}" type="slidenum">
              <a:rPr lang="en-US" altLang="en-US" sz="1400"/>
              <a:pPr algn="r">
                <a:buClrTx/>
                <a:buSzPct val="75000"/>
                <a:buFontTx/>
                <a:buNone/>
              </a:pPr>
              <a:t>63</a:t>
            </a:fld>
            <a:endParaRPr lang="en-US" altLang="en-US" sz="1400"/>
          </a:p>
        </p:txBody>
      </p:sp>
      <p:sp>
        <p:nvSpPr>
          <p:cNvPr id="68610"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Style and Documentation</a:t>
            </a:r>
          </a:p>
        </p:txBody>
      </p:sp>
      <p:sp>
        <p:nvSpPr>
          <p:cNvPr id="68611" name="Text Box 3"/>
          <p:cNvSpPr txBox="1">
            <a:spLocks noChangeArrowheads="1"/>
          </p:cNvSpPr>
          <p:nvPr/>
        </p:nvSpPr>
        <p:spPr bwMode="auto">
          <a:xfrm>
            <a:off x="381000" y="1657350"/>
            <a:ext cx="7789863" cy="352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900"/>
              </a:spcBef>
              <a:buSzPct val="75000"/>
              <a:buFont typeface="Monotype Sorts" charset="2"/>
              <a:buChar char=""/>
            </a:pPr>
            <a:r>
              <a:rPr lang="en-US" altLang="en-US" sz="3600"/>
              <a:t>Appropriate Comments</a:t>
            </a:r>
          </a:p>
          <a:p>
            <a:pPr algn="just">
              <a:spcBef>
                <a:spcPts val="900"/>
              </a:spcBef>
              <a:buSzPct val="75000"/>
              <a:buFont typeface="Monotype Sorts" charset="2"/>
              <a:buChar char=""/>
            </a:pPr>
            <a:r>
              <a:rPr lang="en-US" altLang="en-US" sz="3600"/>
              <a:t>Naming Conventions</a:t>
            </a:r>
          </a:p>
          <a:p>
            <a:pPr algn="just">
              <a:spcBef>
                <a:spcPts val="900"/>
              </a:spcBef>
              <a:buSzPct val="75000"/>
              <a:buFont typeface="Monotype Sorts" charset="2"/>
              <a:buChar char=""/>
            </a:pPr>
            <a:r>
              <a:rPr lang="en-US" altLang="en-US" sz="3600"/>
              <a:t>Proper Indentation and Spacing Lines</a:t>
            </a:r>
          </a:p>
          <a:p>
            <a:pPr algn="just">
              <a:spcBef>
                <a:spcPts val="900"/>
              </a:spcBef>
              <a:buSzPct val="75000"/>
              <a:buFont typeface="Monotype Sorts" charset="2"/>
              <a:buChar char=""/>
            </a:pPr>
            <a:r>
              <a:rPr lang="en-US" altLang="en-US" sz="3600"/>
              <a:t>Block Styles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B9FC5F9-9289-4682-9902-37385401E524}" type="slidenum">
              <a:rPr lang="en-US" altLang="en-US" sz="1400"/>
              <a:pPr algn="r">
                <a:buClrTx/>
                <a:buSzPct val="75000"/>
                <a:buFontTx/>
                <a:buNone/>
              </a:pPr>
              <a:t>64</a:t>
            </a:fld>
            <a:endParaRPr lang="en-US" altLang="en-US" sz="1400"/>
          </a:p>
        </p:txBody>
      </p:sp>
      <p:sp>
        <p:nvSpPr>
          <p:cNvPr id="69634"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Appropriate Comments</a:t>
            </a:r>
          </a:p>
        </p:txBody>
      </p:sp>
      <p:sp>
        <p:nvSpPr>
          <p:cNvPr id="69635" name="Text Box 3"/>
          <p:cNvSpPr txBox="1">
            <a:spLocks noChangeArrowheads="1"/>
          </p:cNvSpPr>
          <p:nvPr/>
        </p:nvSpPr>
        <p:spPr bwMode="auto">
          <a:xfrm>
            <a:off x="228600" y="1600200"/>
            <a:ext cx="85344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ClrTx/>
              <a:buSzPct val="75000"/>
              <a:buFontTx/>
              <a:buNone/>
            </a:pPr>
            <a:r>
              <a:rPr lang="en-US" altLang="en-US" sz="3200">
                <a:cs typeface="Times New Roman" panose="02020603050405020304" pitchFamily="18" charset="0"/>
              </a:rPr>
              <a:t>Include a summary at the beginning of the program to explain what the program does, its key features, its supporting data structures, and any unique techniques it uses. </a:t>
            </a:r>
          </a:p>
          <a:p>
            <a:pPr algn="just">
              <a:lnSpc>
                <a:spcPct val="90000"/>
              </a:lnSpc>
              <a:spcBef>
                <a:spcPts val="800"/>
              </a:spcBef>
              <a:buClrTx/>
              <a:buSzPct val="75000"/>
              <a:buFontTx/>
              <a:buNone/>
            </a:pPr>
            <a:endParaRPr lang="en-US" altLang="en-US" sz="3200">
              <a:cs typeface="Times New Roman" panose="02020603050405020304" pitchFamily="18" charset="0"/>
            </a:endParaRPr>
          </a:p>
          <a:p>
            <a:pPr>
              <a:lnSpc>
                <a:spcPct val="90000"/>
              </a:lnSpc>
              <a:spcBef>
                <a:spcPts val="800"/>
              </a:spcBef>
              <a:buClrTx/>
              <a:buSzPct val="75000"/>
              <a:buFontTx/>
              <a:buNone/>
            </a:pPr>
            <a:r>
              <a:rPr lang="en-US" altLang="en-US" sz="3200">
                <a:cs typeface="Times New Roman" panose="02020603050405020304" pitchFamily="18" charset="0"/>
              </a:rPr>
              <a:t>Include your name, class section, instructor, date, and a brief description at the beginning of the program.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6522E8E-D734-4093-BFA3-865107A2719A}" type="slidenum">
              <a:rPr lang="en-US" altLang="en-US" sz="1400"/>
              <a:pPr algn="r">
                <a:buClrTx/>
                <a:buSzPct val="75000"/>
                <a:buFontTx/>
                <a:buNone/>
              </a:pPr>
              <a:t>65</a:t>
            </a:fld>
            <a:endParaRPr lang="en-US" altLang="en-US" sz="1400"/>
          </a:p>
        </p:txBody>
      </p:sp>
      <p:sp>
        <p:nvSpPr>
          <p:cNvPr id="70658"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Naming Conventions</a:t>
            </a:r>
          </a:p>
        </p:txBody>
      </p:sp>
      <p:sp>
        <p:nvSpPr>
          <p:cNvPr id="70659" name="Text Box 3"/>
          <p:cNvSpPr txBox="1">
            <a:spLocks noChangeArrowheads="1"/>
          </p:cNvSpPr>
          <p:nvPr/>
        </p:nvSpPr>
        <p:spPr bwMode="auto">
          <a:xfrm>
            <a:off x="685800" y="1371600"/>
            <a:ext cx="76962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Choose meaningful and descriptive names.</a:t>
            </a:r>
          </a:p>
          <a:p>
            <a:pPr algn="just">
              <a:spcBef>
                <a:spcPts val="800"/>
              </a:spcBef>
              <a:buSzPct val="75000"/>
              <a:buFont typeface="Monotype Sorts" charset="2"/>
              <a:buChar char=""/>
            </a:pPr>
            <a:r>
              <a:rPr lang="en-US" altLang="en-US" sz="3200"/>
              <a:t>Class names:</a:t>
            </a:r>
            <a:r>
              <a:rPr lang="en-US" altLang="en-US" sz="3200">
                <a:latin typeface="Book Antiqua" panose="02040602050305030304" pitchFamily="18" charset="0"/>
              </a:rPr>
              <a:t> </a:t>
            </a:r>
          </a:p>
          <a:p>
            <a:pPr lvl="1">
              <a:spcBef>
                <a:spcPts val="700"/>
              </a:spcBef>
              <a:buFont typeface="Times New Roman" panose="02020603050405020304" pitchFamily="18" charset="0"/>
              <a:buChar char="–"/>
            </a:pPr>
            <a:r>
              <a:rPr lang="en-US" altLang="en-US" sz="2800"/>
              <a:t>Capitalize the first letter of each word in the name.  For example, the class name </a:t>
            </a:r>
            <a:r>
              <a:rPr lang="en-US" altLang="en-US" sz="2600">
                <a:latin typeface="Courier New" panose="02070309020205020404" pitchFamily="49" charset="0"/>
              </a:rPr>
              <a:t>ComputeExpression</a:t>
            </a:r>
            <a:r>
              <a:rPr lang="en-US" altLang="en-US" sz="2800"/>
              <a:t>.</a:t>
            </a:r>
          </a:p>
          <a:p>
            <a:pPr lvl="1">
              <a:spcBef>
                <a:spcPts val="700"/>
              </a:spcBef>
            </a:pPr>
            <a:endParaRPr lang="en-US" altLang="en-US" sz="280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34417F6-7509-48E0-B75B-CABDF5B0EB79}" type="slidenum">
              <a:rPr lang="en-US" altLang="en-US" sz="1400"/>
              <a:pPr algn="r">
                <a:buClrTx/>
                <a:buSzPct val="75000"/>
                <a:buFontTx/>
                <a:buNone/>
              </a:pPr>
              <a:t>66</a:t>
            </a:fld>
            <a:endParaRPr lang="en-US" altLang="en-US" sz="1400"/>
          </a:p>
        </p:txBody>
      </p:sp>
      <p:sp>
        <p:nvSpPr>
          <p:cNvPr id="71682"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Proper Indentation and Spacing</a:t>
            </a:r>
          </a:p>
        </p:txBody>
      </p:sp>
      <p:sp>
        <p:nvSpPr>
          <p:cNvPr id="71683" name="Text Box 3"/>
          <p:cNvSpPr txBox="1">
            <a:spLocks noChangeArrowheads="1"/>
          </p:cNvSpPr>
          <p:nvPr/>
        </p:nvSpPr>
        <p:spPr bwMode="auto">
          <a:xfrm>
            <a:off x="685800" y="1371600"/>
            <a:ext cx="7924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Indentation</a:t>
            </a:r>
          </a:p>
          <a:p>
            <a:pPr lvl="1">
              <a:spcBef>
                <a:spcPts val="700"/>
              </a:spcBef>
              <a:buFont typeface="Times New Roman" panose="02020603050405020304" pitchFamily="18" charset="0"/>
              <a:buChar char="–"/>
            </a:pPr>
            <a:r>
              <a:rPr lang="en-US" altLang="en-US" sz="2800"/>
              <a:t>Indent two spaces.</a:t>
            </a:r>
          </a:p>
          <a:p>
            <a:pPr algn="just">
              <a:spcBef>
                <a:spcPts val="800"/>
              </a:spcBef>
              <a:buSzPct val="75000"/>
              <a:buFont typeface="Monotype Sorts" charset="2"/>
              <a:buNone/>
            </a:pPr>
            <a:endParaRPr lang="en-US" altLang="en-US" sz="3200">
              <a:latin typeface="Book Antiqua" panose="02040602050305030304" pitchFamily="18" charset="0"/>
            </a:endParaRPr>
          </a:p>
          <a:p>
            <a:pPr algn="just">
              <a:buSzPct val="75000"/>
              <a:buFont typeface="Monotype Sorts" charset="2"/>
              <a:buChar char=""/>
            </a:pPr>
            <a:r>
              <a:rPr lang="en-US" altLang="en-US" sz="3200"/>
              <a:t>Spacing </a:t>
            </a:r>
          </a:p>
          <a:p>
            <a:pPr lvl="1">
              <a:spcBef>
                <a:spcPts val="700"/>
              </a:spcBef>
              <a:buFont typeface="Times New Roman" panose="02020603050405020304" pitchFamily="18" charset="0"/>
              <a:buChar char="–"/>
            </a:pPr>
            <a:r>
              <a:rPr lang="en-US" altLang="en-US" sz="2800"/>
              <a:t>Use blank line to separate segments of the code.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5F3205F-05BD-45A4-BF18-6B026D891C52}" type="slidenum">
              <a:rPr lang="en-US" altLang="en-US" sz="1400"/>
              <a:pPr algn="r">
                <a:buClrTx/>
                <a:buSzPct val="75000"/>
                <a:buFontTx/>
                <a:buNone/>
              </a:pPr>
              <a:t>67</a:t>
            </a:fld>
            <a:endParaRPr lang="en-US" altLang="en-US" sz="1400"/>
          </a:p>
        </p:txBody>
      </p:sp>
      <p:sp>
        <p:nvSpPr>
          <p:cNvPr id="72706"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Block Styles</a:t>
            </a:r>
          </a:p>
        </p:txBody>
      </p:sp>
      <p:sp>
        <p:nvSpPr>
          <p:cNvPr id="72707" name="Text Box 3"/>
          <p:cNvSpPr txBox="1">
            <a:spLocks noChangeArrowheads="1"/>
          </p:cNvSpPr>
          <p:nvPr/>
        </p:nvSpPr>
        <p:spPr bwMode="auto">
          <a:xfrm>
            <a:off x="685800" y="1295400"/>
            <a:ext cx="7924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indent="-2270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gn="just">
              <a:spcBef>
                <a:spcPts val="800"/>
              </a:spcBef>
              <a:buClrTx/>
              <a:buSzPct val="75000"/>
              <a:buFontTx/>
              <a:buNone/>
            </a:pPr>
            <a:r>
              <a:rPr lang="en-US" altLang="en-US" sz="3200"/>
              <a:t>Use end-of-line style for braces.</a:t>
            </a:r>
          </a:p>
          <a:p>
            <a:pPr lvl="4" algn="just">
              <a:spcBef>
                <a:spcPts val="500"/>
              </a:spcBef>
              <a:buClrTx/>
              <a:buFontTx/>
              <a:buNone/>
            </a:pPr>
            <a:endParaRPr lang="en-US" altLang="en-US" sz="2000"/>
          </a:p>
        </p:txBody>
      </p:sp>
      <p:sp>
        <p:nvSpPr>
          <p:cNvPr id="72708" name="Rectangle 4"/>
          <p:cNvSpPr>
            <a:spLocks noChangeArrowheads="1"/>
          </p:cNvSpPr>
          <p:nvPr/>
        </p:nvSpPr>
        <p:spPr bwMode="auto">
          <a:xfrm>
            <a:off x="0" y="2362200"/>
            <a:ext cx="9144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800" u="sng">
                <a:latin typeface="Courier New" panose="02070309020205020404" pitchFamily="49" charset="0"/>
                <a:cs typeface="Times New Roman" panose="02020603050405020304" pitchFamily="18" charset="0"/>
              </a:rPr>
              <a:t> </a:t>
            </a:r>
          </a:p>
          <a:p>
            <a:pPr>
              <a:buClrTx/>
              <a:buSzPct val="75000"/>
              <a:buFontTx/>
              <a:buNone/>
            </a:pPr>
            <a:endParaRPr lang="en-US" altLang="en-US" sz="800" u="sng">
              <a:latin typeface="Courier New" panose="02070309020205020404" pitchFamily="49" charset="0"/>
              <a:cs typeface="Times New Roman" panose="02020603050405020304" pitchFamily="18" charset="0"/>
            </a:endParaRPr>
          </a:p>
        </p:txBody>
      </p:sp>
      <p:graphicFrame>
        <p:nvGraphicFramePr>
          <p:cNvPr id="72709" name="Object 5"/>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72711" r:id="rId4" imgW="4646520" imgH="2129760" progId="">
                  <p:embed/>
                </p:oleObj>
              </mc:Choice>
              <mc:Fallback>
                <p:oleObj r:id="rId4" imgW="4646520" imgH="212976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F04AA9B-5473-4E5E-A85D-9142A06E1A77}" type="slidenum">
              <a:rPr lang="en-US" altLang="en-US" sz="1400"/>
              <a:pPr algn="r">
                <a:buClrTx/>
                <a:buSzPct val="75000"/>
                <a:buFontTx/>
                <a:buNone/>
              </a:pPr>
              <a:t>68</a:t>
            </a:fld>
            <a:endParaRPr lang="en-US" altLang="en-US" sz="1400"/>
          </a:p>
        </p:txBody>
      </p:sp>
      <p:sp>
        <p:nvSpPr>
          <p:cNvPr id="73730" name="Text Box 2"/>
          <p:cNvSpPr txBox="1">
            <a:spLocks noChangeArrowheads="1"/>
          </p:cNvSpPr>
          <p:nvPr/>
        </p:nvSpPr>
        <p:spPr bwMode="auto">
          <a:xfrm>
            <a:off x="685800"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Errors</a:t>
            </a:r>
          </a:p>
        </p:txBody>
      </p:sp>
      <p:sp>
        <p:nvSpPr>
          <p:cNvPr id="73731" name="Text Box 3"/>
          <p:cNvSpPr txBox="1">
            <a:spLocks noChangeArrowheads="1"/>
          </p:cNvSpPr>
          <p:nvPr/>
        </p:nvSpPr>
        <p:spPr bwMode="auto">
          <a:xfrm>
            <a:off x="685800" y="1371600"/>
            <a:ext cx="7696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Syntax Errors</a:t>
            </a:r>
          </a:p>
          <a:p>
            <a:pPr lvl="1" algn="just">
              <a:spcBef>
                <a:spcPts val="700"/>
              </a:spcBef>
              <a:buFont typeface="Times New Roman" panose="02020603050405020304" pitchFamily="18" charset="0"/>
              <a:buChar char="–"/>
            </a:pPr>
            <a:r>
              <a:rPr lang="en-US" altLang="en-US" sz="2800"/>
              <a:t>Detected by the compiler</a:t>
            </a:r>
          </a:p>
          <a:p>
            <a:pPr algn="just">
              <a:spcBef>
                <a:spcPts val="800"/>
              </a:spcBef>
              <a:buSzPct val="75000"/>
              <a:buFont typeface="Monotype Sorts" charset="2"/>
              <a:buChar char=""/>
            </a:pPr>
            <a:r>
              <a:rPr lang="en-US" altLang="en-US" sz="3200"/>
              <a:t>Runtime Errors</a:t>
            </a:r>
          </a:p>
          <a:p>
            <a:pPr lvl="1" algn="just">
              <a:spcBef>
                <a:spcPts val="700"/>
              </a:spcBef>
              <a:buFont typeface="Times New Roman" panose="02020603050405020304" pitchFamily="18" charset="0"/>
              <a:buChar char="–"/>
            </a:pPr>
            <a:r>
              <a:rPr lang="en-US" altLang="en-US" sz="2800"/>
              <a:t>Causes the program to abort</a:t>
            </a:r>
          </a:p>
          <a:p>
            <a:pPr algn="just">
              <a:spcBef>
                <a:spcPts val="800"/>
              </a:spcBef>
              <a:buSzPct val="75000"/>
              <a:buFont typeface="Monotype Sorts" charset="2"/>
              <a:buChar char=""/>
            </a:pPr>
            <a:r>
              <a:rPr lang="en-US" altLang="en-US" sz="3200"/>
              <a:t>Logic Errors</a:t>
            </a:r>
          </a:p>
          <a:p>
            <a:pPr lvl="1" algn="just">
              <a:spcBef>
                <a:spcPts val="700"/>
              </a:spcBef>
              <a:buFont typeface="Times New Roman" panose="02020603050405020304" pitchFamily="18" charset="0"/>
              <a:buChar char="–"/>
            </a:pPr>
            <a:r>
              <a:rPr lang="en-US" altLang="en-US" sz="2800"/>
              <a:t>Produces incorrect result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E42150A-EAA3-4164-B187-94977CD05781}" type="slidenum">
              <a:rPr lang="en-US" altLang="en-US" sz="1400"/>
              <a:pPr algn="r">
                <a:buClrTx/>
                <a:buSzPct val="75000"/>
                <a:buFontTx/>
                <a:buNone/>
              </a:pPr>
              <a:t>7</a:t>
            </a:fld>
            <a:endParaRPr lang="en-US" altLang="en-US" sz="1400"/>
          </a:p>
        </p:txBody>
      </p:sp>
      <p:sp>
        <p:nvSpPr>
          <p:cNvPr id="11266" name="Text Box 2"/>
          <p:cNvSpPr txBox="1">
            <a:spLocks noChangeArrowheads="1"/>
          </p:cNvSpPr>
          <p:nvPr/>
        </p:nvSpPr>
        <p:spPr bwMode="auto">
          <a:xfrm>
            <a:off x="685800"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Storage Devices</a:t>
            </a:r>
          </a:p>
        </p:txBody>
      </p:sp>
      <p:sp>
        <p:nvSpPr>
          <p:cNvPr id="11267"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68" name="Text Box 4"/>
          <p:cNvSpPr txBox="1">
            <a:spLocks noChangeArrowheads="1"/>
          </p:cNvSpPr>
          <p:nvPr/>
        </p:nvSpPr>
        <p:spPr bwMode="auto">
          <a:xfrm>
            <a:off x="304800" y="1066800"/>
            <a:ext cx="8610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11269"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70"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11271" name="Object 7"/>
          <p:cNvGraphicFramePr>
            <a:graphicFrameLocks noChangeAspect="1"/>
          </p:cNvGraphicFramePr>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11273" r:id="rId4" imgW="5082480" imgH="1260000" progId="">
                  <p:embed/>
                </p:oleObj>
              </mc:Choice>
              <mc:Fallback>
                <p:oleObj r:id="rId4" imgW="5082480" imgH="1260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0E73925-863F-4A82-9E12-0387C388588A}" type="slidenum">
              <a:rPr lang="en-US" altLang="en-US" sz="1400"/>
              <a:pPr algn="r">
                <a:buClrTx/>
                <a:buSzPct val="75000"/>
                <a:buFontTx/>
                <a:buNone/>
              </a:pPr>
              <a:t>8</a:t>
            </a:fld>
            <a:endParaRPr lang="en-US" altLang="en-US" sz="1400"/>
          </a:p>
        </p:txBody>
      </p:sp>
      <p:sp>
        <p:nvSpPr>
          <p:cNvPr id="12290" name="Text Box 2"/>
          <p:cNvSpPr txBox="1">
            <a:spLocks noChangeArrowheads="1"/>
          </p:cNvSpPr>
          <p:nvPr/>
        </p:nvSpPr>
        <p:spPr bwMode="auto">
          <a:xfrm>
            <a:off x="685800" y="285750"/>
            <a:ext cx="77724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Output Devices: Monitor</a:t>
            </a:r>
          </a:p>
        </p:txBody>
      </p:sp>
      <p:sp>
        <p:nvSpPr>
          <p:cNvPr id="12291"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292" name="Text Box 4"/>
          <p:cNvSpPr txBox="1">
            <a:spLocks noChangeArrowheads="1"/>
          </p:cNvSpPr>
          <p:nvPr/>
        </p:nvSpPr>
        <p:spPr bwMode="auto">
          <a:xfrm>
            <a:off x="304800" y="1066800"/>
            <a:ext cx="8610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cs typeface="Courier New" panose="02070309020205020404" pitchFamily="49" charset="0"/>
              </a:rPr>
              <a:t>The monitor displays information (text and graphics). The resolution and dot pitch determine the quality of the display.</a:t>
            </a:r>
            <a:r>
              <a:rPr lang="en-US" altLang="en-US">
                <a:latin typeface="Courier New" panose="02070309020205020404" pitchFamily="49" charset="0"/>
                <a:cs typeface="Courier New" panose="02070309020205020404" pitchFamily="49" charset="0"/>
              </a:rPr>
              <a:t>  </a:t>
            </a:r>
          </a:p>
        </p:txBody>
      </p:sp>
      <p:sp>
        <p:nvSpPr>
          <p:cNvPr id="12293"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294"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12295" name="Object 7"/>
          <p:cNvGraphicFramePr>
            <a:graphicFrameLocks noChangeAspect="1"/>
          </p:cNvGraphicFramePr>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12297" r:id="rId4" imgW="5082480" imgH="1260000" progId="">
                  <p:embed/>
                </p:oleObj>
              </mc:Choice>
              <mc:Fallback>
                <p:oleObj r:id="rId4" imgW="5082480" imgH="1260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549C739-16A4-4ACE-9AE4-7BC3A8B4019F}" type="slidenum">
              <a:rPr lang="en-US" altLang="en-US" sz="1400"/>
              <a:pPr algn="r">
                <a:buClrTx/>
                <a:buSzPct val="75000"/>
                <a:buFontTx/>
                <a:buNone/>
              </a:pPr>
              <a:t>9</a:t>
            </a:fld>
            <a:endParaRPr lang="en-US" altLang="en-US" sz="1400"/>
          </a:p>
        </p:txBody>
      </p:sp>
      <p:sp>
        <p:nvSpPr>
          <p:cNvPr id="13314" name="Text Box 2"/>
          <p:cNvSpPr txBox="1">
            <a:spLocks noChangeArrowheads="1"/>
          </p:cNvSpPr>
          <p:nvPr/>
        </p:nvSpPr>
        <p:spPr bwMode="auto">
          <a:xfrm>
            <a:off x="304800" y="3048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Monitor Resolution and Dot Pitch</a:t>
            </a:r>
          </a:p>
        </p:txBody>
      </p:sp>
      <p:sp>
        <p:nvSpPr>
          <p:cNvPr id="13315" name="Rectangle 3"/>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16" name="Text Box 4"/>
          <p:cNvSpPr txBox="1">
            <a:spLocks noChangeArrowheads="1"/>
          </p:cNvSpPr>
          <p:nvPr/>
        </p:nvSpPr>
        <p:spPr bwMode="auto">
          <a:xfrm>
            <a:off x="1600200" y="1066800"/>
            <a:ext cx="7543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t>The </a:t>
            </a:r>
            <a:r>
              <a:rPr lang="en-US" altLang="en-US" i="1"/>
              <a:t>screen resolution</a:t>
            </a:r>
            <a:r>
              <a:rPr lang="en-US" altLang="en-US"/>
              <a:t> specifies the number of pixels in horizontal and vertical dimensions of the display device. </a:t>
            </a:r>
            <a:r>
              <a:rPr lang="en-US" altLang="en-US" i="1"/>
              <a:t>Pixels</a:t>
            </a:r>
            <a:r>
              <a:rPr lang="en-US" altLang="en-US"/>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3317" name="Rectangle 5"/>
          <p:cNvSpPr>
            <a:spLocks noChangeArrowheads="1"/>
          </p:cNvSpPr>
          <p:nvPr/>
        </p:nvSpPr>
        <p:spPr bwMode="auto">
          <a:xfrm>
            <a:off x="2071688"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18" name="Rectangle 6"/>
          <p:cNvSpPr>
            <a:spLocks noChangeArrowheads="1"/>
          </p:cNvSpPr>
          <p:nvPr/>
        </p:nvSpPr>
        <p:spPr bwMode="auto">
          <a:xfrm>
            <a:off x="21336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19" name="Text Box 7"/>
          <p:cNvSpPr txBox="1">
            <a:spLocks noChangeArrowheads="1"/>
          </p:cNvSpPr>
          <p:nvPr/>
        </p:nvSpPr>
        <p:spPr bwMode="auto">
          <a:xfrm>
            <a:off x="152400" y="10668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i="1">
                <a:cs typeface="Courier New" panose="02070309020205020404" pitchFamily="49" charset="0"/>
              </a:rPr>
              <a:t>resolution</a:t>
            </a:r>
          </a:p>
        </p:txBody>
      </p:sp>
      <p:sp>
        <p:nvSpPr>
          <p:cNvPr id="13320" name="Text Box 8"/>
          <p:cNvSpPr txBox="1">
            <a:spLocks noChangeArrowheads="1"/>
          </p:cNvSpPr>
          <p:nvPr/>
        </p:nvSpPr>
        <p:spPr bwMode="auto">
          <a:xfrm>
            <a:off x="1600200" y="4648200"/>
            <a:ext cx="7543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a:t>The </a:t>
            </a:r>
            <a:r>
              <a:rPr lang="en-US" altLang="en-US" i="1"/>
              <a:t>dot pitch</a:t>
            </a:r>
            <a:r>
              <a:rPr lang="en-US" altLang="en-US"/>
              <a:t> is the amount of space between pixels, measured in millimeters. The smaller the dot pitch, the sharper the display.</a:t>
            </a:r>
          </a:p>
        </p:txBody>
      </p:sp>
      <p:sp>
        <p:nvSpPr>
          <p:cNvPr id="13321" name="Text Box 9"/>
          <p:cNvSpPr txBox="1">
            <a:spLocks noChangeArrowheads="1"/>
          </p:cNvSpPr>
          <p:nvPr/>
        </p:nvSpPr>
        <p:spPr bwMode="auto">
          <a:xfrm>
            <a:off x="152400" y="4648200"/>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SzPct val="75000"/>
              <a:buFontTx/>
              <a:buNone/>
            </a:pPr>
            <a:r>
              <a:rPr lang="en-US" altLang="en-US" i="1">
                <a:cs typeface="Courier New" panose="02070309020205020404" pitchFamily="49" charset="0"/>
              </a:rPr>
              <a:t>dot pitch</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Droid Sans"/>
      </a:majorFont>
      <a:minorFont>
        <a:latin typeface="Times New Roman"/>
        <a:ea typeface=""/>
        <a:cs typeface="Droid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Droid Sans"/>
      </a:majorFont>
      <a:minorFont>
        <a:latin typeface="Times New Roman"/>
        <a:ea typeface=""/>
        <a:cs typeface="Droid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Droid Sans"/>
      </a:majorFont>
      <a:minorFont>
        <a:latin typeface="Times New Roman"/>
        <a:ea typeface=""/>
        <a:cs typeface="Droid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cs typeface="Droid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13547</TotalTime>
  <Words>3663</Words>
  <Application>Microsoft Office PowerPoint</Application>
  <PresentationFormat>On-screen Show (4:3)</PresentationFormat>
  <Paragraphs>536</Paragraphs>
  <Slides>68</Slides>
  <Notes>68</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0</vt:i4>
      </vt:variant>
      <vt:variant>
        <vt:lpstr>Slide Titles</vt:lpstr>
      </vt:variant>
      <vt:variant>
        <vt:i4>68</vt:i4>
      </vt:variant>
    </vt:vector>
  </HeadingPairs>
  <TitlesOfParts>
    <vt:vector size="81" baseType="lpstr">
      <vt:lpstr>Times New Roman</vt:lpstr>
      <vt:lpstr>Droid Sans</vt:lpstr>
      <vt:lpstr>DejaVu Sans</vt:lpstr>
      <vt:lpstr>Arial</vt:lpstr>
      <vt:lpstr>Wingdings</vt:lpstr>
      <vt:lpstr>Monotype Sorts</vt:lpstr>
      <vt:lpstr>Courier New</vt:lpstr>
      <vt:lpstr>Book Antiqua</vt:lpstr>
      <vt:lpstr>Palatino</vt:lpstr>
      <vt:lpstr>Forte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subject/>
  <dc:creator>RanjitSirForkInfosystems;Fork</dc:creator>
  <cp:keywords>RanjitSirForkInfosystems;Fork</cp:keywords>
  <dc:description/>
  <cp:lastModifiedBy>Lenovo</cp:lastModifiedBy>
  <cp:revision>240</cp:revision>
  <cp:lastPrinted>1998-02-24T16:19:51Z</cp:lastPrinted>
  <dcterms:created xsi:type="dcterms:W3CDTF">1995-06-10T17:31:50Z</dcterms:created>
  <dcterms:modified xsi:type="dcterms:W3CDTF">2024-10-12T19:05:15Z</dcterms:modified>
</cp:coreProperties>
</file>