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6" r:id="rId2"/>
    <p:sldId id="279" r:id="rId3"/>
    <p:sldId id="278" r:id="rId4"/>
    <p:sldId id="271" r:id="rId5"/>
    <p:sldId id="264" r:id="rId6"/>
    <p:sldId id="257" r:id="rId7"/>
    <p:sldId id="273" r:id="rId8"/>
    <p:sldId id="275" r:id="rId9"/>
    <p:sldId id="284" r:id="rId10"/>
    <p:sldId id="288" r:id="rId11"/>
    <p:sldId id="289" r:id="rId12"/>
    <p:sldId id="290" r:id="rId13"/>
    <p:sldId id="259" r:id="rId14"/>
    <p:sldId id="274" r:id="rId15"/>
    <p:sldId id="282" r:id="rId16"/>
    <p:sldId id="283" r:id="rId17"/>
    <p:sldId id="277"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AE53-4E96-4864-B408-A452ACC4914F}" type="datetimeFigureOut">
              <a:rPr lang="en-IN" smtClean="0"/>
              <a:t>02-05-2018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40292-1AEC-455A-934A-521E19872836}" type="slidenum">
              <a:rPr lang="en-IN" smtClean="0"/>
              <a:t>‹#›</a:t>
            </a:fld>
            <a:endParaRPr lang="en-IN"/>
          </a:p>
        </p:txBody>
      </p:sp>
    </p:spTree>
    <p:extLst>
      <p:ext uri="{BB962C8B-B14F-4D97-AF65-F5344CB8AC3E}">
        <p14:creationId xmlns:p14="http://schemas.microsoft.com/office/powerpoint/2010/main" val="307873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1" name="Shape 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29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600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486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81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749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7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1" name="Shape 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78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51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5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99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600" b="0" i="0" u="none" strike="noStrike" cap="none">
              <a:solidFill>
                <a:schemeClr val="dk1"/>
              </a:solidFill>
              <a:latin typeface="Calibri"/>
              <a:ea typeface="Calibri"/>
              <a:cs typeface="Calibri"/>
              <a:sym typeface="Calibri"/>
            </a:endParaRPr>
          </a:p>
        </p:txBody>
      </p:sp>
      <p:sp>
        <p:nvSpPr>
          <p:cNvPr id="51" name="Shape 5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IN"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2941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1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30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25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FA6B-E7FA-4187-BC7C-6EB9469DC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A0E6A5-95DE-481B-AEB7-A8EE7E1A1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F78E4B-33AE-4E4C-8BCA-6CC651EF03AA}"/>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B9CB07FA-D740-4207-885D-B245E8F14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6AD37-64A7-430F-AA62-9D245BBB4AA7}"/>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23646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60BF-9A9B-40F6-9541-ACF32098C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FFB4A-E3F3-40B6-A1B7-745BC7EE7A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B54E8-1FAC-4549-89F9-BDF7EE4547D0}"/>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523C93CA-0AB6-4DFE-9ACC-D099CCCE0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2A938-E543-43A7-B6F6-83AC157250A6}"/>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303603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DEDAB-A2E9-4E2F-AF67-B2FE692F8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9CCD13-F144-4CA2-BD93-0C1616FF6F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13A38-71B0-40F6-B174-20B4D46DF11F}"/>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10707141-14E2-4730-B6F6-863C5F258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003D3-B2C3-4B6F-8719-5D190F90511B}"/>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358697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4386-7010-4CBC-BBF1-40E0D7E482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55DFE-5CDA-4515-9595-B61CE9816F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228D3-91A4-459B-933A-321C65A4DB99}"/>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AA857C84-6042-4D0A-89D5-B4711628F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D7443-C9A2-4B19-9234-ECC04FE06911}"/>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183921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213E-A9C6-4D4E-BC3D-1F5A230C0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296C71-5471-4030-9420-ACAA73469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622D45-C7E9-4D08-B3ED-82DE8892FD11}"/>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6453F3EF-2286-45B3-8B6E-0FD6D0516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692DD-1C0F-40F2-B2B3-ADE1EA916820}"/>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17076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2809-7634-474F-8AD0-21F193105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AE6D3-74F5-4B1E-B5B3-954A34C3BB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CD00DF-27C9-4293-BDAB-111C9F3164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6F1D89-082F-46B8-B902-E18107667DC3}"/>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6" name="Footer Placeholder 5">
            <a:extLst>
              <a:ext uri="{FF2B5EF4-FFF2-40B4-BE49-F238E27FC236}">
                <a16:creationId xmlns:a16="http://schemas.microsoft.com/office/drawing/2014/main" id="{D7E555C3-A8D4-40E0-A5C6-437774555D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4B3550-64AD-4087-B5CB-4BFA2749ECC9}"/>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302397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AF8-F9A5-4EA6-936D-FD09D15CA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54F6A-F1A1-4B7C-9693-C44E48472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578573-8DE1-4C7C-B7EC-4984E5DF5D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288CD5-3A41-48EA-A8ED-5BF64F898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E101B2-0B91-4D7A-81D2-573070F843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FF26BC-02A2-4E31-9038-47493C374ED5}"/>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8" name="Footer Placeholder 7">
            <a:extLst>
              <a:ext uri="{FF2B5EF4-FFF2-40B4-BE49-F238E27FC236}">
                <a16:creationId xmlns:a16="http://schemas.microsoft.com/office/drawing/2014/main" id="{6E7CCE43-96C1-4F7F-B308-FD6834FE4C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3EB9B4-FB09-4953-AA89-CE6612DBA926}"/>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168515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753-46E4-40A5-AFE6-F094399BA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C38332-73CB-45E2-8BB1-E3A5EE6F3080}"/>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4" name="Footer Placeholder 3">
            <a:extLst>
              <a:ext uri="{FF2B5EF4-FFF2-40B4-BE49-F238E27FC236}">
                <a16:creationId xmlns:a16="http://schemas.microsoft.com/office/drawing/2014/main" id="{551E1FD6-AC34-4754-8CC8-599B9305B7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D9F91-A01D-433E-A30E-5414EF6473DC}"/>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386552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E96CC-6768-4C00-97FF-2C466E854600}"/>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3" name="Footer Placeholder 2">
            <a:extLst>
              <a:ext uri="{FF2B5EF4-FFF2-40B4-BE49-F238E27FC236}">
                <a16:creationId xmlns:a16="http://schemas.microsoft.com/office/drawing/2014/main" id="{4EE13178-613D-4C46-ADF8-C39CA0E393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CB4284-7269-405E-887F-79018602CCEA}"/>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251360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9CC1-BC6B-4A4A-A1FA-768784457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200CCB-94AB-4A52-A9A8-5A3A2B94B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323B22-0A11-4BA1-972D-2CE0AEA6B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741302-F847-4666-98B1-7BDFD71DE5EC}"/>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6" name="Footer Placeholder 5">
            <a:extLst>
              <a:ext uri="{FF2B5EF4-FFF2-40B4-BE49-F238E27FC236}">
                <a16:creationId xmlns:a16="http://schemas.microsoft.com/office/drawing/2014/main" id="{083524CF-F754-40D3-9BA9-BDC65B0AF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52088-BCFC-4137-823D-CB98E31F5246}"/>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137223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5575-B48F-469D-B6C7-8702138C1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8D51C8-ADF4-4F9C-A38C-B16EE8507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F2DA63-645F-45CD-97B9-8FF43B159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AF2389-AC8B-4146-8B0F-06AD50568E50}"/>
              </a:ext>
            </a:extLst>
          </p:cNvPr>
          <p:cNvSpPr>
            <a:spLocks noGrp="1"/>
          </p:cNvSpPr>
          <p:nvPr>
            <p:ph type="dt" sz="half" idx="10"/>
          </p:nvPr>
        </p:nvSpPr>
        <p:spPr/>
        <p:txBody>
          <a:bodyPr/>
          <a:lstStyle/>
          <a:p>
            <a:fld id="{B2F540AB-F066-4F66-A668-8BC5ECE8D262}" type="datetimeFigureOut">
              <a:rPr lang="en-IN" smtClean="0"/>
              <a:t>02-05-2018</a:t>
            </a:fld>
            <a:endParaRPr lang="en-IN"/>
          </a:p>
        </p:txBody>
      </p:sp>
      <p:sp>
        <p:nvSpPr>
          <p:cNvPr id="6" name="Footer Placeholder 5">
            <a:extLst>
              <a:ext uri="{FF2B5EF4-FFF2-40B4-BE49-F238E27FC236}">
                <a16:creationId xmlns:a16="http://schemas.microsoft.com/office/drawing/2014/main" id="{797D2821-8FFA-4464-9117-6C52155F1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393EBF-285B-4B25-8156-3D12115B8071}"/>
              </a:ext>
            </a:extLst>
          </p:cNvPr>
          <p:cNvSpPr>
            <a:spLocks noGrp="1"/>
          </p:cNvSpPr>
          <p:nvPr>
            <p:ph type="sldNum" sz="quarter" idx="12"/>
          </p:nvPr>
        </p:nvSpPr>
        <p:spPr/>
        <p:txBody>
          <a:bodyPr/>
          <a:lstStyle/>
          <a:p>
            <a:fld id="{FE77E6DE-92FE-49B7-97E7-9E1149EBCD5D}" type="slidenum">
              <a:rPr lang="en-IN" smtClean="0"/>
              <a:t>‹#›</a:t>
            </a:fld>
            <a:endParaRPr lang="en-IN"/>
          </a:p>
        </p:txBody>
      </p:sp>
    </p:spTree>
    <p:extLst>
      <p:ext uri="{BB962C8B-B14F-4D97-AF65-F5344CB8AC3E}">
        <p14:creationId xmlns:p14="http://schemas.microsoft.com/office/powerpoint/2010/main" val="247464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CD7CF-F6FB-4BBF-AE31-58288C162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80AA1-EAFA-407A-B192-B0A4CDBBB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E05AF-7A01-4B9B-AF11-21E4151B8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40AB-F066-4F66-A668-8BC5ECE8D262}" type="datetimeFigureOut">
              <a:rPr lang="en-IN" smtClean="0"/>
              <a:t>02-05-2018</a:t>
            </a:fld>
            <a:endParaRPr lang="en-IN"/>
          </a:p>
        </p:txBody>
      </p:sp>
      <p:sp>
        <p:nvSpPr>
          <p:cNvPr id="5" name="Footer Placeholder 4">
            <a:extLst>
              <a:ext uri="{FF2B5EF4-FFF2-40B4-BE49-F238E27FC236}">
                <a16:creationId xmlns:a16="http://schemas.microsoft.com/office/drawing/2014/main" id="{9A6E504D-CB15-4AB7-B8C2-E582A13D6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9161ED-9FC8-40CB-B184-C95FB96AA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7E6DE-92FE-49B7-97E7-9E1149EBCD5D}" type="slidenum">
              <a:rPr lang="en-IN" smtClean="0"/>
              <a:t>‹#›</a:t>
            </a:fld>
            <a:endParaRPr lang="en-IN"/>
          </a:p>
        </p:txBody>
      </p:sp>
    </p:spTree>
    <p:extLst>
      <p:ext uri="{BB962C8B-B14F-4D97-AF65-F5344CB8AC3E}">
        <p14:creationId xmlns:p14="http://schemas.microsoft.com/office/powerpoint/2010/main" val="258086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55" name="TextBox 54">
            <a:extLst>
              <a:ext uri="{FF2B5EF4-FFF2-40B4-BE49-F238E27FC236}">
                <a16:creationId xmlns:a16="http://schemas.microsoft.com/office/drawing/2014/main" id="{3AA56CB8-8F81-41F4-B572-970A3FDEEBB7}"/>
              </a:ext>
            </a:extLst>
          </p:cNvPr>
          <p:cNvSpPr txBox="1"/>
          <p:nvPr/>
        </p:nvSpPr>
        <p:spPr>
          <a:xfrm>
            <a:off x="2514600" y="504012"/>
            <a:ext cx="7162800" cy="1497066"/>
          </a:xfrm>
          <a:prstGeom prst="rect">
            <a:avLst/>
          </a:prstGeom>
          <a:noFill/>
        </p:spPr>
        <p:txBody>
          <a:bodyPr wrap="square"/>
          <a:lstStyle>
            <a:lvl1pPr lvl="0">
              <a:defRPr/>
            </a:lvl1pPr>
          </a:lstStyle>
          <a:p>
            <a:pPr lvl="0" algn="ctr" rtl="0"/>
            <a:r>
              <a:rPr sz="2400" b="1" dirty="0">
                <a:solidFill>
                  <a:srgbClr val="FF0000"/>
                </a:solidFill>
                <a:latin typeface="Times New Roman" pitchFamily="18" charset="0"/>
                <a:cs typeface="Times New Roman" pitchFamily="18" charset="0"/>
              </a:rPr>
              <a:t>SRI RAMAKRISHNA ENGINEERING COLLEGE</a:t>
            </a:r>
          </a:p>
          <a:p>
            <a:pPr lvl="0" algn="ctr" rtl="0"/>
            <a:r>
              <a:rPr sz="1200" dirty="0">
                <a:latin typeface="Times New Roman" pitchFamily="18" charset="0"/>
                <a:cs typeface="Times New Roman" pitchFamily="18" charset="0"/>
              </a:rPr>
              <a:t>[Educational Service : SNR Sons Charitable Trust]</a:t>
            </a:r>
          </a:p>
          <a:p>
            <a:pPr lvl="0" algn="ctr" rtl="0"/>
            <a:r>
              <a:rPr sz="1200" dirty="0">
                <a:latin typeface="Times New Roman" pitchFamily="18" charset="0"/>
                <a:cs typeface="Times New Roman" pitchFamily="18" charset="0"/>
              </a:rPr>
              <a:t>[Autonomous Institution, Accredited by NAAC with ‘A’ Grade]</a:t>
            </a:r>
            <a:endParaRPr lang="en-IN" sz="1200" dirty="0">
              <a:latin typeface="Times New Roman" pitchFamily="18" charset="0"/>
              <a:cs typeface="Times New Roman" pitchFamily="18" charset="0"/>
            </a:endParaRPr>
          </a:p>
          <a:p>
            <a:pPr lvl="0" algn="ctr" rtl="0"/>
            <a:r>
              <a:rPr sz="1200" dirty="0">
                <a:latin typeface="Times New Roman" pitchFamily="18" charset="0"/>
                <a:cs typeface="Times New Roman" pitchFamily="18" charset="0"/>
              </a:rPr>
              <a:t>[Approved by AICTE and Permanently Affiliated to Anna University, Chennai]</a:t>
            </a:r>
            <a:endParaRPr lang="en-IN" sz="1200" dirty="0">
              <a:latin typeface="Times New Roman" pitchFamily="18" charset="0"/>
              <a:cs typeface="Times New Roman" pitchFamily="18" charset="0"/>
            </a:endParaRPr>
          </a:p>
          <a:p>
            <a:pPr lvl="0" algn="ctr" rtl="0"/>
            <a:r>
              <a:rPr sz="1200" dirty="0">
                <a:latin typeface="Times New Roman" pitchFamily="18" charset="0"/>
                <a:cs typeface="Times New Roman" pitchFamily="18" charset="0"/>
              </a:rPr>
              <a:t>[ISO 9001-2008 Certified and all eligible programs </a:t>
            </a:r>
            <a:r>
              <a:rPr sz="1200" dirty="0" err="1">
                <a:latin typeface="Times New Roman" pitchFamily="18" charset="0"/>
                <a:cs typeface="Times New Roman" pitchFamily="18" charset="0"/>
              </a:rPr>
              <a:t>Accredi</a:t>
            </a:r>
            <a:r>
              <a:rPr lang="en-IN" sz="1200" dirty="0">
                <a:latin typeface="Times New Roman" pitchFamily="18" charset="0"/>
                <a:cs typeface="Times New Roman" pitchFamily="18" charset="0"/>
              </a:rPr>
              <a:t>ted by NBA]</a:t>
            </a:r>
          </a:p>
          <a:p>
            <a:pPr lvl="0" algn="ctr" rtl="0"/>
            <a:r>
              <a:rPr lang="en-IN" sz="1200" dirty="0">
                <a:latin typeface="Times New Roman" pitchFamily="18" charset="0"/>
                <a:cs typeface="Times New Roman" pitchFamily="18" charset="0"/>
              </a:rPr>
              <a:t>VATTAMALAIPALAYAM, N.G.G.O. COLONY POST, COIMBATORE – 641 022.</a:t>
            </a:r>
          </a:p>
        </p:txBody>
      </p:sp>
      <p:pic>
        <p:nvPicPr>
          <p:cNvPr id="56" name="Picture 55">
            <a:extLst>
              <a:ext uri="{FF2B5EF4-FFF2-40B4-BE49-F238E27FC236}">
                <a16:creationId xmlns:a16="http://schemas.microsoft.com/office/drawing/2014/main" id="{D8ECC686-093C-4987-B58F-AF1344CF888E}"/>
              </a:ext>
            </a:extLst>
          </p:cNvPr>
          <p:cNvPicPr/>
          <p:nvPr/>
        </p:nvPicPr>
        <p:blipFill>
          <a:blip r:embed="rId3" cstate="print"/>
          <a:srcRect/>
          <a:stretch>
            <a:fillRect/>
          </a:stretch>
        </p:blipFill>
        <p:spPr>
          <a:xfrm>
            <a:off x="9989852" y="623282"/>
            <a:ext cx="1143000" cy="1022269"/>
          </a:xfrm>
          <a:prstGeom prst="rect">
            <a:avLst/>
          </a:prstGeom>
          <a:noFill/>
          <a:ln>
            <a:noFill/>
          </a:ln>
        </p:spPr>
      </p:pic>
      <p:pic>
        <p:nvPicPr>
          <p:cNvPr id="57" name="Picture 56">
            <a:extLst>
              <a:ext uri="{FF2B5EF4-FFF2-40B4-BE49-F238E27FC236}">
                <a16:creationId xmlns:a16="http://schemas.microsoft.com/office/drawing/2014/main" id="{A6132512-51D1-4AD7-A3F9-38BEF48A0722}"/>
              </a:ext>
            </a:extLst>
          </p:cNvPr>
          <p:cNvPicPr/>
          <p:nvPr/>
        </p:nvPicPr>
        <p:blipFill>
          <a:blip r:embed="rId4" cstate="print"/>
          <a:srcRect/>
          <a:stretch>
            <a:fillRect/>
          </a:stretch>
        </p:blipFill>
        <p:spPr>
          <a:xfrm>
            <a:off x="1208545" y="623282"/>
            <a:ext cx="1143000" cy="1022269"/>
          </a:xfrm>
          <a:prstGeom prst="rect">
            <a:avLst/>
          </a:prstGeom>
          <a:noFill/>
          <a:ln>
            <a:noFill/>
          </a:ln>
        </p:spPr>
      </p:pic>
      <p:sp>
        <p:nvSpPr>
          <p:cNvPr id="58" name="Rectangle 57">
            <a:extLst>
              <a:ext uri="{FF2B5EF4-FFF2-40B4-BE49-F238E27FC236}">
                <a16:creationId xmlns:a16="http://schemas.microsoft.com/office/drawing/2014/main" id="{B8756FF6-33C7-4ED9-B22A-269EE6B3A6F3}"/>
              </a:ext>
            </a:extLst>
          </p:cNvPr>
          <p:cNvSpPr/>
          <p:nvPr/>
        </p:nvSpPr>
        <p:spPr>
          <a:xfrm>
            <a:off x="2703052" y="2329729"/>
            <a:ext cx="6785893" cy="362087"/>
          </a:xfrm>
          <a:prstGeom prst="rect">
            <a:avLst/>
          </a:prstGeom>
        </p:spPr>
        <p:txBody>
          <a:bodyPr wrap="none"/>
          <a:lstStyle>
            <a:lvl1pPr lvl="0">
              <a:defRPr/>
            </a:lvl1pPr>
          </a:lstStyle>
          <a:p>
            <a:pPr lvl="0" algn="ctr" rtl="0"/>
            <a:r>
              <a:rPr sz="1600" b="1" dirty="0">
                <a:solidFill>
                  <a:srgbClr val="B6551A"/>
                </a:solidFill>
                <a:latin typeface="Times New Roman" panose="02020603050405020304" pitchFamily="18" charset="0"/>
                <a:cs typeface="Times New Roman" panose="02020603050405020304" pitchFamily="18" charset="0"/>
              </a:rPr>
              <a:t>DEPARTMENT OF ELECTRICAL AND ELECTRONICS ENGINEERING</a:t>
            </a:r>
          </a:p>
        </p:txBody>
      </p:sp>
      <p:sp>
        <p:nvSpPr>
          <p:cNvPr id="59" name="Title 2">
            <a:extLst>
              <a:ext uri="{FF2B5EF4-FFF2-40B4-BE49-F238E27FC236}">
                <a16:creationId xmlns:a16="http://schemas.microsoft.com/office/drawing/2014/main" id="{99374AC9-DDA9-41FD-98E3-F1B96AA150E0}"/>
              </a:ext>
            </a:extLst>
          </p:cNvPr>
          <p:cNvSpPr txBox="1">
            <a:spLocks/>
          </p:cNvSpPr>
          <p:nvPr/>
        </p:nvSpPr>
        <p:spPr>
          <a:xfrm>
            <a:off x="3400520" y="2691816"/>
            <a:ext cx="5390956" cy="1256124"/>
          </a:xfrm>
          <a:prstGeom prst="rect">
            <a:avLst/>
          </a:prstGeom>
        </p:spPr>
        <p:txBody>
          <a:bodyPr vert="horz" lIns="91440" tIns="45720" rIns="91440" bIns="45720" rtlCol="0" anchor="b">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spcBef>
                <a:spcPct val="0"/>
              </a:spcBef>
            </a:pPr>
            <a:r>
              <a:rPr lang="en-US" sz="3600" kern="1200" dirty="0">
                <a:solidFill>
                  <a:schemeClr val="tx1"/>
                </a:solidFill>
                <a:latin typeface="Times New Roman" panose="02020603050405020304" pitchFamily="18" charset="0"/>
                <a:ea typeface="+mj-ea"/>
                <a:cs typeface="Times New Roman" panose="02020603050405020304" pitchFamily="18" charset="0"/>
              </a:rPr>
              <a:t>Intelligent Irrigation System</a:t>
            </a:r>
          </a:p>
          <a:p>
            <a:pPr algn="ctr">
              <a:spcBef>
                <a:spcPct val="0"/>
              </a:spcBef>
            </a:pPr>
            <a:r>
              <a:rPr lang="en-US" sz="3600" kern="1200" dirty="0">
                <a:solidFill>
                  <a:schemeClr val="tx1"/>
                </a:solidFill>
                <a:latin typeface="Times New Roman" panose="02020603050405020304" pitchFamily="18" charset="0"/>
                <a:ea typeface="+mj-ea"/>
                <a:cs typeface="Times New Roman" panose="02020603050405020304" pitchFamily="18" charset="0"/>
              </a:rPr>
              <a:t>(IoT)</a:t>
            </a:r>
          </a:p>
        </p:txBody>
      </p:sp>
      <p:sp>
        <p:nvSpPr>
          <p:cNvPr id="60" name="TextBox 59">
            <a:extLst>
              <a:ext uri="{FF2B5EF4-FFF2-40B4-BE49-F238E27FC236}">
                <a16:creationId xmlns:a16="http://schemas.microsoft.com/office/drawing/2014/main" id="{5BE79631-9070-4967-831C-849081C7671A}"/>
              </a:ext>
            </a:extLst>
          </p:cNvPr>
          <p:cNvSpPr txBox="1"/>
          <p:nvPr/>
        </p:nvSpPr>
        <p:spPr>
          <a:xfrm>
            <a:off x="9203397" y="4911279"/>
            <a:ext cx="2715909"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Ranjit V S</a:t>
            </a:r>
          </a:p>
        </p:txBody>
      </p:sp>
      <p:pic>
        <p:nvPicPr>
          <p:cNvPr id="62" name="Picture 61">
            <a:extLst>
              <a:ext uri="{FF2B5EF4-FFF2-40B4-BE49-F238E27FC236}">
                <a16:creationId xmlns:a16="http://schemas.microsoft.com/office/drawing/2014/main" id="{C62FF933-4D80-4B16-BA61-A402FDDDD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069" y="3947940"/>
            <a:ext cx="3773858" cy="2768869"/>
          </a:xfrm>
          <a:prstGeom prst="rect">
            <a:avLst/>
          </a:prstGeom>
        </p:spPr>
      </p:pic>
      <p:sp>
        <p:nvSpPr>
          <p:cNvPr id="63" name="TextBox 62">
            <a:extLst>
              <a:ext uri="{FF2B5EF4-FFF2-40B4-BE49-F238E27FC236}">
                <a16:creationId xmlns:a16="http://schemas.microsoft.com/office/drawing/2014/main" id="{4713354F-9DC5-4E6C-B815-88D2AA287BEB}"/>
              </a:ext>
            </a:extLst>
          </p:cNvPr>
          <p:cNvSpPr txBox="1"/>
          <p:nvPr/>
        </p:nvSpPr>
        <p:spPr>
          <a:xfrm>
            <a:off x="11419510" y="6178347"/>
            <a:ext cx="510616" cy="369332"/>
          </a:xfrm>
          <a:prstGeom prst="rect">
            <a:avLst/>
          </a:prstGeom>
          <a:noFill/>
        </p:spPr>
        <p:txBody>
          <a:bodyPr wrap="square" rtlCol="0">
            <a:spAutoFit/>
          </a:bodyPr>
          <a:lstStyle/>
          <a:p>
            <a:r>
              <a:rPr lang="en-IN" dirty="0"/>
              <a:t>01</a:t>
            </a:r>
          </a:p>
        </p:txBody>
      </p:sp>
      <p:sp>
        <p:nvSpPr>
          <p:cNvPr id="64" name="Rectangle 63">
            <a:extLst>
              <a:ext uri="{FF2B5EF4-FFF2-40B4-BE49-F238E27FC236}">
                <a16:creationId xmlns:a16="http://schemas.microsoft.com/office/drawing/2014/main" id="{B5ED8E8D-154D-4593-AAA9-2F602B999B78}"/>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189684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5" name="Shape 236">
            <a:extLst>
              <a:ext uri="{FF2B5EF4-FFF2-40B4-BE49-F238E27FC236}">
                <a16:creationId xmlns:a16="http://schemas.microsoft.com/office/drawing/2014/main" id="{EB49C44C-3E2D-4881-AD45-4D8D6DBBD466}"/>
              </a:ext>
            </a:extLst>
          </p:cNvPr>
          <p:cNvSpPr txBox="1">
            <a:spLocks noGrp="1"/>
          </p:cNvSpPr>
          <p:nvPr>
            <p:ph type="title"/>
          </p:nvPr>
        </p:nvSpPr>
        <p:spPr>
          <a:xfrm>
            <a:off x="611030" y="274639"/>
            <a:ext cx="10969943" cy="1196351"/>
          </a:xfrm>
          <a:prstGeom prst="rect">
            <a:avLst/>
          </a:prstGeom>
          <a:noFill/>
          <a:ln>
            <a:noFill/>
          </a:ln>
        </p:spPr>
        <p:txBody>
          <a:bodyPr wrap="square" lIns="121875" tIns="60925" rIns="121875" bIns="60925" anchor="ctr" anchorCtr="0">
            <a:noAutofit/>
          </a:bodyPr>
          <a:lstStyle/>
          <a:p>
            <a:r>
              <a:rPr lang="en-IN" b="1" dirty="0">
                <a:solidFill>
                  <a:srgbClr val="3F3F3F"/>
                </a:solidFill>
                <a:latin typeface="+mn-lt"/>
              </a:rPr>
              <a:t>Cayenne Realtime Database</a:t>
            </a:r>
            <a:br>
              <a:rPr lang="en-US" b="1" dirty="0">
                <a:solidFill>
                  <a:srgbClr val="000000"/>
                </a:solidFill>
                <a:latin typeface="+mn-lt"/>
              </a:rPr>
            </a:br>
            <a:endParaRPr lang="en-IN" b="1" dirty="0">
              <a:solidFill>
                <a:srgbClr val="3F3F3F"/>
              </a:solidFill>
              <a:latin typeface="+mn-lt"/>
            </a:endParaRPr>
          </a:p>
        </p:txBody>
      </p:sp>
      <p:sp>
        <p:nvSpPr>
          <p:cNvPr id="6" name="TextBox 5">
            <a:extLst>
              <a:ext uri="{FF2B5EF4-FFF2-40B4-BE49-F238E27FC236}">
                <a16:creationId xmlns:a16="http://schemas.microsoft.com/office/drawing/2014/main" id="{6657DBFF-7539-491E-86FD-7BB5A63B8537}"/>
              </a:ext>
            </a:extLst>
          </p:cNvPr>
          <p:cNvSpPr txBox="1"/>
          <p:nvPr/>
        </p:nvSpPr>
        <p:spPr>
          <a:xfrm>
            <a:off x="11419510" y="6178347"/>
            <a:ext cx="510616" cy="369332"/>
          </a:xfrm>
          <a:prstGeom prst="rect">
            <a:avLst/>
          </a:prstGeom>
          <a:noFill/>
        </p:spPr>
        <p:txBody>
          <a:bodyPr wrap="square" rtlCol="0">
            <a:spAutoFit/>
          </a:bodyPr>
          <a:lstStyle/>
          <a:p>
            <a:r>
              <a:rPr lang="en-IN" dirty="0"/>
              <a:t>10</a:t>
            </a:r>
          </a:p>
        </p:txBody>
      </p:sp>
      <p:pic>
        <p:nvPicPr>
          <p:cNvPr id="4" name="Picture 3">
            <a:extLst>
              <a:ext uri="{FF2B5EF4-FFF2-40B4-BE49-F238E27FC236}">
                <a16:creationId xmlns:a16="http://schemas.microsoft.com/office/drawing/2014/main" id="{EDAE718A-0273-4011-9AA0-52CAAFCEC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99" y="1152939"/>
            <a:ext cx="11297802" cy="4801406"/>
          </a:xfrm>
          <a:prstGeom prst="rect">
            <a:avLst/>
          </a:prstGeom>
        </p:spPr>
      </p:pic>
      <p:sp>
        <p:nvSpPr>
          <p:cNvPr id="7" name="Rectangle 6">
            <a:extLst>
              <a:ext uri="{FF2B5EF4-FFF2-40B4-BE49-F238E27FC236}">
                <a16:creationId xmlns:a16="http://schemas.microsoft.com/office/drawing/2014/main" id="{5B5514A7-A9D0-410C-BB82-72881093F0A4}"/>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96509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D45E5B-3250-4879-8E51-0D6184AAB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470990"/>
            <a:ext cx="11039060" cy="4245665"/>
          </a:xfrm>
          <a:prstGeom prst="rect">
            <a:avLst/>
          </a:prstGeom>
        </p:spPr>
      </p:pic>
      <p:sp>
        <p:nvSpPr>
          <p:cNvPr id="8" name="Shape 236">
            <a:extLst>
              <a:ext uri="{FF2B5EF4-FFF2-40B4-BE49-F238E27FC236}">
                <a16:creationId xmlns:a16="http://schemas.microsoft.com/office/drawing/2014/main" id="{15915BBC-8A87-4578-9989-F2A062627E03}"/>
              </a:ext>
            </a:extLst>
          </p:cNvPr>
          <p:cNvSpPr txBox="1">
            <a:spLocks noGrp="1"/>
          </p:cNvSpPr>
          <p:nvPr>
            <p:ph type="title"/>
          </p:nvPr>
        </p:nvSpPr>
        <p:spPr>
          <a:xfrm>
            <a:off x="611030" y="274639"/>
            <a:ext cx="10969943" cy="1196351"/>
          </a:xfrm>
          <a:prstGeom prst="rect">
            <a:avLst/>
          </a:prstGeom>
          <a:noFill/>
          <a:ln>
            <a:noFill/>
          </a:ln>
        </p:spPr>
        <p:txBody>
          <a:bodyPr wrap="square" lIns="121875" tIns="60925" rIns="121875" bIns="60925" anchor="ctr" anchorCtr="0">
            <a:noAutofit/>
          </a:bodyPr>
          <a:lstStyle/>
          <a:p>
            <a:r>
              <a:rPr lang="en-IN" b="1" dirty="0">
                <a:solidFill>
                  <a:srgbClr val="3F3F3F"/>
                </a:solidFill>
                <a:latin typeface="+mn-lt"/>
              </a:rPr>
              <a:t>Database Analysis in Graph</a:t>
            </a:r>
            <a:br>
              <a:rPr lang="en-US" b="1" dirty="0">
                <a:solidFill>
                  <a:srgbClr val="000000"/>
                </a:solidFill>
                <a:latin typeface="+mn-lt"/>
              </a:rPr>
            </a:br>
            <a:endParaRPr lang="en-IN" b="1" dirty="0">
              <a:solidFill>
                <a:srgbClr val="3F3F3F"/>
              </a:solidFill>
              <a:latin typeface="+mn-lt"/>
            </a:endParaRPr>
          </a:p>
        </p:txBody>
      </p:sp>
      <p:sp>
        <p:nvSpPr>
          <p:cNvPr id="9" name="TextBox 8">
            <a:extLst>
              <a:ext uri="{FF2B5EF4-FFF2-40B4-BE49-F238E27FC236}">
                <a16:creationId xmlns:a16="http://schemas.microsoft.com/office/drawing/2014/main" id="{D9FB5A5B-C604-43E1-B2B7-B7AB5FC2B331}"/>
              </a:ext>
            </a:extLst>
          </p:cNvPr>
          <p:cNvSpPr txBox="1"/>
          <p:nvPr/>
        </p:nvSpPr>
        <p:spPr>
          <a:xfrm>
            <a:off x="11419510" y="6178347"/>
            <a:ext cx="510616" cy="369332"/>
          </a:xfrm>
          <a:prstGeom prst="rect">
            <a:avLst/>
          </a:prstGeom>
          <a:noFill/>
        </p:spPr>
        <p:txBody>
          <a:bodyPr wrap="square" rtlCol="0">
            <a:spAutoFit/>
          </a:bodyPr>
          <a:lstStyle/>
          <a:p>
            <a:r>
              <a:rPr lang="en-IN" dirty="0"/>
              <a:t>11</a:t>
            </a:r>
          </a:p>
        </p:txBody>
      </p:sp>
      <p:sp>
        <p:nvSpPr>
          <p:cNvPr id="6" name="Rectangle 5">
            <a:extLst>
              <a:ext uri="{FF2B5EF4-FFF2-40B4-BE49-F238E27FC236}">
                <a16:creationId xmlns:a16="http://schemas.microsoft.com/office/drawing/2014/main" id="{7E4B20B9-5847-45ED-968F-5524C39B2E79}"/>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14993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8A095-7B89-4F63-9371-1E934BF33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57" y="1388164"/>
            <a:ext cx="11052313" cy="4385779"/>
          </a:xfrm>
          <a:prstGeom prst="rect">
            <a:avLst/>
          </a:prstGeom>
        </p:spPr>
      </p:pic>
      <p:sp>
        <p:nvSpPr>
          <p:cNvPr id="6" name="Shape 236">
            <a:extLst>
              <a:ext uri="{FF2B5EF4-FFF2-40B4-BE49-F238E27FC236}">
                <a16:creationId xmlns:a16="http://schemas.microsoft.com/office/drawing/2014/main" id="{56A644C6-9191-4E74-AF07-32812B08DAB0}"/>
              </a:ext>
            </a:extLst>
          </p:cNvPr>
          <p:cNvSpPr txBox="1">
            <a:spLocks/>
          </p:cNvSpPr>
          <p:nvPr/>
        </p:nvSpPr>
        <p:spPr>
          <a:xfrm>
            <a:off x="611030" y="274639"/>
            <a:ext cx="10969943" cy="1196351"/>
          </a:xfrm>
          <a:prstGeom prst="rect">
            <a:avLst/>
          </a:prstGeom>
          <a:noFill/>
          <a:ln>
            <a:noFill/>
          </a:ln>
        </p:spPr>
        <p:txBody>
          <a:bodyPr vert="horz" wrap="square" lIns="121875" tIns="60925" rIns="121875" bIns="609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3F3F3F"/>
                </a:solidFill>
                <a:latin typeface="+mn-lt"/>
              </a:rPr>
              <a:t>Database Analysis in Spread Sheet</a:t>
            </a:r>
            <a:br>
              <a:rPr lang="en-US" b="1" dirty="0">
                <a:solidFill>
                  <a:srgbClr val="000000"/>
                </a:solidFill>
                <a:latin typeface="+mn-lt"/>
              </a:rPr>
            </a:br>
            <a:endParaRPr lang="en-IN" b="1" dirty="0">
              <a:solidFill>
                <a:srgbClr val="3F3F3F"/>
              </a:solidFill>
              <a:latin typeface="+mn-lt"/>
            </a:endParaRPr>
          </a:p>
        </p:txBody>
      </p:sp>
      <p:sp>
        <p:nvSpPr>
          <p:cNvPr id="7" name="TextBox 6">
            <a:extLst>
              <a:ext uri="{FF2B5EF4-FFF2-40B4-BE49-F238E27FC236}">
                <a16:creationId xmlns:a16="http://schemas.microsoft.com/office/drawing/2014/main" id="{776380D0-9DED-457A-A1D7-12727D09C1AA}"/>
              </a:ext>
            </a:extLst>
          </p:cNvPr>
          <p:cNvSpPr txBox="1"/>
          <p:nvPr/>
        </p:nvSpPr>
        <p:spPr>
          <a:xfrm>
            <a:off x="11419510" y="6178347"/>
            <a:ext cx="510616" cy="369332"/>
          </a:xfrm>
          <a:prstGeom prst="rect">
            <a:avLst/>
          </a:prstGeom>
          <a:noFill/>
        </p:spPr>
        <p:txBody>
          <a:bodyPr wrap="square" rtlCol="0">
            <a:spAutoFit/>
          </a:bodyPr>
          <a:lstStyle/>
          <a:p>
            <a:r>
              <a:rPr lang="en-IN" dirty="0"/>
              <a:t>12</a:t>
            </a:r>
          </a:p>
        </p:txBody>
      </p:sp>
      <p:sp>
        <p:nvSpPr>
          <p:cNvPr id="8" name="Rectangle 7">
            <a:extLst>
              <a:ext uri="{FF2B5EF4-FFF2-40B4-BE49-F238E27FC236}">
                <a16:creationId xmlns:a16="http://schemas.microsoft.com/office/drawing/2014/main" id="{689D68DB-C79C-469F-A030-770F657E6AFA}"/>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91070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11030" y="274640"/>
            <a:ext cx="10969943" cy="711081"/>
          </a:xfrm>
          <a:prstGeom prst="rect">
            <a:avLst/>
          </a:prstGeom>
          <a:noFill/>
          <a:ln>
            <a:noFill/>
          </a:ln>
        </p:spPr>
        <p:txBody>
          <a:bodyPr wrap="square" lIns="0" tIns="60925" rIns="0" bIns="60925" anchor="ctr" anchorCtr="0">
            <a:noAutofit/>
          </a:bodyPr>
          <a:lstStyle/>
          <a:p>
            <a:r>
              <a:rPr lang="en-IN" b="1" dirty="0">
                <a:solidFill>
                  <a:schemeClr val="tx1"/>
                </a:solidFill>
                <a:latin typeface="+mn-lt"/>
              </a:rPr>
              <a:t>Advanced features involved in device</a:t>
            </a:r>
          </a:p>
        </p:txBody>
      </p:sp>
      <p:sp>
        <p:nvSpPr>
          <p:cNvPr id="53" name="Shape 53"/>
          <p:cNvSpPr/>
          <p:nvPr/>
        </p:nvSpPr>
        <p:spPr>
          <a:xfrm>
            <a:off x="5990720" y="2120872"/>
            <a:ext cx="335807" cy="3253604"/>
          </a:xfrm>
          <a:custGeom>
            <a:avLst/>
            <a:gdLst/>
            <a:ahLst/>
            <a:cxnLst/>
            <a:rect l="0" t="0" r="0" b="0"/>
            <a:pathLst>
              <a:path w="120000" h="120000" extrusionOk="0">
                <a:moveTo>
                  <a:pt x="120000" y="0"/>
                </a:moveTo>
                <a:lnTo>
                  <a:pt x="106904" y="4402"/>
                </a:lnTo>
                <a:lnTo>
                  <a:pt x="95679" y="8805"/>
                </a:lnTo>
                <a:lnTo>
                  <a:pt x="85523" y="13290"/>
                </a:lnTo>
                <a:lnTo>
                  <a:pt x="76436" y="17775"/>
                </a:lnTo>
                <a:lnTo>
                  <a:pt x="68685" y="22260"/>
                </a:lnTo>
                <a:lnTo>
                  <a:pt x="61737" y="26773"/>
                </a:lnTo>
                <a:lnTo>
                  <a:pt x="56124" y="31258"/>
                </a:lnTo>
                <a:lnTo>
                  <a:pt x="51314" y="35799"/>
                </a:lnTo>
                <a:lnTo>
                  <a:pt x="47305" y="40284"/>
                </a:lnTo>
                <a:lnTo>
                  <a:pt x="44365" y="44714"/>
                </a:lnTo>
                <a:lnTo>
                  <a:pt x="42227" y="49144"/>
                </a:lnTo>
                <a:lnTo>
                  <a:pt x="40356" y="53492"/>
                </a:lnTo>
                <a:lnTo>
                  <a:pt x="39821" y="57812"/>
                </a:lnTo>
                <a:lnTo>
                  <a:pt x="39554" y="62077"/>
                </a:lnTo>
                <a:lnTo>
                  <a:pt x="39821" y="66232"/>
                </a:lnTo>
                <a:lnTo>
                  <a:pt x="41158" y="70304"/>
                </a:lnTo>
                <a:lnTo>
                  <a:pt x="42494" y="74294"/>
                </a:lnTo>
                <a:lnTo>
                  <a:pt x="44365" y="78202"/>
                </a:lnTo>
                <a:lnTo>
                  <a:pt x="47037" y="81972"/>
                </a:lnTo>
                <a:lnTo>
                  <a:pt x="49443" y="85659"/>
                </a:lnTo>
                <a:lnTo>
                  <a:pt x="52650" y="89153"/>
                </a:lnTo>
                <a:lnTo>
                  <a:pt x="55590" y="92565"/>
                </a:lnTo>
                <a:lnTo>
                  <a:pt x="59064" y="95785"/>
                </a:lnTo>
                <a:lnTo>
                  <a:pt x="62538" y="98839"/>
                </a:lnTo>
                <a:lnTo>
                  <a:pt x="66013" y="101756"/>
                </a:lnTo>
                <a:lnTo>
                  <a:pt x="69487" y="104480"/>
                </a:lnTo>
                <a:lnTo>
                  <a:pt x="72962" y="107039"/>
                </a:lnTo>
                <a:lnTo>
                  <a:pt x="76436" y="109378"/>
                </a:lnTo>
                <a:lnTo>
                  <a:pt x="79910" y="111469"/>
                </a:lnTo>
                <a:lnTo>
                  <a:pt x="83118" y="113396"/>
                </a:lnTo>
                <a:lnTo>
                  <a:pt x="85523" y="115102"/>
                </a:lnTo>
                <a:lnTo>
                  <a:pt x="88195" y="116560"/>
                </a:lnTo>
                <a:lnTo>
                  <a:pt x="90334" y="117771"/>
                </a:lnTo>
                <a:lnTo>
                  <a:pt x="92204" y="118734"/>
                </a:lnTo>
                <a:lnTo>
                  <a:pt x="93808" y="119422"/>
                </a:lnTo>
                <a:lnTo>
                  <a:pt x="94877" y="119862"/>
                </a:lnTo>
                <a:lnTo>
                  <a:pt x="94877" y="120000"/>
                </a:lnTo>
                <a:lnTo>
                  <a:pt x="46503" y="120000"/>
                </a:lnTo>
                <a:lnTo>
                  <a:pt x="35545" y="114001"/>
                </a:lnTo>
                <a:lnTo>
                  <a:pt x="25924" y="108085"/>
                </a:lnTo>
                <a:lnTo>
                  <a:pt x="18173" y="102279"/>
                </a:lnTo>
                <a:lnTo>
                  <a:pt x="12026" y="96583"/>
                </a:lnTo>
                <a:lnTo>
                  <a:pt x="7216" y="91080"/>
                </a:lnTo>
                <a:lnTo>
                  <a:pt x="3474" y="85604"/>
                </a:lnTo>
                <a:lnTo>
                  <a:pt x="1336" y="80321"/>
                </a:lnTo>
                <a:lnTo>
                  <a:pt x="0" y="75147"/>
                </a:lnTo>
                <a:lnTo>
                  <a:pt x="0" y="70139"/>
                </a:lnTo>
                <a:lnTo>
                  <a:pt x="801" y="65241"/>
                </a:lnTo>
                <a:lnTo>
                  <a:pt x="2672" y="60509"/>
                </a:lnTo>
                <a:lnTo>
                  <a:pt x="5077" y="55913"/>
                </a:lnTo>
                <a:lnTo>
                  <a:pt x="8552" y="51428"/>
                </a:lnTo>
                <a:lnTo>
                  <a:pt x="13095" y="47191"/>
                </a:lnTo>
                <a:lnTo>
                  <a:pt x="17639" y="43063"/>
                </a:lnTo>
                <a:lnTo>
                  <a:pt x="22984" y="39073"/>
                </a:lnTo>
                <a:lnTo>
                  <a:pt x="28596" y="35303"/>
                </a:lnTo>
                <a:lnTo>
                  <a:pt x="34743" y="31671"/>
                </a:lnTo>
                <a:lnTo>
                  <a:pt x="40890" y="28204"/>
                </a:lnTo>
                <a:lnTo>
                  <a:pt x="47839" y="24930"/>
                </a:lnTo>
                <a:lnTo>
                  <a:pt x="54253" y="21848"/>
                </a:lnTo>
                <a:lnTo>
                  <a:pt x="61202" y="18986"/>
                </a:lnTo>
                <a:lnTo>
                  <a:pt x="67884" y="16234"/>
                </a:lnTo>
                <a:lnTo>
                  <a:pt x="74832" y="13730"/>
                </a:lnTo>
                <a:lnTo>
                  <a:pt x="81247" y="11391"/>
                </a:lnTo>
                <a:lnTo>
                  <a:pt x="87394" y="9300"/>
                </a:lnTo>
                <a:lnTo>
                  <a:pt x="93541" y="7401"/>
                </a:lnTo>
                <a:lnTo>
                  <a:pt x="99153" y="5695"/>
                </a:lnTo>
                <a:lnTo>
                  <a:pt x="103964" y="4210"/>
                </a:lnTo>
                <a:lnTo>
                  <a:pt x="108775" y="2916"/>
                </a:lnTo>
                <a:lnTo>
                  <a:pt x="112249" y="1898"/>
                </a:lnTo>
                <a:lnTo>
                  <a:pt x="115723" y="1073"/>
                </a:lnTo>
                <a:lnTo>
                  <a:pt x="117861" y="495"/>
                </a:lnTo>
                <a:lnTo>
                  <a:pt x="119198" y="137"/>
                </a:lnTo>
                <a:lnTo>
                  <a:pt x="120000" y="0"/>
                </a:lnTo>
                <a:close/>
              </a:path>
            </a:pathLst>
          </a:custGeom>
          <a:solidFill>
            <a:srgbClr val="595959"/>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nvGrpSpPr>
          <p:cNvPr id="54" name="Shape 54"/>
          <p:cNvGrpSpPr/>
          <p:nvPr/>
        </p:nvGrpSpPr>
        <p:grpSpPr>
          <a:xfrm>
            <a:off x="4446004" y="3558130"/>
            <a:ext cx="1386512" cy="1126822"/>
            <a:chOff x="4444416" y="3558130"/>
            <a:chExt cx="1386512" cy="1126822"/>
          </a:xfrm>
        </p:grpSpPr>
        <p:sp>
          <p:nvSpPr>
            <p:cNvPr id="55" name="Shape 55"/>
            <p:cNvSpPr/>
            <p:nvPr/>
          </p:nvSpPr>
          <p:spPr>
            <a:xfrm>
              <a:off x="4444416" y="3558130"/>
              <a:ext cx="1386512" cy="1126822"/>
            </a:xfrm>
            <a:custGeom>
              <a:avLst/>
              <a:gdLst/>
              <a:ahLst/>
              <a:cxnLst/>
              <a:rect l="0" t="0" r="0" b="0"/>
              <a:pathLst>
                <a:path w="120000" h="120000" extrusionOk="0">
                  <a:moveTo>
                    <a:pt x="60452" y="0"/>
                  </a:moveTo>
                  <a:lnTo>
                    <a:pt x="64262" y="158"/>
                  </a:lnTo>
                  <a:lnTo>
                    <a:pt x="67944" y="397"/>
                  </a:lnTo>
                  <a:lnTo>
                    <a:pt x="71689" y="953"/>
                  </a:lnTo>
                  <a:lnTo>
                    <a:pt x="75306" y="1588"/>
                  </a:lnTo>
                  <a:lnTo>
                    <a:pt x="78988" y="2461"/>
                  </a:lnTo>
                  <a:lnTo>
                    <a:pt x="82411" y="3494"/>
                  </a:lnTo>
                  <a:lnTo>
                    <a:pt x="85898" y="4685"/>
                  </a:lnTo>
                  <a:lnTo>
                    <a:pt x="89257" y="5956"/>
                  </a:lnTo>
                  <a:lnTo>
                    <a:pt x="92551" y="7385"/>
                  </a:lnTo>
                  <a:lnTo>
                    <a:pt x="95586" y="8815"/>
                  </a:lnTo>
                  <a:lnTo>
                    <a:pt x="98622" y="10244"/>
                  </a:lnTo>
                  <a:lnTo>
                    <a:pt x="101463" y="11833"/>
                  </a:lnTo>
                  <a:lnTo>
                    <a:pt x="104176" y="13262"/>
                  </a:lnTo>
                  <a:lnTo>
                    <a:pt x="106695" y="14771"/>
                  </a:lnTo>
                  <a:lnTo>
                    <a:pt x="109020" y="16201"/>
                  </a:lnTo>
                  <a:lnTo>
                    <a:pt x="111216" y="17630"/>
                  </a:lnTo>
                  <a:lnTo>
                    <a:pt x="113153" y="18901"/>
                  </a:lnTo>
                  <a:lnTo>
                    <a:pt x="114897" y="20092"/>
                  </a:lnTo>
                  <a:lnTo>
                    <a:pt x="116383" y="21283"/>
                  </a:lnTo>
                  <a:lnTo>
                    <a:pt x="117674" y="22157"/>
                  </a:lnTo>
                  <a:lnTo>
                    <a:pt x="118579" y="22951"/>
                  </a:lnTo>
                  <a:lnTo>
                    <a:pt x="119354" y="23428"/>
                  </a:lnTo>
                  <a:lnTo>
                    <a:pt x="119870" y="23825"/>
                  </a:lnTo>
                  <a:lnTo>
                    <a:pt x="120000" y="23984"/>
                  </a:lnTo>
                  <a:lnTo>
                    <a:pt x="118385" y="34228"/>
                  </a:lnTo>
                  <a:lnTo>
                    <a:pt x="116706" y="43759"/>
                  </a:lnTo>
                  <a:lnTo>
                    <a:pt x="114833" y="52733"/>
                  </a:lnTo>
                  <a:lnTo>
                    <a:pt x="112701" y="60833"/>
                  </a:lnTo>
                  <a:lnTo>
                    <a:pt x="110376" y="68457"/>
                  </a:lnTo>
                  <a:lnTo>
                    <a:pt x="107987" y="75446"/>
                  </a:lnTo>
                  <a:lnTo>
                    <a:pt x="105339" y="81800"/>
                  </a:lnTo>
                  <a:lnTo>
                    <a:pt x="102626" y="87677"/>
                  </a:lnTo>
                  <a:lnTo>
                    <a:pt x="99784" y="92839"/>
                  </a:lnTo>
                  <a:lnTo>
                    <a:pt x="96749" y="97445"/>
                  </a:lnTo>
                  <a:lnTo>
                    <a:pt x="93713" y="101654"/>
                  </a:lnTo>
                  <a:lnTo>
                    <a:pt x="90419" y="105387"/>
                  </a:lnTo>
                  <a:lnTo>
                    <a:pt x="87190" y="108643"/>
                  </a:lnTo>
                  <a:lnTo>
                    <a:pt x="83832" y="111343"/>
                  </a:lnTo>
                  <a:lnTo>
                    <a:pt x="80473" y="113646"/>
                  </a:lnTo>
                  <a:lnTo>
                    <a:pt x="76856" y="115632"/>
                  </a:lnTo>
                  <a:lnTo>
                    <a:pt x="73369" y="117140"/>
                  </a:lnTo>
                  <a:lnTo>
                    <a:pt x="69817" y="118332"/>
                  </a:lnTo>
                  <a:lnTo>
                    <a:pt x="66264" y="119205"/>
                  </a:lnTo>
                  <a:lnTo>
                    <a:pt x="62648" y="119761"/>
                  </a:lnTo>
                  <a:lnTo>
                    <a:pt x="58966" y="120000"/>
                  </a:lnTo>
                  <a:lnTo>
                    <a:pt x="55414" y="119841"/>
                  </a:lnTo>
                  <a:lnTo>
                    <a:pt x="51862" y="119602"/>
                  </a:lnTo>
                  <a:lnTo>
                    <a:pt x="48374" y="119126"/>
                  </a:lnTo>
                  <a:lnTo>
                    <a:pt x="44822" y="118332"/>
                  </a:lnTo>
                  <a:lnTo>
                    <a:pt x="41463" y="117379"/>
                  </a:lnTo>
                  <a:lnTo>
                    <a:pt x="37976" y="116346"/>
                  </a:lnTo>
                  <a:lnTo>
                    <a:pt x="34682" y="115076"/>
                  </a:lnTo>
                  <a:lnTo>
                    <a:pt x="31453" y="113805"/>
                  </a:lnTo>
                  <a:lnTo>
                    <a:pt x="28417" y="112217"/>
                  </a:lnTo>
                  <a:lnTo>
                    <a:pt x="25382" y="110708"/>
                  </a:lnTo>
                  <a:lnTo>
                    <a:pt x="22411" y="109119"/>
                  </a:lnTo>
                  <a:lnTo>
                    <a:pt x="19698" y="107452"/>
                  </a:lnTo>
                  <a:lnTo>
                    <a:pt x="17050" y="105863"/>
                  </a:lnTo>
                  <a:lnTo>
                    <a:pt x="14531" y="104195"/>
                  </a:lnTo>
                  <a:lnTo>
                    <a:pt x="12206" y="102686"/>
                  </a:lnTo>
                  <a:lnTo>
                    <a:pt x="10010" y="100939"/>
                  </a:lnTo>
                  <a:lnTo>
                    <a:pt x="8008" y="99589"/>
                  </a:lnTo>
                  <a:lnTo>
                    <a:pt x="6200" y="98160"/>
                  </a:lnTo>
                  <a:lnTo>
                    <a:pt x="4650" y="96810"/>
                  </a:lnTo>
                  <a:lnTo>
                    <a:pt x="3293" y="95698"/>
                  </a:lnTo>
                  <a:lnTo>
                    <a:pt x="2260" y="94745"/>
                  </a:lnTo>
                  <a:lnTo>
                    <a:pt x="1291" y="93951"/>
                  </a:lnTo>
                  <a:lnTo>
                    <a:pt x="645" y="93315"/>
                  </a:lnTo>
                  <a:lnTo>
                    <a:pt x="258" y="92918"/>
                  </a:lnTo>
                  <a:lnTo>
                    <a:pt x="0" y="92839"/>
                  </a:lnTo>
                  <a:lnTo>
                    <a:pt x="1291" y="82832"/>
                  </a:lnTo>
                  <a:lnTo>
                    <a:pt x="2777" y="73540"/>
                  </a:lnTo>
                  <a:lnTo>
                    <a:pt x="4456" y="64963"/>
                  </a:lnTo>
                  <a:lnTo>
                    <a:pt x="6329" y="56942"/>
                  </a:lnTo>
                  <a:lnTo>
                    <a:pt x="8460" y="49636"/>
                  </a:lnTo>
                  <a:lnTo>
                    <a:pt x="10721" y="42885"/>
                  </a:lnTo>
                  <a:lnTo>
                    <a:pt x="13240" y="36770"/>
                  </a:lnTo>
                  <a:lnTo>
                    <a:pt x="16017" y="31211"/>
                  </a:lnTo>
                  <a:lnTo>
                    <a:pt x="18729" y="26207"/>
                  </a:lnTo>
                  <a:lnTo>
                    <a:pt x="21765" y="21681"/>
                  </a:lnTo>
                  <a:lnTo>
                    <a:pt x="24800" y="17630"/>
                  </a:lnTo>
                  <a:lnTo>
                    <a:pt x="28094" y="13977"/>
                  </a:lnTo>
                  <a:lnTo>
                    <a:pt x="31453" y="11039"/>
                  </a:lnTo>
                  <a:lnTo>
                    <a:pt x="34811" y="8338"/>
                  </a:lnTo>
                  <a:lnTo>
                    <a:pt x="38363" y="6115"/>
                  </a:lnTo>
                  <a:lnTo>
                    <a:pt x="41980" y="4209"/>
                  </a:lnTo>
                  <a:lnTo>
                    <a:pt x="45662" y="2779"/>
                  </a:lnTo>
                  <a:lnTo>
                    <a:pt x="49343" y="1588"/>
                  </a:lnTo>
                  <a:lnTo>
                    <a:pt x="53024" y="794"/>
                  </a:lnTo>
                  <a:lnTo>
                    <a:pt x="56770" y="317"/>
                  </a:lnTo>
                  <a:lnTo>
                    <a:pt x="60452" y="0"/>
                  </a:lnTo>
                  <a:close/>
                </a:path>
              </a:pathLst>
            </a:custGeom>
            <a:solidFill>
              <a:schemeClr val="accent1"/>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sp>
          <p:nvSpPr>
            <p:cNvPr id="56" name="Shape 56"/>
            <p:cNvSpPr/>
            <p:nvPr/>
          </p:nvSpPr>
          <p:spPr>
            <a:xfrm>
              <a:off x="4553366" y="3559622"/>
              <a:ext cx="1277562" cy="804447"/>
            </a:xfrm>
            <a:custGeom>
              <a:avLst/>
              <a:gdLst/>
              <a:ahLst/>
              <a:cxnLst/>
              <a:rect l="0" t="0" r="0" b="0"/>
              <a:pathLst>
                <a:path w="120000" h="120000" extrusionOk="0">
                  <a:moveTo>
                    <a:pt x="54704" y="0"/>
                  </a:moveTo>
                  <a:lnTo>
                    <a:pt x="59123" y="0"/>
                  </a:lnTo>
                  <a:lnTo>
                    <a:pt x="63541" y="333"/>
                  </a:lnTo>
                  <a:lnTo>
                    <a:pt x="68030" y="1223"/>
                  </a:lnTo>
                  <a:lnTo>
                    <a:pt x="72378" y="2335"/>
                  </a:lnTo>
                  <a:lnTo>
                    <a:pt x="76586" y="3781"/>
                  </a:lnTo>
                  <a:lnTo>
                    <a:pt x="80794" y="5449"/>
                  </a:lnTo>
                  <a:lnTo>
                    <a:pt x="84932" y="7228"/>
                  </a:lnTo>
                  <a:lnTo>
                    <a:pt x="88790" y="9230"/>
                  </a:lnTo>
                  <a:lnTo>
                    <a:pt x="92577" y="11455"/>
                  </a:lnTo>
                  <a:lnTo>
                    <a:pt x="96224" y="13790"/>
                  </a:lnTo>
                  <a:lnTo>
                    <a:pt x="99661" y="16126"/>
                  </a:lnTo>
                  <a:lnTo>
                    <a:pt x="102817" y="18461"/>
                  </a:lnTo>
                  <a:lnTo>
                    <a:pt x="105832" y="20685"/>
                  </a:lnTo>
                  <a:lnTo>
                    <a:pt x="108638" y="22798"/>
                  </a:lnTo>
                  <a:lnTo>
                    <a:pt x="111163" y="25023"/>
                  </a:lnTo>
                  <a:lnTo>
                    <a:pt x="113337" y="27025"/>
                  </a:lnTo>
                  <a:lnTo>
                    <a:pt x="115300" y="28804"/>
                  </a:lnTo>
                  <a:lnTo>
                    <a:pt x="116914" y="30250"/>
                  </a:lnTo>
                  <a:lnTo>
                    <a:pt x="118246" y="31584"/>
                  </a:lnTo>
                  <a:lnTo>
                    <a:pt x="119158" y="32474"/>
                  </a:lnTo>
                  <a:lnTo>
                    <a:pt x="119719" y="33141"/>
                  </a:lnTo>
                  <a:lnTo>
                    <a:pt x="119999" y="33364"/>
                  </a:lnTo>
                  <a:lnTo>
                    <a:pt x="118386" y="47154"/>
                  </a:lnTo>
                  <a:lnTo>
                    <a:pt x="116563" y="60166"/>
                  </a:lnTo>
                  <a:lnTo>
                    <a:pt x="114599" y="72177"/>
                  </a:lnTo>
                  <a:lnTo>
                    <a:pt x="112425" y="83410"/>
                  </a:lnTo>
                  <a:lnTo>
                    <a:pt x="110040" y="93753"/>
                  </a:lnTo>
                  <a:lnTo>
                    <a:pt x="107516" y="103317"/>
                  </a:lnTo>
                  <a:lnTo>
                    <a:pt x="104921" y="111992"/>
                  </a:lnTo>
                  <a:lnTo>
                    <a:pt x="102045" y="120000"/>
                  </a:lnTo>
                  <a:lnTo>
                    <a:pt x="102746" y="111992"/>
                  </a:lnTo>
                  <a:lnTo>
                    <a:pt x="103097" y="104541"/>
                  </a:lnTo>
                  <a:lnTo>
                    <a:pt x="103097" y="97312"/>
                  </a:lnTo>
                  <a:lnTo>
                    <a:pt x="102746" y="90417"/>
                  </a:lnTo>
                  <a:lnTo>
                    <a:pt x="102255" y="83966"/>
                  </a:lnTo>
                  <a:lnTo>
                    <a:pt x="101554" y="78072"/>
                  </a:lnTo>
                  <a:lnTo>
                    <a:pt x="100923" y="72622"/>
                  </a:lnTo>
                  <a:lnTo>
                    <a:pt x="100081" y="67951"/>
                  </a:lnTo>
                  <a:lnTo>
                    <a:pt x="99170" y="63836"/>
                  </a:lnTo>
                  <a:lnTo>
                    <a:pt x="98398" y="60166"/>
                  </a:lnTo>
                  <a:lnTo>
                    <a:pt x="97697" y="57497"/>
                  </a:lnTo>
                  <a:lnTo>
                    <a:pt x="97136" y="55273"/>
                  </a:lnTo>
                  <a:lnTo>
                    <a:pt x="96785" y="54050"/>
                  </a:lnTo>
                  <a:lnTo>
                    <a:pt x="96645" y="53605"/>
                  </a:lnTo>
                  <a:lnTo>
                    <a:pt x="89000" y="49490"/>
                  </a:lnTo>
                  <a:lnTo>
                    <a:pt x="81636" y="46265"/>
                  </a:lnTo>
                  <a:lnTo>
                    <a:pt x="74623" y="43707"/>
                  </a:lnTo>
                  <a:lnTo>
                    <a:pt x="67890" y="41705"/>
                  </a:lnTo>
                  <a:lnTo>
                    <a:pt x="61507" y="40370"/>
                  </a:lnTo>
                  <a:lnTo>
                    <a:pt x="55476" y="39703"/>
                  </a:lnTo>
                  <a:lnTo>
                    <a:pt x="49655" y="39481"/>
                  </a:lnTo>
                  <a:lnTo>
                    <a:pt x="44044" y="39925"/>
                  </a:lnTo>
                  <a:lnTo>
                    <a:pt x="38924" y="40593"/>
                  </a:lnTo>
                  <a:lnTo>
                    <a:pt x="34015" y="41816"/>
                  </a:lnTo>
                  <a:lnTo>
                    <a:pt x="29316" y="43373"/>
                  </a:lnTo>
                  <a:lnTo>
                    <a:pt x="24967" y="45152"/>
                  </a:lnTo>
                  <a:lnTo>
                    <a:pt x="20900" y="47154"/>
                  </a:lnTo>
                  <a:lnTo>
                    <a:pt x="17112" y="49490"/>
                  </a:lnTo>
                  <a:lnTo>
                    <a:pt x="13606" y="51825"/>
                  </a:lnTo>
                  <a:lnTo>
                    <a:pt x="10239" y="54606"/>
                  </a:lnTo>
                  <a:lnTo>
                    <a:pt x="7293" y="57052"/>
                  </a:lnTo>
                  <a:lnTo>
                    <a:pt x="4699" y="59833"/>
                  </a:lnTo>
                  <a:lnTo>
                    <a:pt x="2174" y="62391"/>
                  </a:lnTo>
                  <a:lnTo>
                    <a:pt x="0" y="65060"/>
                  </a:lnTo>
                  <a:lnTo>
                    <a:pt x="2875" y="55050"/>
                  </a:lnTo>
                  <a:lnTo>
                    <a:pt x="5891" y="46265"/>
                  </a:lnTo>
                  <a:lnTo>
                    <a:pt x="9257" y="38035"/>
                  </a:lnTo>
                  <a:lnTo>
                    <a:pt x="12764" y="31028"/>
                  </a:lnTo>
                  <a:lnTo>
                    <a:pt x="16551" y="24800"/>
                  </a:lnTo>
                  <a:lnTo>
                    <a:pt x="20338" y="19240"/>
                  </a:lnTo>
                  <a:lnTo>
                    <a:pt x="24336" y="14680"/>
                  </a:lnTo>
                  <a:lnTo>
                    <a:pt x="28404" y="10676"/>
                  </a:lnTo>
                  <a:lnTo>
                    <a:pt x="32612" y="7451"/>
                  </a:lnTo>
                  <a:lnTo>
                    <a:pt x="36960" y="4670"/>
                  </a:lnTo>
                  <a:lnTo>
                    <a:pt x="41309" y="2669"/>
                  </a:lnTo>
                  <a:lnTo>
                    <a:pt x="45797" y="1223"/>
                  </a:lnTo>
                  <a:lnTo>
                    <a:pt x="50216" y="333"/>
                  </a:lnTo>
                  <a:lnTo>
                    <a:pt x="54704" y="0"/>
                  </a:lnTo>
                  <a:close/>
                </a:path>
              </a:pathLst>
            </a:custGeom>
            <a:solidFill>
              <a:schemeClr val="lt1">
                <a:alpha val="20000"/>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57" name="Shape 57"/>
          <p:cNvGrpSpPr/>
          <p:nvPr/>
        </p:nvGrpSpPr>
        <p:grpSpPr>
          <a:xfrm>
            <a:off x="4687786" y="2349223"/>
            <a:ext cx="1308903" cy="980559"/>
            <a:chOff x="4686197" y="2349222"/>
            <a:chExt cx="1308903" cy="980559"/>
          </a:xfrm>
        </p:grpSpPr>
        <p:sp>
          <p:nvSpPr>
            <p:cNvPr id="58" name="Shape 58"/>
            <p:cNvSpPr/>
            <p:nvPr/>
          </p:nvSpPr>
          <p:spPr>
            <a:xfrm>
              <a:off x="4686197" y="2349222"/>
              <a:ext cx="1308903" cy="980559"/>
            </a:xfrm>
            <a:custGeom>
              <a:avLst/>
              <a:gdLst/>
              <a:ahLst/>
              <a:cxnLst/>
              <a:rect l="0" t="0" r="0" b="0"/>
              <a:pathLst>
                <a:path w="120000" h="120000" extrusionOk="0">
                  <a:moveTo>
                    <a:pt x="57090" y="0"/>
                  </a:moveTo>
                  <a:lnTo>
                    <a:pt x="61266" y="91"/>
                  </a:lnTo>
                  <a:lnTo>
                    <a:pt x="65442" y="730"/>
                  </a:lnTo>
                  <a:lnTo>
                    <a:pt x="69343" y="1733"/>
                  </a:lnTo>
                  <a:lnTo>
                    <a:pt x="73108" y="3193"/>
                  </a:lnTo>
                  <a:lnTo>
                    <a:pt x="76805" y="5201"/>
                  </a:lnTo>
                  <a:lnTo>
                    <a:pt x="80228" y="7391"/>
                  </a:lnTo>
                  <a:lnTo>
                    <a:pt x="83582" y="9946"/>
                  </a:lnTo>
                  <a:lnTo>
                    <a:pt x="86731" y="12775"/>
                  </a:lnTo>
                  <a:lnTo>
                    <a:pt x="89743" y="15878"/>
                  </a:lnTo>
                  <a:lnTo>
                    <a:pt x="92618" y="19254"/>
                  </a:lnTo>
                  <a:lnTo>
                    <a:pt x="95288" y="22722"/>
                  </a:lnTo>
                  <a:lnTo>
                    <a:pt x="97820" y="26463"/>
                  </a:lnTo>
                  <a:lnTo>
                    <a:pt x="100285" y="30114"/>
                  </a:lnTo>
                  <a:lnTo>
                    <a:pt x="102612" y="34038"/>
                  </a:lnTo>
                  <a:lnTo>
                    <a:pt x="104734" y="37870"/>
                  </a:lnTo>
                  <a:lnTo>
                    <a:pt x="106788" y="41794"/>
                  </a:lnTo>
                  <a:lnTo>
                    <a:pt x="108636" y="45627"/>
                  </a:lnTo>
                  <a:lnTo>
                    <a:pt x="110347" y="49460"/>
                  </a:lnTo>
                  <a:lnTo>
                    <a:pt x="111853" y="53201"/>
                  </a:lnTo>
                  <a:lnTo>
                    <a:pt x="113359" y="56760"/>
                  </a:lnTo>
                  <a:lnTo>
                    <a:pt x="114592" y="60045"/>
                  </a:lnTo>
                  <a:lnTo>
                    <a:pt x="115755" y="63330"/>
                  </a:lnTo>
                  <a:lnTo>
                    <a:pt x="116782" y="66159"/>
                  </a:lnTo>
                  <a:lnTo>
                    <a:pt x="117672" y="68806"/>
                  </a:lnTo>
                  <a:lnTo>
                    <a:pt x="118357" y="71178"/>
                  </a:lnTo>
                  <a:lnTo>
                    <a:pt x="119041" y="73277"/>
                  </a:lnTo>
                  <a:lnTo>
                    <a:pt x="119452" y="74737"/>
                  </a:lnTo>
                  <a:lnTo>
                    <a:pt x="119794" y="75923"/>
                  </a:lnTo>
                  <a:lnTo>
                    <a:pt x="120000" y="76653"/>
                  </a:lnTo>
                  <a:lnTo>
                    <a:pt x="120000" y="77019"/>
                  </a:lnTo>
                  <a:lnTo>
                    <a:pt x="113633" y="84684"/>
                  </a:lnTo>
                  <a:lnTo>
                    <a:pt x="107541" y="91528"/>
                  </a:lnTo>
                  <a:lnTo>
                    <a:pt x="101517" y="97642"/>
                  </a:lnTo>
                  <a:lnTo>
                    <a:pt x="95698" y="102844"/>
                  </a:lnTo>
                  <a:lnTo>
                    <a:pt x="90154" y="107315"/>
                  </a:lnTo>
                  <a:lnTo>
                    <a:pt x="84814" y="111057"/>
                  </a:lnTo>
                  <a:lnTo>
                    <a:pt x="79680" y="113977"/>
                  </a:lnTo>
                  <a:lnTo>
                    <a:pt x="74683" y="116441"/>
                  </a:lnTo>
                  <a:lnTo>
                    <a:pt x="69891" y="118174"/>
                  </a:lnTo>
                  <a:lnTo>
                    <a:pt x="65168" y="119361"/>
                  </a:lnTo>
                  <a:lnTo>
                    <a:pt x="60855" y="120000"/>
                  </a:lnTo>
                  <a:lnTo>
                    <a:pt x="56611" y="120000"/>
                  </a:lnTo>
                  <a:lnTo>
                    <a:pt x="52504" y="119543"/>
                  </a:lnTo>
                  <a:lnTo>
                    <a:pt x="48602" y="118631"/>
                  </a:lnTo>
                  <a:lnTo>
                    <a:pt x="44905" y="117262"/>
                  </a:lnTo>
                  <a:lnTo>
                    <a:pt x="41346" y="115619"/>
                  </a:lnTo>
                  <a:lnTo>
                    <a:pt x="37923" y="113612"/>
                  </a:lnTo>
                  <a:lnTo>
                    <a:pt x="34637" y="111239"/>
                  </a:lnTo>
                  <a:lnTo>
                    <a:pt x="31694" y="108501"/>
                  </a:lnTo>
                  <a:lnTo>
                    <a:pt x="28750" y="105581"/>
                  </a:lnTo>
                  <a:lnTo>
                    <a:pt x="26012" y="102296"/>
                  </a:lnTo>
                  <a:lnTo>
                    <a:pt x="23411" y="98828"/>
                  </a:lnTo>
                  <a:lnTo>
                    <a:pt x="20946" y="95452"/>
                  </a:lnTo>
                  <a:lnTo>
                    <a:pt x="18756" y="91711"/>
                  </a:lnTo>
                  <a:lnTo>
                    <a:pt x="16634" y="87878"/>
                  </a:lnTo>
                  <a:lnTo>
                    <a:pt x="14580" y="84136"/>
                  </a:lnTo>
                  <a:lnTo>
                    <a:pt x="12732" y="80304"/>
                  </a:lnTo>
                  <a:lnTo>
                    <a:pt x="11021" y="76380"/>
                  </a:lnTo>
                  <a:lnTo>
                    <a:pt x="9378" y="72547"/>
                  </a:lnTo>
                  <a:lnTo>
                    <a:pt x="7940" y="68806"/>
                  </a:lnTo>
                  <a:lnTo>
                    <a:pt x="6708" y="65247"/>
                  </a:lnTo>
                  <a:lnTo>
                    <a:pt x="5476" y="61688"/>
                  </a:lnTo>
                  <a:lnTo>
                    <a:pt x="4381" y="58403"/>
                  </a:lnTo>
                  <a:lnTo>
                    <a:pt x="3491" y="55300"/>
                  </a:lnTo>
                  <a:lnTo>
                    <a:pt x="2669" y="52471"/>
                  </a:lnTo>
                  <a:lnTo>
                    <a:pt x="1916" y="49825"/>
                  </a:lnTo>
                  <a:lnTo>
                    <a:pt x="1369" y="47543"/>
                  </a:lnTo>
                  <a:lnTo>
                    <a:pt x="889" y="45627"/>
                  </a:lnTo>
                  <a:lnTo>
                    <a:pt x="547" y="43984"/>
                  </a:lnTo>
                  <a:lnTo>
                    <a:pt x="273" y="42980"/>
                  </a:lnTo>
                  <a:lnTo>
                    <a:pt x="136" y="42159"/>
                  </a:lnTo>
                  <a:lnTo>
                    <a:pt x="0" y="41885"/>
                  </a:lnTo>
                  <a:lnTo>
                    <a:pt x="6023" y="34129"/>
                  </a:lnTo>
                  <a:lnTo>
                    <a:pt x="11911" y="27285"/>
                  </a:lnTo>
                  <a:lnTo>
                    <a:pt x="17524" y="21353"/>
                  </a:lnTo>
                  <a:lnTo>
                    <a:pt x="23069" y="16152"/>
                  </a:lnTo>
                  <a:lnTo>
                    <a:pt x="28408" y="11863"/>
                  </a:lnTo>
                  <a:lnTo>
                    <a:pt x="33542" y="8121"/>
                  </a:lnTo>
                  <a:lnTo>
                    <a:pt x="38539" y="5292"/>
                  </a:lnTo>
                  <a:lnTo>
                    <a:pt x="43468" y="3102"/>
                  </a:lnTo>
                  <a:lnTo>
                    <a:pt x="48123" y="1460"/>
                  </a:lnTo>
                  <a:lnTo>
                    <a:pt x="52709" y="365"/>
                  </a:lnTo>
                  <a:lnTo>
                    <a:pt x="57090" y="0"/>
                  </a:lnTo>
                  <a:close/>
                </a:path>
              </a:pathLst>
            </a:custGeom>
            <a:solidFill>
              <a:schemeClr val="accent3"/>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59" name="Shape 59"/>
            <p:cNvSpPr/>
            <p:nvPr/>
          </p:nvSpPr>
          <p:spPr>
            <a:xfrm>
              <a:off x="4963798" y="2673089"/>
              <a:ext cx="1031302" cy="656691"/>
            </a:xfrm>
            <a:custGeom>
              <a:avLst/>
              <a:gdLst/>
              <a:ahLst/>
              <a:cxnLst/>
              <a:rect l="0" t="0" r="0" b="0"/>
              <a:pathLst>
                <a:path w="120000" h="120000" extrusionOk="0">
                  <a:moveTo>
                    <a:pt x="101939" y="0"/>
                  </a:moveTo>
                  <a:lnTo>
                    <a:pt x="104717" y="7090"/>
                  </a:lnTo>
                  <a:lnTo>
                    <a:pt x="107409" y="13909"/>
                  </a:lnTo>
                  <a:lnTo>
                    <a:pt x="109840" y="20590"/>
                  </a:lnTo>
                  <a:lnTo>
                    <a:pt x="112098" y="27136"/>
                  </a:lnTo>
                  <a:lnTo>
                    <a:pt x="113921" y="33136"/>
                  </a:lnTo>
                  <a:lnTo>
                    <a:pt x="115658" y="38454"/>
                  </a:lnTo>
                  <a:lnTo>
                    <a:pt x="116874" y="43227"/>
                  </a:lnTo>
                  <a:lnTo>
                    <a:pt x="118002" y="47454"/>
                  </a:lnTo>
                  <a:lnTo>
                    <a:pt x="118871" y="51000"/>
                  </a:lnTo>
                  <a:lnTo>
                    <a:pt x="119565" y="53454"/>
                  </a:lnTo>
                  <a:lnTo>
                    <a:pt x="119913" y="55227"/>
                  </a:lnTo>
                  <a:lnTo>
                    <a:pt x="120000" y="55772"/>
                  </a:lnTo>
                  <a:lnTo>
                    <a:pt x="112272" y="66818"/>
                  </a:lnTo>
                  <a:lnTo>
                    <a:pt x="104717" y="76909"/>
                  </a:lnTo>
                  <a:lnTo>
                    <a:pt x="97424" y="85772"/>
                  </a:lnTo>
                  <a:lnTo>
                    <a:pt x="90303" y="93272"/>
                  </a:lnTo>
                  <a:lnTo>
                    <a:pt x="83444" y="99954"/>
                  </a:lnTo>
                  <a:lnTo>
                    <a:pt x="76758" y="105545"/>
                  </a:lnTo>
                  <a:lnTo>
                    <a:pt x="70419" y="110181"/>
                  </a:lnTo>
                  <a:lnTo>
                    <a:pt x="64341" y="113727"/>
                  </a:lnTo>
                  <a:lnTo>
                    <a:pt x="58437" y="116590"/>
                  </a:lnTo>
                  <a:lnTo>
                    <a:pt x="52619" y="118636"/>
                  </a:lnTo>
                  <a:lnTo>
                    <a:pt x="47062" y="119727"/>
                  </a:lnTo>
                  <a:lnTo>
                    <a:pt x="41852" y="120000"/>
                  </a:lnTo>
                  <a:lnTo>
                    <a:pt x="36816" y="119727"/>
                  </a:lnTo>
                  <a:lnTo>
                    <a:pt x="31866" y="118909"/>
                  </a:lnTo>
                  <a:lnTo>
                    <a:pt x="27178" y="117272"/>
                  </a:lnTo>
                  <a:lnTo>
                    <a:pt x="22749" y="115090"/>
                  </a:lnTo>
                  <a:lnTo>
                    <a:pt x="18581" y="112363"/>
                  </a:lnTo>
                  <a:lnTo>
                    <a:pt x="14413" y="109090"/>
                  </a:lnTo>
                  <a:lnTo>
                    <a:pt x="10593" y="105545"/>
                  </a:lnTo>
                  <a:lnTo>
                    <a:pt x="6859" y="101454"/>
                  </a:lnTo>
                  <a:lnTo>
                    <a:pt x="3386" y="97090"/>
                  </a:lnTo>
                  <a:lnTo>
                    <a:pt x="0" y="92454"/>
                  </a:lnTo>
                  <a:lnTo>
                    <a:pt x="6946" y="95454"/>
                  </a:lnTo>
                  <a:lnTo>
                    <a:pt x="13719" y="97227"/>
                  </a:lnTo>
                  <a:lnTo>
                    <a:pt x="20231" y="97500"/>
                  </a:lnTo>
                  <a:lnTo>
                    <a:pt x="26743" y="96681"/>
                  </a:lnTo>
                  <a:lnTo>
                    <a:pt x="33082" y="94636"/>
                  </a:lnTo>
                  <a:lnTo>
                    <a:pt x="39160" y="91500"/>
                  </a:lnTo>
                  <a:lnTo>
                    <a:pt x="45238" y="87545"/>
                  </a:lnTo>
                  <a:lnTo>
                    <a:pt x="51056" y="82636"/>
                  </a:lnTo>
                  <a:lnTo>
                    <a:pt x="56526" y="77045"/>
                  </a:lnTo>
                  <a:lnTo>
                    <a:pt x="61910" y="71045"/>
                  </a:lnTo>
                  <a:lnTo>
                    <a:pt x="67033" y="64636"/>
                  </a:lnTo>
                  <a:lnTo>
                    <a:pt x="71808" y="57681"/>
                  </a:lnTo>
                  <a:lnTo>
                    <a:pt x="76497" y="50590"/>
                  </a:lnTo>
                  <a:lnTo>
                    <a:pt x="80752" y="43500"/>
                  </a:lnTo>
                  <a:lnTo>
                    <a:pt x="84833" y="36409"/>
                  </a:lnTo>
                  <a:lnTo>
                    <a:pt x="88480" y="29318"/>
                  </a:lnTo>
                  <a:lnTo>
                    <a:pt x="91866" y="22636"/>
                  </a:lnTo>
                  <a:lnTo>
                    <a:pt x="94905" y="16227"/>
                  </a:lnTo>
                  <a:lnTo>
                    <a:pt x="97510" y="10227"/>
                  </a:lnTo>
                  <a:lnTo>
                    <a:pt x="99942" y="4909"/>
                  </a:lnTo>
                  <a:lnTo>
                    <a:pt x="101939" y="0"/>
                  </a:lnTo>
                  <a:close/>
                </a:path>
              </a:pathLst>
            </a:custGeom>
            <a:solidFill>
              <a:schemeClr val="lt1">
                <a:alpha val="20000"/>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60" name="Shape 60"/>
          <p:cNvGrpSpPr/>
          <p:nvPr/>
        </p:nvGrpSpPr>
        <p:grpSpPr>
          <a:xfrm>
            <a:off x="5296717" y="1510450"/>
            <a:ext cx="826833" cy="817879"/>
            <a:chOff x="5295128" y="1510449"/>
            <a:chExt cx="826833" cy="817879"/>
          </a:xfrm>
        </p:grpSpPr>
        <p:sp>
          <p:nvSpPr>
            <p:cNvPr id="61" name="Shape 61"/>
            <p:cNvSpPr/>
            <p:nvPr/>
          </p:nvSpPr>
          <p:spPr>
            <a:xfrm>
              <a:off x="5295128" y="1510449"/>
              <a:ext cx="825340" cy="817878"/>
            </a:xfrm>
            <a:custGeom>
              <a:avLst/>
              <a:gdLst/>
              <a:ahLst/>
              <a:cxnLst/>
              <a:rect l="0" t="0" r="0" b="0"/>
              <a:pathLst>
                <a:path w="120000" h="120000" extrusionOk="0">
                  <a:moveTo>
                    <a:pt x="45094" y="0"/>
                  </a:moveTo>
                  <a:lnTo>
                    <a:pt x="53224" y="109"/>
                  </a:lnTo>
                  <a:lnTo>
                    <a:pt x="60813" y="876"/>
                  </a:lnTo>
                  <a:lnTo>
                    <a:pt x="67859" y="2301"/>
                  </a:lnTo>
                  <a:lnTo>
                    <a:pt x="74471" y="3945"/>
                  </a:lnTo>
                  <a:lnTo>
                    <a:pt x="80216" y="6246"/>
                  </a:lnTo>
                  <a:lnTo>
                    <a:pt x="85745" y="8767"/>
                  </a:lnTo>
                  <a:lnTo>
                    <a:pt x="90623" y="11726"/>
                  </a:lnTo>
                  <a:lnTo>
                    <a:pt x="95067" y="15123"/>
                  </a:lnTo>
                  <a:lnTo>
                    <a:pt x="99078" y="18739"/>
                  </a:lnTo>
                  <a:lnTo>
                    <a:pt x="102655" y="22684"/>
                  </a:lnTo>
                  <a:lnTo>
                    <a:pt x="105799" y="26739"/>
                  </a:lnTo>
                  <a:lnTo>
                    <a:pt x="108617" y="31232"/>
                  </a:lnTo>
                  <a:lnTo>
                    <a:pt x="111002" y="35726"/>
                  </a:lnTo>
                  <a:lnTo>
                    <a:pt x="113062" y="40547"/>
                  </a:lnTo>
                  <a:lnTo>
                    <a:pt x="114796" y="45369"/>
                  </a:lnTo>
                  <a:lnTo>
                    <a:pt x="116205" y="50191"/>
                  </a:lnTo>
                  <a:lnTo>
                    <a:pt x="117506" y="55123"/>
                  </a:lnTo>
                  <a:lnTo>
                    <a:pt x="118373" y="60164"/>
                  </a:lnTo>
                  <a:lnTo>
                    <a:pt x="119024" y="64986"/>
                  </a:lnTo>
                  <a:lnTo>
                    <a:pt x="119566" y="70027"/>
                  </a:lnTo>
                  <a:lnTo>
                    <a:pt x="120000" y="74849"/>
                  </a:lnTo>
                  <a:lnTo>
                    <a:pt x="120000" y="79452"/>
                  </a:lnTo>
                  <a:lnTo>
                    <a:pt x="120000" y="84054"/>
                  </a:lnTo>
                  <a:lnTo>
                    <a:pt x="120000" y="88328"/>
                  </a:lnTo>
                  <a:lnTo>
                    <a:pt x="119566" y="92712"/>
                  </a:lnTo>
                  <a:lnTo>
                    <a:pt x="119241" y="96547"/>
                  </a:lnTo>
                  <a:lnTo>
                    <a:pt x="118915" y="100164"/>
                  </a:lnTo>
                  <a:lnTo>
                    <a:pt x="118590" y="103561"/>
                  </a:lnTo>
                  <a:lnTo>
                    <a:pt x="118048" y="106630"/>
                  </a:lnTo>
                  <a:lnTo>
                    <a:pt x="117615" y="109260"/>
                  </a:lnTo>
                  <a:lnTo>
                    <a:pt x="117289" y="111452"/>
                  </a:lnTo>
                  <a:lnTo>
                    <a:pt x="116964" y="113205"/>
                  </a:lnTo>
                  <a:lnTo>
                    <a:pt x="116639" y="114630"/>
                  </a:lnTo>
                  <a:lnTo>
                    <a:pt x="116422" y="115397"/>
                  </a:lnTo>
                  <a:lnTo>
                    <a:pt x="116422" y="115726"/>
                  </a:lnTo>
                  <a:lnTo>
                    <a:pt x="105149" y="117698"/>
                  </a:lnTo>
                  <a:lnTo>
                    <a:pt x="94525" y="119123"/>
                  </a:lnTo>
                  <a:lnTo>
                    <a:pt x="84878" y="119780"/>
                  </a:lnTo>
                  <a:lnTo>
                    <a:pt x="75663" y="120000"/>
                  </a:lnTo>
                  <a:lnTo>
                    <a:pt x="67208" y="119671"/>
                  </a:lnTo>
                  <a:lnTo>
                    <a:pt x="59295" y="118904"/>
                  </a:lnTo>
                  <a:lnTo>
                    <a:pt x="52032" y="117698"/>
                  </a:lnTo>
                  <a:lnTo>
                    <a:pt x="45311" y="115835"/>
                  </a:lnTo>
                  <a:lnTo>
                    <a:pt x="39349" y="113753"/>
                  </a:lnTo>
                  <a:lnTo>
                    <a:pt x="33712" y="111232"/>
                  </a:lnTo>
                  <a:lnTo>
                    <a:pt x="28726" y="108383"/>
                  </a:lnTo>
                  <a:lnTo>
                    <a:pt x="24173" y="105315"/>
                  </a:lnTo>
                  <a:lnTo>
                    <a:pt x="20054" y="101808"/>
                  </a:lnTo>
                  <a:lnTo>
                    <a:pt x="16585" y="97972"/>
                  </a:lnTo>
                  <a:lnTo>
                    <a:pt x="13333" y="94136"/>
                  </a:lnTo>
                  <a:lnTo>
                    <a:pt x="10514" y="89972"/>
                  </a:lnTo>
                  <a:lnTo>
                    <a:pt x="8130" y="85698"/>
                  </a:lnTo>
                  <a:lnTo>
                    <a:pt x="6178" y="81095"/>
                  </a:lnTo>
                  <a:lnTo>
                    <a:pt x="4336" y="76602"/>
                  </a:lnTo>
                  <a:lnTo>
                    <a:pt x="2926" y="71780"/>
                  </a:lnTo>
                  <a:lnTo>
                    <a:pt x="1951" y="67178"/>
                  </a:lnTo>
                  <a:lnTo>
                    <a:pt x="975" y="62356"/>
                  </a:lnTo>
                  <a:lnTo>
                    <a:pt x="542" y="57534"/>
                  </a:lnTo>
                  <a:lnTo>
                    <a:pt x="108" y="52821"/>
                  </a:lnTo>
                  <a:lnTo>
                    <a:pt x="0" y="48219"/>
                  </a:lnTo>
                  <a:lnTo>
                    <a:pt x="0" y="43506"/>
                  </a:lnTo>
                  <a:lnTo>
                    <a:pt x="108" y="39123"/>
                  </a:lnTo>
                  <a:lnTo>
                    <a:pt x="542" y="34849"/>
                  </a:lnTo>
                  <a:lnTo>
                    <a:pt x="867" y="30684"/>
                  </a:lnTo>
                  <a:lnTo>
                    <a:pt x="1409" y="26630"/>
                  </a:lnTo>
                  <a:lnTo>
                    <a:pt x="1951" y="23013"/>
                  </a:lnTo>
                  <a:lnTo>
                    <a:pt x="2493" y="19397"/>
                  </a:lnTo>
                  <a:lnTo>
                    <a:pt x="3143" y="16438"/>
                  </a:lnTo>
                  <a:lnTo>
                    <a:pt x="3685" y="13589"/>
                  </a:lnTo>
                  <a:lnTo>
                    <a:pt x="4227" y="11068"/>
                  </a:lnTo>
                  <a:lnTo>
                    <a:pt x="4769" y="9095"/>
                  </a:lnTo>
                  <a:lnTo>
                    <a:pt x="5311" y="7342"/>
                  </a:lnTo>
                  <a:lnTo>
                    <a:pt x="5636" y="6027"/>
                  </a:lnTo>
                  <a:lnTo>
                    <a:pt x="5745" y="5369"/>
                  </a:lnTo>
                  <a:lnTo>
                    <a:pt x="5745" y="5150"/>
                  </a:lnTo>
                  <a:lnTo>
                    <a:pt x="16693" y="2849"/>
                  </a:lnTo>
                  <a:lnTo>
                    <a:pt x="26775" y="1205"/>
                  </a:lnTo>
                  <a:lnTo>
                    <a:pt x="36314" y="328"/>
                  </a:lnTo>
                  <a:lnTo>
                    <a:pt x="45094" y="0"/>
                  </a:lnTo>
                  <a:close/>
                </a:path>
              </a:pathLst>
            </a:custGeom>
            <a:solidFill>
              <a:schemeClr val="accent5"/>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62" name="Shape 62"/>
            <p:cNvSpPr/>
            <p:nvPr/>
          </p:nvSpPr>
          <p:spPr>
            <a:xfrm>
              <a:off x="5748841" y="1523881"/>
              <a:ext cx="373120" cy="804447"/>
            </a:xfrm>
            <a:custGeom>
              <a:avLst/>
              <a:gdLst/>
              <a:ahLst/>
              <a:cxnLst/>
              <a:rect l="0" t="0" r="0" b="0"/>
              <a:pathLst>
                <a:path w="120000" h="120000" extrusionOk="0">
                  <a:moveTo>
                    <a:pt x="0" y="0"/>
                  </a:moveTo>
                  <a:lnTo>
                    <a:pt x="16800" y="2001"/>
                  </a:lnTo>
                  <a:lnTo>
                    <a:pt x="32160" y="4559"/>
                  </a:lnTo>
                  <a:lnTo>
                    <a:pt x="45840" y="7673"/>
                  </a:lnTo>
                  <a:lnTo>
                    <a:pt x="57840" y="11232"/>
                  </a:lnTo>
                  <a:lnTo>
                    <a:pt x="68880" y="15236"/>
                  </a:lnTo>
                  <a:lnTo>
                    <a:pt x="78720" y="19796"/>
                  </a:lnTo>
                  <a:lnTo>
                    <a:pt x="86880" y="24467"/>
                  </a:lnTo>
                  <a:lnTo>
                    <a:pt x="94320" y="29582"/>
                  </a:lnTo>
                  <a:lnTo>
                    <a:pt x="100560" y="35032"/>
                  </a:lnTo>
                  <a:lnTo>
                    <a:pt x="105600" y="40481"/>
                  </a:lnTo>
                  <a:lnTo>
                    <a:pt x="109920" y="46042"/>
                  </a:lnTo>
                  <a:lnTo>
                    <a:pt x="113040" y="51825"/>
                  </a:lnTo>
                  <a:lnTo>
                    <a:pt x="115680" y="57608"/>
                  </a:lnTo>
                  <a:lnTo>
                    <a:pt x="117600" y="63392"/>
                  </a:lnTo>
                  <a:lnTo>
                    <a:pt x="118800" y="69286"/>
                  </a:lnTo>
                  <a:lnTo>
                    <a:pt x="119760" y="74847"/>
                  </a:lnTo>
                  <a:lnTo>
                    <a:pt x="120000" y="80296"/>
                  </a:lnTo>
                  <a:lnTo>
                    <a:pt x="119760" y="85746"/>
                  </a:lnTo>
                  <a:lnTo>
                    <a:pt x="119280" y="90639"/>
                  </a:lnTo>
                  <a:lnTo>
                    <a:pt x="118560" y="95310"/>
                  </a:lnTo>
                  <a:lnTo>
                    <a:pt x="117360" y="99647"/>
                  </a:lnTo>
                  <a:lnTo>
                    <a:pt x="116640" y="103651"/>
                  </a:lnTo>
                  <a:lnTo>
                    <a:pt x="115440" y="107099"/>
                  </a:lnTo>
                  <a:lnTo>
                    <a:pt x="114240" y="109990"/>
                  </a:lnTo>
                  <a:lnTo>
                    <a:pt x="113280" y="112326"/>
                  </a:lnTo>
                  <a:lnTo>
                    <a:pt x="112560" y="114216"/>
                  </a:lnTo>
                  <a:lnTo>
                    <a:pt x="111840" y="115329"/>
                  </a:lnTo>
                  <a:lnTo>
                    <a:pt x="111840" y="115662"/>
                  </a:lnTo>
                  <a:lnTo>
                    <a:pt x="88800" y="117442"/>
                  </a:lnTo>
                  <a:lnTo>
                    <a:pt x="67200" y="118887"/>
                  </a:lnTo>
                  <a:lnTo>
                    <a:pt x="47040" y="119666"/>
                  </a:lnTo>
                  <a:lnTo>
                    <a:pt x="27840" y="120000"/>
                  </a:lnTo>
                  <a:lnTo>
                    <a:pt x="10320" y="119777"/>
                  </a:lnTo>
                  <a:lnTo>
                    <a:pt x="13440" y="116218"/>
                  </a:lnTo>
                  <a:lnTo>
                    <a:pt x="16560" y="111992"/>
                  </a:lnTo>
                  <a:lnTo>
                    <a:pt x="19920" y="107432"/>
                  </a:lnTo>
                  <a:lnTo>
                    <a:pt x="23520" y="102205"/>
                  </a:lnTo>
                  <a:lnTo>
                    <a:pt x="27120" y="96756"/>
                  </a:lnTo>
                  <a:lnTo>
                    <a:pt x="30480" y="90973"/>
                  </a:lnTo>
                  <a:lnTo>
                    <a:pt x="33600" y="84856"/>
                  </a:lnTo>
                  <a:lnTo>
                    <a:pt x="36480" y="78517"/>
                  </a:lnTo>
                  <a:lnTo>
                    <a:pt x="39120" y="71955"/>
                  </a:lnTo>
                  <a:lnTo>
                    <a:pt x="41040" y="65282"/>
                  </a:lnTo>
                  <a:lnTo>
                    <a:pt x="42240" y="58498"/>
                  </a:lnTo>
                  <a:lnTo>
                    <a:pt x="43200" y="51825"/>
                  </a:lnTo>
                  <a:lnTo>
                    <a:pt x="43200" y="45152"/>
                  </a:lnTo>
                  <a:lnTo>
                    <a:pt x="42000" y="38591"/>
                  </a:lnTo>
                  <a:lnTo>
                    <a:pt x="39600" y="32140"/>
                  </a:lnTo>
                  <a:lnTo>
                    <a:pt x="36480" y="25912"/>
                  </a:lnTo>
                  <a:lnTo>
                    <a:pt x="32160" y="19907"/>
                  </a:lnTo>
                  <a:lnTo>
                    <a:pt x="26400" y="14346"/>
                  </a:lnTo>
                  <a:lnTo>
                    <a:pt x="19200" y="9230"/>
                  </a:lnTo>
                  <a:lnTo>
                    <a:pt x="10320" y="4337"/>
                  </a:lnTo>
                  <a:lnTo>
                    <a:pt x="0" y="0"/>
                  </a:lnTo>
                  <a:close/>
                </a:path>
              </a:pathLst>
            </a:custGeom>
            <a:solidFill>
              <a:schemeClr val="lt1">
                <a:alpha val="20000"/>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63" name="Shape 63"/>
          <p:cNvGrpSpPr/>
          <p:nvPr/>
        </p:nvGrpSpPr>
        <p:grpSpPr>
          <a:xfrm>
            <a:off x="6183249" y="3423807"/>
            <a:ext cx="1405915" cy="1064138"/>
            <a:chOff x="6181660" y="3423807"/>
            <a:chExt cx="1405915" cy="1064138"/>
          </a:xfrm>
        </p:grpSpPr>
        <p:sp>
          <p:nvSpPr>
            <p:cNvPr id="64" name="Shape 64"/>
            <p:cNvSpPr/>
            <p:nvPr/>
          </p:nvSpPr>
          <p:spPr>
            <a:xfrm>
              <a:off x="6181660" y="3423807"/>
              <a:ext cx="1405915" cy="1064138"/>
            </a:xfrm>
            <a:custGeom>
              <a:avLst/>
              <a:gdLst/>
              <a:ahLst/>
              <a:cxnLst/>
              <a:rect l="0" t="0" r="0" b="0"/>
              <a:pathLst>
                <a:path w="120000" h="120000" extrusionOk="0">
                  <a:moveTo>
                    <a:pt x="62835" y="0"/>
                  </a:moveTo>
                  <a:lnTo>
                    <a:pt x="66914" y="420"/>
                  </a:lnTo>
                  <a:lnTo>
                    <a:pt x="70738" y="1093"/>
                  </a:lnTo>
                  <a:lnTo>
                    <a:pt x="74370" y="2356"/>
                  </a:lnTo>
                  <a:lnTo>
                    <a:pt x="77875" y="3870"/>
                  </a:lnTo>
                  <a:lnTo>
                    <a:pt x="81189" y="5806"/>
                  </a:lnTo>
                  <a:lnTo>
                    <a:pt x="84312" y="7994"/>
                  </a:lnTo>
                  <a:lnTo>
                    <a:pt x="87307" y="10434"/>
                  </a:lnTo>
                  <a:lnTo>
                    <a:pt x="90238" y="13211"/>
                  </a:lnTo>
                  <a:lnTo>
                    <a:pt x="92915" y="16157"/>
                  </a:lnTo>
                  <a:lnTo>
                    <a:pt x="95528" y="19354"/>
                  </a:lnTo>
                  <a:lnTo>
                    <a:pt x="97886" y="22636"/>
                  </a:lnTo>
                  <a:lnTo>
                    <a:pt x="100180" y="26171"/>
                  </a:lnTo>
                  <a:lnTo>
                    <a:pt x="102283" y="29789"/>
                  </a:lnTo>
                  <a:lnTo>
                    <a:pt x="104259" y="33492"/>
                  </a:lnTo>
                  <a:lnTo>
                    <a:pt x="106107" y="37194"/>
                  </a:lnTo>
                  <a:lnTo>
                    <a:pt x="107764" y="40897"/>
                  </a:lnTo>
                  <a:lnTo>
                    <a:pt x="109421" y="44684"/>
                  </a:lnTo>
                  <a:lnTo>
                    <a:pt x="110886" y="48387"/>
                  </a:lnTo>
                  <a:lnTo>
                    <a:pt x="112225" y="52089"/>
                  </a:lnTo>
                  <a:lnTo>
                    <a:pt x="113499" y="55708"/>
                  </a:lnTo>
                  <a:lnTo>
                    <a:pt x="114519" y="59074"/>
                  </a:lnTo>
                  <a:lnTo>
                    <a:pt x="115539" y="62440"/>
                  </a:lnTo>
                  <a:lnTo>
                    <a:pt x="116367" y="65553"/>
                  </a:lnTo>
                  <a:lnTo>
                    <a:pt x="117195" y="68415"/>
                  </a:lnTo>
                  <a:lnTo>
                    <a:pt x="117960" y="71192"/>
                  </a:lnTo>
                  <a:lnTo>
                    <a:pt x="118470" y="73548"/>
                  </a:lnTo>
                  <a:lnTo>
                    <a:pt x="118980" y="75736"/>
                  </a:lnTo>
                  <a:lnTo>
                    <a:pt x="119298" y="77503"/>
                  </a:lnTo>
                  <a:lnTo>
                    <a:pt x="119617" y="78849"/>
                  </a:lnTo>
                  <a:lnTo>
                    <a:pt x="119808" y="79943"/>
                  </a:lnTo>
                  <a:lnTo>
                    <a:pt x="119872" y="80617"/>
                  </a:lnTo>
                  <a:lnTo>
                    <a:pt x="120000" y="80953"/>
                  </a:lnTo>
                  <a:lnTo>
                    <a:pt x="114009" y="88022"/>
                  </a:lnTo>
                  <a:lnTo>
                    <a:pt x="108210" y="94249"/>
                  </a:lnTo>
                  <a:lnTo>
                    <a:pt x="102602" y="99803"/>
                  </a:lnTo>
                  <a:lnTo>
                    <a:pt x="97185" y="104684"/>
                  </a:lnTo>
                  <a:lnTo>
                    <a:pt x="91895" y="108639"/>
                  </a:lnTo>
                  <a:lnTo>
                    <a:pt x="86733" y="112089"/>
                  </a:lnTo>
                  <a:lnTo>
                    <a:pt x="81826" y="114782"/>
                  </a:lnTo>
                  <a:lnTo>
                    <a:pt x="76983" y="116970"/>
                  </a:lnTo>
                  <a:lnTo>
                    <a:pt x="72395" y="118485"/>
                  </a:lnTo>
                  <a:lnTo>
                    <a:pt x="67934" y="119495"/>
                  </a:lnTo>
                  <a:lnTo>
                    <a:pt x="63600" y="119999"/>
                  </a:lnTo>
                  <a:lnTo>
                    <a:pt x="59458" y="119831"/>
                  </a:lnTo>
                  <a:lnTo>
                    <a:pt x="55379" y="119495"/>
                  </a:lnTo>
                  <a:lnTo>
                    <a:pt x="51556" y="118485"/>
                  </a:lnTo>
                  <a:lnTo>
                    <a:pt x="47923" y="117138"/>
                  </a:lnTo>
                  <a:lnTo>
                    <a:pt x="44418" y="115455"/>
                  </a:lnTo>
                  <a:lnTo>
                    <a:pt x="40977" y="113436"/>
                  </a:lnTo>
                  <a:lnTo>
                    <a:pt x="37663" y="111079"/>
                  </a:lnTo>
                  <a:lnTo>
                    <a:pt x="34668" y="108387"/>
                  </a:lnTo>
                  <a:lnTo>
                    <a:pt x="31609" y="105441"/>
                  </a:lnTo>
                  <a:lnTo>
                    <a:pt x="28805" y="102412"/>
                  </a:lnTo>
                  <a:lnTo>
                    <a:pt x="26128" y="99130"/>
                  </a:lnTo>
                  <a:lnTo>
                    <a:pt x="23643" y="95596"/>
                  </a:lnTo>
                  <a:lnTo>
                    <a:pt x="21285" y="92061"/>
                  </a:lnTo>
                  <a:lnTo>
                    <a:pt x="18990" y="88359"/>
                  </a:lnTo>
                  <a:lnTo>
                    <a:pt x="16824" y="84656"/>
                  </a:lnTo>
                  <a:lnTo>
                    <a:pt x="14848" y="80785"/>
                  </a:lnTo>
                  <a:lnTo>
                    <a:pt x="12936" y="77082"/>
                  </a:lnTo>
                  <a:lnTo>
                    <a:pt x="11279" y="73211"/>
                  </a:lnTo>
                  <a:lnTo>
                    <a:pt x="9622" y="69509"/>
                  </a:lnTo>
                  <a:lnTo>
                    <a:pt x="8220" y="65806"/>
                  </a:lnTo>
                  <a:lnTo>
                    <a:pt x="6818" y="62440"/>
                  </a:lnTo>
                  <a:lnTo>
                    <a:pt x="5671" y="58990"/>
                  </a:lnTo>
                  <a:lnTo>
                    <a:pt x="4588" y="55792"/>
                  </a:lnTo>
                  <a:lnTo>
                    <a:pt x="3632" y="52847"/>
                  </a:lnTo>
                  <a:lnTo>
                    <a:pt x="2676" y="50070"/>
                  </a:lnTo>
                  <a:lnTo>
                    <a:pt x="1975" y="47629"/>
                  </a:lnTo>
                  <a:lnTo>
                    <a:pt x="1338" y="45441"/>
                  </a:lnTo>
                  <a:lnTo>
                    <a:pt x="955" y="43506"/>
                  </a:lnTo>
                  <a:lnTo>
                    <a:pt x="509" y="41991"/>
                  </a:lnTo>
                  <a:lnTo>
                    <a:pt x="191" y="40897"/>
                  </a:lnTo>
                  <a:lnTo>
                    <a:pt x="127" y="40224"/>
                  </a:lnTo>
                  <a:lnTo>
                    <a:pt x="0" y="40056"/>
                  </a:lnTo>
                  <a:lnTo>
                    <a:pt x="6309" y="32903"/>
                  </a:lnTo>
                  <a:lnTo>
                    <a:pt x="12426" y="26591"/>
                  </a:lnTo>
                  <a:lnTo>
                    <a:pt x="18481" y="21122"/>
                  </a:lnTo>
                  <a:lnTo>
                    <a:pt x="24152" y="16157"/>
                  </a:lnTo>
                  <a:lnTo>
                    <a:pt x="29633" y="12117"/>
                  </a:lnTo>
                  <a:lnTo>
                    <a:pt x="34922" y="8667"/>
                  </a:lnTo>
                  <a:lnTo>
                    <a:pt x="40148" y="5806"/>
                  </a:lnTo>
                  <a:lnTo>
                    <a:pt x="44992" y="3618"/>
                  </a:lnTo>
                  <a:lnTo>
                    <a:pt x="49771" y="1767"/>
                  </a:lnTo>
                  <a:lnTo>
                    <a:pt x="54360" y="673"/>
                  </a:lnTo>
                  <a:lnTo>
                    <a:pt x="58693" y="168"/>
                  </a:lnTo>
                  <a:lnTo>
                    <a:pt x="62835" y="0"/>
                  </a:lnTo>
                  <a:close/>
                </a:path>
              </a:pathLst>
            </a:custGeom>
            <a:solidFill>
              <a:schemeClr val="accent2"/>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sp>
          <p:nvSpPr>
            <p:cNvPr id="65" name="Shape 65"/>
            <p:cNvSpPr/>
            <p:nvPr/>
          </p:nvSpPr>
          <p:spPr>
            <a:xfrm>
              <a:off x="6181660" y="3553652"/>
              <a:ext cx="1046227" cy="932800"/>
            </a:xfrm>
            <a:custGeom>
              <a:avLst/>
              <a:gdLst/>
              <a:ahLst/>
              <a:cxnLst/>
              <a:rect l="0" t="0" r="0" b="0"/>
              <a:pathLst>
                <a:path w="120000" h="120000" extrusionOk="0">
                  <a:moveTo>
                    <a:pt x="35117" y="0"/>
                  </a:moveTo>
                  <a:lnTo>
                    <a:pt x="35802" y="3074"/>
                  </a:lnTo>
                  <a:lnTo>
                    <a:pt x="36830" y="6821"/>
                  </a:lnTo>
                  <a:lnTo>
                    <a:pt x="38201" y="11048"/>
                  </a:lnTo>
                  <a:lnTo>
                    <a:pt x="39828" y="15756"/>
                  </a:lnTo>
                  <a:lnTo>
                    <a:pt x="41798" y="20944"/>
                  </a:lnTo>
                  <a:lnTo>
                    <a:pt x="44025" y="26613"/>
                  </a:lnTo>
                  <a:lnTo>
                    <a:pt x="46852" y="32473"/>
                  </a:lnTo>
                  <a:lnTo>
                    <a:pt x="49935" y="38815"/>
                  </a:lnTo>
                  <a:lnTo>
                    <a:pt x="53533" y="45156"/>
                  </a:lnTo>
                  <a:lnTo>
                    <a:pt x="57558" y="51785"/>
                  </a:lnTo>
                  <a:lnTo>
                    <a:pt x="62184" y="58510"/>
                  </a:lnTo>
                  <a:lnTo>
                    <a:pt x="67323" y="65236"/>
                  </a:lnTo>
                  <a:lnTo>
                    <a:pt x="72890" y="71961"/>
                  </a:lnTo>
                  <a:lnTo>
                    <a:pt x="79143" y="78686"/>
                  </a:lnTo>
                  <a:lnTo>
                    <a:pt x="85995" y="85316"/>
                  </a:lnTo>
                  <a:lnTo>
                    <a:pt x="93533" y="91657"/>
                  </a:lnTo>
                  <a:lnTo>
                    <a:pt x="101584" y="97806"/>
                  </a:lnTo>
                  <a:lnTo>
                    <a:pt x="110578" y="103763"/>
                  </a:lnTo>
                  <a:lnTo>
                    <a:pt x="119999" y="109239"/>
                  </a:lnTo>
                  <a:lnTo>
                    <a:pt x="112633" y="112986"/>
                  </a:lnTo>
                  <a:lnTo>
                    <a:pt x="105353" y="115964"/>
                  </a:lnTo>
                  <a:lnTo>
                    <a:pt x="98586" y="118174"/>
                  </a:lnTo>
                  <a:lnTo>
                    <a:pt x="91905" y="119615"/>
                  </a:lnTo>
                  <a:lnTo>
                    <a:pt x="85481" y="120000"/>
                  </a:lnTo>
                  <a:lnTo>
                    <a:pt x="79314" y="120000"/>
                  </a:lnTo>
                  <a:lnTo>
                    <a:pt x="73319" y="119231"/>
                  </a:lnTo>
                  <a:lnTo>
                    <a:pt x="67751" y="117982"/>
                  </a:lnTo>
                  <a:lnTo>
                    <a:pt x="62269" y="116156"/>
                  </a:lnTo>
                  <a:lnTo>
                    <a:pt x="57130" y="113755"/>
                  </a:lnTo>
                  <a:lnTo>
                    <a:pt x="52248" y="110968"/>
                  </a:lnTo>
                  <a:lnTo>
                    <a:pt x="47708" y="107798"/>
                  </a:lnTo>
                  <a:lnTo>
                    <a:pt x="43169" y="104243"/>
                  </a:lnTo>
                  <a:lnTo>
                    <a:pt x="39057" y="100304"/>
                  </a:lnTo>
                  <a:lnTo>
                    <a:pt x="34946" y="96269"/>
                  </a:lnTo>
                  <a:lnTo>
                    <a:pt x="31263" y="91849"/>
                  </a:lnTo>
                  <a:lnTo>
                    <a:pt x="27751" y="87333"/>
                  </a:lnTo>
                  <a:lnTo>
                    <a:pt x="24496" y="82626"/>
                  </a:lnTo>
                  <a:lnTo>
                    <a:pt x="21498" y="77726"/>
                  </a:lnTo>
                  <a:lnTo>
                    <a:pt x="18501" y="73114"/>
                  </a:lnTo>
                  <a:lnTo>
                    <a:pt x="15845" y="68214"/>
                  </a:lnTo>
                  <a:lnTo>
                    <a:pt x="13533" y="63506"/>
                  </a:lnTo>
                  <a:lnTo>
                    <a:pt x="11306" y="58991"/>
                  </a:lnTo>
                  <a:lnTo>
                    <a:pt x="9336" y="54571"/>
                  </a:lnTo>
                  <a:lnTo>
                    <a:pt x="7537" y="50248"/>
                  </a:lnTo>
                  <a:lnTo>
                    <a:pt x="5824" y="46309"/>
                  </a:lnTo>
                  <a:lnTo>
                    <a:pt x="4453" y="42562"/>
                  </a:lnTo>
                  <a:lnTo>
                    <a:pt x="3340" y="39295"/>
                  </a:lnTo>
                  <a:lnTo>
                    <a:pt x="2226" y="36317"/>
                  </a:lnTo>
                  <a:lnTo>
                    <a:pt x="1370" y="33819"/>
                  </a:lnTo>
                  <a:lnTo>
                    <a:pt x="856" y="31609"/>
                  </a:lnTo>
                  <a:lnTo>
                    <a:pt x="428" y="30168"/>
                  </a:lnTo>
                  <a:lnTo>
                    <a:pt x="171" y="29207"/>
                  </a:lnTo>
                  <a:lnTo>
                    <a:pt x="0" y="28919"/>
                  </a:lnTo>
                  <a:lnTo>
                    <a:pt x="7366" y="21713"/>
                  </a:lnTo>
                  <a:lnTo>
                    <a:pt x="14646" y="15276"/>
                  </a:lnTo>
                  <a:lnTo>
                    <a:pt x="21755" y="9703"/>
                  </a:lnTo>
                  <a:lnTo>
                    <a:pt x="28436" y="4515"/>
                  </a:lnTo>
                  <a:lnTo>
                    <a:pt x="35117" y="0"/>
                  </a:lnTo>
                  <a:close/>
                </a:path>
              </a:pathLst>
            </a:custGeom>
            <a:solidFill>
              <a:schemeClr val="lt1">
                <a:alpha val="20000"/>
              </a:schemeClr>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grpSp>
      <p:grpSp>
        <p:nvGrpSpPr>
          <p:cNvPr id="66" name="Shape 66"/>
          <p:cNvGrpSpPr/>
          <p:nvPr/>
        </p:nvGrpSpPr>
        <p:grpSpPr>
          <a:xfrm>
            <a:off x="6233992" y="2234301"/>
            <a:ext cx="1298456" cy="1002946"/>
            <a:chOff x="6232404" y="2234301"/>
            <a:chExt cx="1298456" cy="1002946"/>
          </a:xfrm>
        </p:grpSpPr>
        <p:sp>
          <p:nvSpPr>
            <p:cNvPr id="67" name="Shape 67"/>
            <p:cNvSpPr/>
            <p:nvPr/>
          </p:nvSpPr>
          <p:spPr>
            <a:xfrm>
              <a:off x="6232404" y="2234301"/>
              <a:ext cx="1298456" cy="1002946"/>
            </a:xfrm>
            <a:custGeom>
              <a:avLst/>
              <a:gdLst/>
              <a:ahLst/>
              <a:cxnLst/>
              <a:rect l="0" t="0" r="0" b="0"/>
              <a:pathLst>
                <a:path w="120000" h="120000" extrusionOk="0">
                  <a:moveTo>
                    <a:pt x="62206" y="0"/>
                  </a:moveTo>
                  <a:lnTo>
                    <a:pt x="66000" y="178"/>
                  </a:lnTo>
                  <a:lnTo>
                    <a:pt x="69724" y="802"/>
                  </a:lnTo>
                  <a:lnTo>
                    <a:pt x="73448" y="1784"/>
                  </a:lnTo>
                  <a:lnTo>
                    <a:pt x="77034" y="2944"/>
                  </a:lnTo>
                  <a:lnTo>
                    <a:pt x="80482" y="4282"/>
                  </a:lnTo>
                  <a:lnTo>
                    <a:pt x="84000" y="5888"/>
                  </a:lnTo>
                  <a:lnTo>
                    <a:pt x="87379" y="7762"/>
                  </a:lnTo>
                  <a:lnTo>
                    <a:pt x="90620" y="9635"/>
                  </a:lnTo>
                  <a:lnTo>
                    <a:pt x="93862" y="11687"/>
                  </a:lnTo>
                  <a:lnTo>
                    <a:pt x="96758" y="13828"/>
                  </a:lnTo>
                  <a:lnTo>
                    <a:pt x="99724" y="16059"/>
                  </a:lnTo>
                  <a:lnTo>
                    <a:pt x="102482" y="18200"/>
                  </a:lnTo>
                  <a:lnTo>
                    <a:pt x="105103" y="20520"/>
                  </a:lnTo>
                  <a:lnTo>
                    <a:pt x="107448" y="22750"/>
                  </a:lnTo>
                  <a:lnTo>
                    <a:pt x="109724" y="24892"/>
                  </a:lnTo>
                  <a:lnTo>
                    <a:pt x="111724" y="26944"/>
                  </a:lnTo>
                  <a:lnTo>
                    <a:pt x="113586" y="28817"/>
                  </a:lnTo>
                  <a:lnTo>
                    <a:pt x="115172" y="30602"/>
                  </a:lnTo>
                  <a:lnTo>
                    <a:pt x="116620" y="32208"/>
                  </a:lnTo>
                  <a:lnTo>
                    <a:pt x="117862" y="33457"/>
                  </a:lnTo>
                  <a:lnTo>
                    <a:pt x="118758" y="34527"/>
                  </a:lnTo>
                  <a:lnTo>
                    <a:pt x="119448" y="35330"/>
                  </a:lnTo>
                  <a:lnTo>
                    <a:pt x="119931" y="35955"/>
                  </a:lnTo>
                  <a:lnTo>
                    <a:pt x="120000" y="36133"/>
                  </a:lnTo>
                  <a:lnTo>
                    <a:pt x="117793" y="46750"/>
                  </a:lnTo>
                  <a:lnTo>
                    <a:pt x="115310" y="56475"/>
                  </a:lnTo>
                  <a:lnTo>
                    <a:pt x="112620" y="65308"/>
                  </a:lnTo>
                  <a:lnTo>
                    <a:pt x="109793" y="73427"/>
                  </a:lnTo>
                  <a:lnTo>
                    <a:pt x="106758" y="80743"/>
                  </a:lnTo>
                  <a:lnTo>
                    <a:pt x="103724" y="87434"/>
                  </a:lnTo>
                  <a:lnTo>
                    <a:pt x="100344" y="93234"/>
                  </a:lnTo>
                  <a:lnTo>
                    <a:pt x="97034" y="98498"/>
                  </a:lnTo>
                  <a:lnTo>
                    <a:pt x="93517" y="103137"/>
                  </a:lnTo>
                  <a:lnTo>
                    <a:pt x="89931" y="107063"/>
                  </a:lnTo>
                  <a:lnTo>
                    <a:pt x="86206" y="110364"/>
                  </a:lnTo>
                  <a:lnTo>
                    <a:pt x="82551" y="113130"/>
                  </a:lnTo>
                  <a:lnTo>
                    <a:pt x="78689" y="115449"/>
                  </a:lnTo>
                  <a:lnTo>
                    <a:pt x="74758" y="117234"/>
                  </a:lnTo>
                  <a:lnTo>
                    <a:pt x="70965" y="118572"/>
                  </a:lnTo>
                  <a:lnTo>
                    <a:pt x="67034" y="119375"/>
                  </a:lnTo>
                  <a:lnTo>
                    <a:pt x="63103" y="119821"/>
                  </a:lnTo>
                  <a:lnTo>
                    <a:pt x="59172" y="120000"/>
                  </a:lnTo>
                  <a:lnTo>
                    <a:pt x="55379" y="119732"/>
                  </a:lnTo>
                  <a:lnTo>
                    <a:pt x="51448" y="119107"/>
                  </a:lnTo>
                  <a:lnTo>
                    <a:pt x="47586" y="118215"/>
                  </a:lnTo>
                  <a:lnTo>
                    <a:pt x="43931" y="117234"/>
                  </a:lnTo>
                  <a:lnTo>
                    <a:pt x="40206" y="115895"/>
                  </a:lnTo>
                  <a:lnTo>
                    <a:pt x="36482" y="114289"/>
                  </a:lnTo>
                  <a:lnTo>
                    <a:pt x="33034" y="112594"/>
                  </a:lnTo>
                  <a:lnTo>
                    <a:pt x="29103" y="110364"/>
                  </a:lnTo>
                  <a:lnTo>
                    <a:pt x="25310" y="108044"/>
                  </a:lnTo>
                  <a:lnTo>
                    <a:pt x="21586" y="105724"/>
                  </a:lnTo>
                  <a:lnTo>
                    <a:pt x="18206" y="103226"/>
                  </a:lnTo>
                  <a:lnTo>
                    <a:pt x="15034" y="100817"/>
                  </a:lnTo>
                  <a:lnTo>
                    <a:pt x="12137" y="98498"/>
                  </a:lnTo>
                  <a:lnTo>
                    <a:pt x="9448" y="96178"/>
                  </a:lnTo>
                  <a:lnTo>
                    <a:pt x="7103" y="93947"/>
                  </a:lnTo>
                  <a:lnTo>
                    <a:pt x="4965" y="92074"/>
                  </a:lnTo>
                  <a:lnTo>
                    <a:pt x="3241" y="90289"/>
                  </a:lnTo>
                  <a:lnTo>
                    <a:pt x="1793" y="89040"/>
                  </a:lnTo>
                  <a:lnTo>
                    <a:pt x="827" y="87881"/>
                  </a:lnTo>
                  <a:lnTo>
                    <a:pt x="275" y="87256"/>
                  </a:lnTo>
                  <a:lnTo>
                    <a:pt x="0" y="86988"/>
                  </a:lnTo>
                  <a:lnTo>
                    <a:pt x="2620" y="76104"/>
                  </a:lnTo>
                  <a:lnTo>
                    <a:pt x="5379" y="66022"/>
                  </a:lnTo>
                  <a:lnTo>
                    <a:pt x="8344" y="56743"/>
                  </a:lnTo>
                  <a:lnTo>
                    <a:pt x="11379" y="48446"/>
                  </a:lnTo>
                  <a:lnTo>
                    <a:pt x="14620" y="40773"/>
                  </a:lnTo>
                  <a:lnTo>
                    <a:pt x="17862" y="33903"/>
                  </a:lnTo>
                  <a:lnTo>
                    <a:pt x="21241" y="27836"/>
                  </a:lnTo>
                  <a:lnTo>
                    <a:pt x="24827" y="22394"/>
                  </a:lnTo>
                  <a:lnTo>
                    <a:pt x="28275" y="17665"/>
                  </a:lnTo>
                  <a:lnTo>
                    <a:pt x="32000" y="13561"/>
                  </a:lnTo>
                  <a:lnTo>
                    <a:pt x="35724" y="10081"/>
                  </a:lnTo>
                  <a:lnTo>
                    <a:pt x="39448" y="7137"/>
                  </a:lnTo>
                  <a:lnTo>
                    <a:pt x="43241" y="4817"/>
                  </a:lnTo>
                  <a:lnTo>
                    <a:pt x="46965" y="2944"/>
                  </a:lnTo>
                  <a:lnTo>
                    <a:pt x="50758" y="1516"/>
                  </a:lnTo>
                  <a:lnTo>
                    <a:pt x="54551" y="624"/>
                  </a:lnTo>
                  <a:lnTo>
                    <a:pt x="58413" y="0"/>
                  </a:lnTo>
                  <a:lnTo>
                    <a:pt x="62206" y="0"/>
                  </a:lnTo>
                  <a:close/>
                </a:path>
              </a:pathLst>
            </a:custGeom>
            <a:solidFill>
              <a:schemeClr val="accent4"/>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68" name="Shape 68"/>
            <p:cNvSpPr/>
            <p:nvPr/>
          </p:nvSpPr>
          <p:spPr>
            <a:xfrm>
              <a:off x="6232404" y="2235794"/>
              <a:ext cx="617886" cy="914890"/>
            </a:xfrm>
            <a:custGeom>
              <a:avLst/>
              <a:gdLst/>
              <a:ahLst/>
              <a:cxnLst/>
              <a:rect l="0" t="0" r="0" b="0"/>
              <a:pathLst>
                <a:path w="120000" h="120000" extrusionOk="0">
                  <a:moveTo>
                    <a:pt x="119999" y="0"/>
                  </a:moveTo>
                  <a:lnTo>
                    <a:pt x="111729" y="5387"/>
                  </a:lnTo>
                  <a:lnTo>
                    <a:pt x="104183" y="11461"/>
                  </a:lnTo>
                  <a:lnTo>
                    <a:pt x="97654" y="18024"/>
                  </a:lnTo>
                  <a:lnTo>
                    <a:pt x="91414" y="25077"/>
                  </a:lnTo>
                  <a:lnTo>
                    <a:pt x="86045" y="32228"/>
                  </a:lnTo>
                  <a:lnTo>
                    <a:pt x="81112" y="39869"/>
                  </a:lnTo>
                  <a:lnTo>
                    <a:pt x="76759" y="47608"/>
                  </a:lnTo>
                  <a:lnTo>
                    <a:pt x="73276" y="55444"/>
                  </a:lnTo>
                  <a:lnTo>
                    <a:pt x="69939" y="63183"/>
                  </a:lnTo>
                  <a:lnTo>
                    <a:pt x="67327" y="70922"/>
                  </a:lnTo>
                  <a:lnTo>
                    <a:pt x="65006" y="78367"/>
                  </a:lnTo>
                  <a:lnTo>
                    <a:pt x="63119" y="85714"/>
                  </a:lnTo>
                  <a:lnTo>
                    <a:pt x="61668" y="92767"/>
                  </a:lnTo>
                  <a:lnTo>
                    <a:pt x="60217" y="99428"/>
                  </a:lnTo>
                  <a:lnTo>
                    <a:pt x="59347" y="105502"/>
                  </a:lnTo>
                  <a:lnTo>
                    <a:pt x="58911" y="111085"/>
                  </a:lnTo>
                  <a:lnTo>
                    <a:pt x="58331" y="115885"/>
                  </a:lnTo>
                  <a:lnTo>
                    <a:pt x="57896" y="120000"/>
                  </a:lnTo>
                  <a:lnTo>
                    <a:pt x="49625" y="117355"/>
                  </a:lnTo>
                  <a:lnTo>
                    <a:pt x="41789" y="114612"/>
                  </a:lnTo>
                  <a:lnTo>
                    <a:pt x="34534" y="111771"/>
                  </a:lnTo>
                  <a:lnTo>
                    <a:pt x="27859" y="108832"/>
                  </a:lnTo>
                  <a:lnTo>
                    <a:pt x="21765" y="106285"/>
                  </a:lnTo>
                  <a:lnTo>
                    <a:pt x="16396" y="103738"/>
                  </a:lnTo>
                  <a:lnTo>
                    <a:pt x="11608" y="101387"/>
                  </a:lnTo>
                  <a:lnTo>
                    <a:pt x="7545" y="99428"/>
                  </a:lnTo>
                  <a:lnTo>
                    <a:pt x="4353" y="97665"/>
                  </a:lnTo>
                  <a:lnTo>
                    <a:pt x="1886" y="96391"/>
                  </a:lnTo>
                  <a:lnTo>
                    <a:pt x="580" y="95608"/>
                  </a:lnTo>
                  <a:lnTo>
                    <a:pt x="0" y="95314"/>
                  </a:lnTo>
                  <a:lnTo>
                    <a:pt x="5513" y="83461"/>
                  </a:lnTo>
                  <a:lnTo>
                    <a:pt x="11172" y="72783"/>
                  </a:lnTo>
                  <a:lnTo>
                    <a:pt x="17267" y="62693"/>
                  </a:lnTo>
                  <a:lnTo>
                    <a:pt x="23361" y="53681"/>
                  </a:lnTo>
                  <a:lnTo>
                    <a:pt x="30036" y="45453"/>
                  </a:lnTo>
                  <a:lnTo>
                    <a:pt x="36711" y="38008"/>
                  </a:lnTo>
                  <a:lnTo>
                    <a:pt x="43675" y="31248"/>
                  </a:lnTo>
                  <a:lnTo>
                    <a:pt x="50785" y="25371"/>
                  </a:lnTo>
                  <a:lnTo>
                    <a:pt x="58186" y="20081"/>
                  </a:lnTo>
                  <a:lnTo>
                    <a:pt x="65731" y="15673"/>
                  </a:lnTo>
                  <a:lnTo>
                    <a:pt x="73276" y="11657"/>
                  </a:lnTo>
                  <a:lnTo>
                    <a:pt x="81112" y="8424"/>
                  </a:lnTo>
                  <a:lnTo>
                    <a:pt x="88657" y="5779"/>
                  </a:lnTo>
                  <a:lnTo>
                    <a:pt x="96638" y="3526"/>
                  </a:lnTo>
                  <a:lnTo>
                    <a:pt x="104474" y="1959"/>
                  </a:lnTo>
                  <a:lnTo>
                    <a:pt x="112164" y="783"/>
                  </a:lnTo>
                  <a:lnTo>
                    <a:pt x="119999" y="0"/>
                  </a:lnTo>
                  <a:close/>
                </a:path>
              </a:pathLst>
            </a:custGeom>
            <a:solidFill>
              <a:schemeClr val="lt1">
                <a:alpha val="20000"/>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69" name="Shape 69"/>
          <p:cNvGrpSpPr/>
          <p:nvPr/>
        </p:nvGrpSpPr>
        <p:grpSpPr>
          <a:xfrm>
            <a:off x="6380255" y="1365678"/>
            <a:ext cx="722360" cy="713406"/>
            <a:chOff x="6378667" y="1365678"/>
            <a:chExt cx="722360" cy="713406"/>
          </a:xfrm>
        </p:grpSpPr>
        <p:sp>
          <p:nvSpPr>
            <p:cNvPr id="70" name="Shape 70"/>
            <p:cNvSpPr/>
            <p:nvPr/>
          </p:nvSpPr>
          <p:spPr>
            <a:xfrm>
              <a:off x="6378667" y="1365678"/>
              <a:ext cx="722360" cy="713405"/>
            </a:xfrm>
            <a:custGeom>
              <a:avLst/>
              <a:gdLst/>
              <a:ahLst/>
              <a:cxnLst/>
              <a:rect l="0" t="0" r="0" b="0"/>
              <a:pathLst>
                <a:path w="120000" h="120000" extrusionOk="0">
                  <a:moveTo>
                    <a:pt x="68925" y="0"/>
                  </a:moveTo>
                  <a:lnTo>
                    <a:pt x="74008" y="251"/>
                  </a:lnTo>
                  <a:lnTo>
                    <a:pt x="79090" y="376"/>
                  </a:lnTo>
                  <a:lnTo>
                    <a:pt x="83677" y="753"/>
                  </a:lnTo>
                  <a:lnTo>
                    <a:pt x="88388" y="1382"/>
                  </a:lnTo>
                  <a:lnTo>
                    <a:pt x="92603" y="2010"/>
                  </a:lnTo>
                  <a:lnTo>
                    <a:pt x="96818" y="2890"/>
                  </a:lnTo>
                  <a:lnTo>
                    <a:pt x="100661" y="3643"/>
                  </a:lnTo>
                  <a:lnTo>
                    <a:pt x="104008" y="4523"/>
                  </a:lnTo>
                  <a:lnTo>
                    <a:pt x="107355" y="5277"/>
                  </a:lnTo>
                  <a:lnTo>
                    <a:pt x="109958" y="6157"/>
                  </a:lnTo>
                  <a:lnTo>
                    <a:pt x="112314" y="6785"/>
                  </a:lnTo>
                  <a:lnTo>
                    <a:pt x="114173" y="7413"/>
                  </a:lnTo>
                  <a:lnTo>
                    <a:pt x="115537" y="7790"/>
                  </a:lnTo>
                  <a:lnTo>
                    <a:pt x="116404" y="8167"/>
                  </a:lnTo>
                  <a:lnTo>
                    <a:pt x="116776" y="8167"/>
                  </a:lnTo>
                  <a:lnTo>
                    <a:pt x="118636" y="19853"/>
                  </a:lnTo>
                  <a:lnTo>
                    <a:pt x="119628" y="30659"/>
                  </a:lnTo>
                  <a:lnTo>
                    <a:pt x="120000" y="40712"/>
                  </a:lnTo>
                  <a:lnTo>
                    <a:pt x="119752" y="50136"/>
                  </a:lnTo>
                  <a:lnTo>
                    <a:pt x="119008" y="58554"/>
                  </a:lnTo>
                  <a:lnTo>
                    <a:pt x="117644" y="66596"/>
                  </a:lnTo>
                  <a:lnTo>
                    <a:pt x="115785" y="73759"/>
                  </a:lnTo>
                  <a:lnTo>
                    <a:pt x="113305" y="80293"/>
                  </a:lnTo>
                  <a:lnTo>
                    <a:pt x="110578" y="86198"/>
                  </a:lnTo>
                  <a:lnTo>
                    <a:pt x="107479" y="91476"/>
                  </a:lnTo>
                  <a:lnTo>
                    <a:pt x="103884" y="96251"/>
                  </a:lnTo>
                  <a:lnTo>
                    <a:pt x="100041" y="100523"/>
                  </a:lnTo>
                  <a:lnTo>
                    <a:pt x="95826" y="104167"/>
                  </a:lnTo>
                  <a:lnTo>
                    <a:pt x="91363" y="107434"/>
                  </a:lnTo>
                  <a:lnTo>
                    <a:pt x="86652" y="110324"/>
                  </a:lnTo>
                  <a:lnTo>
                    <a:pt x="81818" y="112837"/>
                  </a:lnTo>
                  <a:lnTo>
                    <a:pt x="76983" y="114848"/>
                  </a:lnTo>
                  <a:lnTo>
                    <a:pt x="72024" y="116481"/>
                  </a:lnTo>
                  <a:lnTo>
                    <a:pt x="66694" y="117738"/>
                  </a:lnTo>
                  <a:lnTo>
                    <a:pt x="61487" y="118743"/>
                  </a:lnTo>
                  <a:lnTo>
                    <a:pt x="56280" y="119371"/>
                  </a:lnTo>
                  <a:lnTo>
                    <a:pt x="51198" y="119748"/>
                  </a:lnTo>
                  <a:lnTo>
                    <a:pt x="45991" y="120000"/>
                  </a:lnTo>
                  <a:lnTo>
                    <a:pt x="41157" y="120000"/>
                  </a:lnTo>
                  <a:lnTo>
                    <a:pt x="36322" y="120000"/>
                  </a:lnTo>
                  <a:lnTo>
                    <a:pt x="31487" y="119623"/>
                  </a:lnTo>
                  <a:lnTo>
                    <a:pt x="27024" y="119120"/>
                  </a:lnTo>
                  <a:lnTo>
                    <a:pt x="22933" y="118492"/>
                  </a:lnTo>
                  <a:lnTo>
                    <a:pt x="18966" y="118115"/>
                  </a:lnTo>
                  <a:lnTo>
                    <a:pt x="15247" y="117486"/>
                  </a:lnTo>
                  <a:lnTo>
                    <a:pt x="12024" y="116858"/>
                  </a:lnTo>
                  <a:lnTo>
                    <a:pt x="9173" y="116230"/>
                  </a:lnTo>
                  <a:lnTo>
                    <a:pt x="6818" y="115727"/>
                  </a:lnTo>
                  <a:lnTo>
                    <a:pt x="4958" y="115225"/>
                  </a:lnTo>
                  <a:lnTo>
                    <a:pt x="3595" y="114848"/>
                  </a:lnTo>
                  <a:lnTo>
                    <a:pt x="2603" y="114596"/>
                  </a:lnTo>
                  <a:lnTo>
                    <a:pt x="2355" y="114471"/>
                  </a:lnTo>
                  <a:lnTo>
                    <a:pt x="991" y="102157"/>
                  </a:lnTo>
                  <a:lnTo>
                    <a:pt x="123" y="90722"/>
                  </a:lnTo>
                  <a:lnTo>
                    <a:pt x="0" y="80041"/>
                  </a:lnTo>
                  <a:lnTo>
                    <a:pt x="371" y="70240"/>
                  </a:lnTo>
                  <a:lnTo>
                    <a:pt x="1363" y="61193"/>
                  </a:lnTo>
                  <a:lnTo>
                    <a:pt x="2727" y="53026"/>
                  </a:lnTo>
                  <a:lnTo>
                    <a:pt x="4834" y="45486"/>
                  </a:lnTo>
                  <a:lnTo>
                    <a:pt x="7190" y="38701"/>
                  </a:lnTo>
                  <a:lnTo>
                    <a:pt x="10041" y="32544"/>
                  </a:lnTo>
                  <a:lnTo>
                    <a:pt x="13264" y="27015"/>
                  </a:lnTo>
                  <a:lnTo>
                    <a:pt x="16859" y="22366"/>
                  </a:lnTo>
                  <a:lnTo>
                    <a:pt x="20702" y="17968"/>
                  </a:lnTo>
                  <a:lnTo>
                    <a:pt x="24917" y="14073"/>
                  </a:lnTo>
                  <a:lnTo>
                    <a:pt x="29256" y="11057"/>
                  </a:lnTo>
                  <a:lnTo>
                    <a:pt x="33842" y="8167"/>
                  </a:lnTo>
                  <a:lnTo>
                    <a:pt x="38677" y="5905"/>
                  </a:lnTo>
                  <a:lnTo>
                    <a:pt x="43512" y="4020"/>
                  </a:lnTo>
                  <a:lnTo>
                    <a:pt x="48595" y="2638"/>
                  </a:lnTo>
                  <a:lnTo>
                    <a:pt x="53801" y="1633"/>
                  </a:lnTo>
                  <a:lnTo>
                    <a:pt x="58884" y="753"/>
                  </a:lnTo>
                  <a:lnTo>
                    <a:pt x="63966" y="251"/>
                  </a:lnTo>
                  <a:lnTo>
                    <a:pt x="68925" y="0"/>
                  </a:lnTo>
                  <a:close/>
                </a:path>
              </a:pathLst>
            </a:custGeom>
            <a:solidFill>
              <a:schemeClr val="accent6"/>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sp>
          <p:nvSpPr>
            <p:cNvPr id="71" name="Shape 71"/>
            <p:cNvSpPr/>
            <p:nvPr/>
          </p:nvSpPr>
          <p:spPr>
            <a:xfrm>
              <a:off x="6378667" y="1814915"/>
              <a:ext cx="647736" cy="264169"/>
            </a:xfrm>
            <a:custGeom>
              <a:avLst/>
              <a:gdLst/>
              <a:ahLst/>
              <a:cxnLst/>
              <a:rect l="0" t="0" r="0" b="0"/>
              <a:pathLst>
                <a:path w="120000" h="120000" extrusionOk="0">
                  <a:moveTo>
                    <a:pt x="0" y="0"/>
                  </a:moveTo>
                  <a:lnTo>
                    <a:pt x="3590" y="4406"/>
                  </a:lnTo>
                  <a:lnTo>
                    <a:pt x="8285" y="9491"/>
                  </a:lnTo>
                  <a:lnTo>
                    <a:pt x="13670" y="14915"/>
                  </a:lnTo>
                  <a:lnTo>
                    <a:pt x="19884" y="21016"/>
                  </a:lnTo>
                  <a:lnTo>
                    <a:pt x="26927" y="27796"/>
                  </a:lnTo>
                  <a:lnTo>
                    <a:pt x="34522" y="33898"/>
                  </a:lnTo>
                  <a:lnTo>
                    <a:pt x="42669" y="40000"/>
                  </a:lnTo>
                  <a:lnTo>
                    <a:pt x="50955" y="45423"/>
                  </a:lnTo>
                  <a:lnTo>
                    <a:pt x="59792" y="49830"/>
                  </a:lnTo>
                  <a:lnTo>
                    <a:pt x="68492" y="53559"/>
                  </a:lnTo>
                  <a:lnTo>
                    <a:pt x="77468" y="55932"/>
                  </a:lnTo>
                  <a:lnTo>
                    <a:pt x="86444" y="56949"/>
                  </a:lnTo>
                  <a:lnTo>
                    <a:pt x="95281" y="56271"/>
                  </a:lnTo>
                  <a:lnTo>
                    <a:pt x="103843" y="53559"/>
                  </a:lnTo>
                  <a:lnTo>
                    <a:pt x="112128" y="49152"/>
                  </a:lnTo>
                  <a:lnTo>
                    <a:pt x="120000" y="42033"/>
                  </a:lnTo>
                  <a:lnTo>
                    <a:pt x="114752" y="58644"/>
                  </a:lnTo>
                  <a:lnTo>
                    <a:pt x="109228" y="72881"/>
                  </a:lnTo>
                  <a:lnTo>
                    <a:pt x="102876" y="84745"/>
                  </a:lnTo>
                  <a:lnTo>
                    <a:pt x="96110" y="94576"/>
                  </a:lnTo>
                  <a:lnTo>
                    <a:pt x="89205" y="102711"/>
                  </a:lnTo>
                  <a:lnTo>
                    <a:pt x="82025" y="108813"/>
                  </a:lnTo>
                  <a:lnTo>
                    <a:pt x="74568" y="113898"/>
                  </a:lnTo>
                  <a:lnTo>
                    <a:pt x="67111" y="117288"/>
                  </a:lnTo>
                  <a:lnTo>
                    <a:pt x="59792" y="118983"/>
                  </a:lnTo>
                  <a:lnTo>
                    <a:pt x="52336" y="119999"/>
                  </a:lnTo>
                  <a:lnTo>
                    <a:pt x="45155" y="119999"/>
                  </a:lnTo>
                  <a:lnTo>
                    <a:pt x="38112" y="119322"/>
                  </a:lnTo>
                  <a:lnTo>
                    <a:pt x="31622" y="118305"/>
                  </a:lnTo>
                  <a:lnTo>
                    <a:pt x="25546" y="116610"/>
                  </a:lnTo>
                  <a:lnTo>
                    <a:pt x="19884" y="114576"/>
                  </a:lnTo>
                  <a:lnTo>
                    <a:pt x="15051" y="112203"/>
                  </a:lnTo>
                  <a:lnTo>
                    <a:pt x="10771" y="109830"/>
                  </a:lnTo>
                  <a:lnTo>
                    <a:pt x="7318" y="108474"/>
                  </a:lnTo>
                  <a:lnTo>
                    <a:pt x="4695" y="106779"/>
                  </a:lnTo>
                  <a:lnTo>
                    <a:pt x="3037" y="105423"/>
                  </a:lnTo>
                  <a:lnTo>
                    <a:pt x="2623" y="105084"/>
                  </a:lnTo>
                  <a:lnTo>
                    <a:pt x="1104" y="76271"/>
                  </a:lnTo>
                  <a:lnTo>
                    <a:pt x="138" y="49152"/>
                  </a:lnTo>
                  <a:lnTo>
                    <a:pt x="0" y="23728"/>
                  </a:lnTo>
                  <a:lnTo>
                    <a:pt x="0" y="0"/>
                  </a:lnTo>
                  <a:close/>
                </a:path>
              </a:pathLst>
            </a:custGeom>
            <a:solidFill>
              <a:schemeClr val="lt1">
                <a:alpha val="20000"/>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72" name="Shape 72"/>
          <p:cNvGrpSpPr/>
          <p:nvPr/>
        </p:nvGrpSpPr>
        <p:grpSpPr>
          <a:xfrm>
            <a:off x="2633825" y="4363524"/>
            <a:ext cx="5933222" cy="2494477"/>
            <a:chOff x="2695575" y="4002088"/>
            <a:chExt cx="6792913" cy="2855912"/>
          </a:xfrm>
        </p:grpSpPr>
        <p:sp>
          <p:nvSpPr>
            <p:cNvPr id="73" name="Shape 73"/>
            <p:cNvSpPr/>
            <p:nvPr/>
          </p:nvSpPr>
          <p:spPr>
            <a:xfrm>
              <a:off x="6953250" y="4281488"/>
              <a:ext cx="1833563" cy="1755775"/>
            </a:xfrm>
            <a:custGeom>
              <a:avLst/>
              <a:gdLst/>
              <a:ahLst/>
              <a:cxnLst/>
              <a:rect l="0" t="0" r="0" b="0"/>
              <a:pathLst>
                <a:path w="120000" h="120000" extrusionOk="0">
                  <a:moveTo>
                    <a:pt x="120000" y="0"/>
                  </a:moveTo>
                  <a:lnTo>
                    <a:pt x="119792" y="325"/>
                  </a:lnTo>
                  <a:lnTo>
                    <a:pt x="119480" y="1410"/>
                  </a:lnTo>
                  <a:lnTo>
                    <a:pt x="118753" y="3146"/>
                  </a:lnTo>
                  <a:lnTo>
                    <a:pt x="117818" y="5424"/>
                  </a:lnTo>
                  <a:lnTo>
                    <a:pt x="116779" y="8028"/>
                  </a:lnTo>
                  <a:lnTo>
                    <a:pt x="115428" y="11283"/>
                  </a:lnTo>
                  <a:lnTo>
                    <a:pt x="114077" y="14755"/>
                  </a:lnTo>
                  <a:lnTo>
                    <a:pt x="112415" y="18553"/>
                  </a:lnTo>
                  <a:lnTo>
                    <a:pt x="110857" y="22784"/>
                  </a:lnTo>
                  <a:lnTo>
                    <a:pt x="109090" y="27016"/>
                  </a:lnTo>
                  <a:lnTo>
                    <a:pt x="107116" y="31573"/>
                  </a:lnTo>
                  <a:lnTo>
                    <a:pt x="105246" y="36021"/>
                  </a:lnTo>
                  <a:lnTo>
                    <a:pt x="103480" y="40578"/>
                  </a:lnTo>
                  <a:lnTo>
                    <a:pt x="101610" y="45027"/>
                  </a:lnTo>
                  <a:lnTo>
                    <a:pt x="99844" y="49367"/>
                  </a:lnTo>
                  <a:lnTo>
                    <a:pt x="98181" y="53598"/>
                  </a:lnTo>
                  <a:lnTo>
                    <a:pt x="96415" y="57504"/>
                  </a:lnTo>
                  <a:lnTo>
                    <a:pt x="94857" y="61193"/>
                  </a:lnTo>
                  <a:lnTo>
                    <a:pt x="93402" y="64556"/>
                  </a:lnTo>
                  <a:lnTo>
                    <a:pt x="92155" y="67377"/>
                  </a:lnTo>
                  <a:lnTo>
                    <a:pt x="91116" y="69873"/>
                  </a:lnTo>
                  <a:lnTo>
                    <a:pt x="90285" y="71717"/>
                  </a:lnTo>
                  <a:lnTo>
                    <a:pt x="89246" y="74430"/>
                  </a:lnTo>
                  <a:lnTo>
                    <a:pt x="88103" y="77251"/>
                  </a:lnTo>
                  <a:lnTo>
                    <a:pt x="87064" y="80180"/>
                  </a:lnTo>
                  <a:lnTo>
                    <a:pt x="86025" y="83110"/>
                  </a:lnTo>
                  <a:lnTo>
                    <a:pt x="84883" y="86256"/>
                  </a:lnTo>
                  <a:lnTo>
                    <a:pt x="83532" y="89186"/>
                  </a:lnTo>
                  <a:lnTo>
                    <a:pt x="82181" y="92332"/>
                  </a:lnTo>
                  <a:lnTo>
                    <a:pt x="80623" y="95045"/>
                  </a:lnTo>
                  <a:lnTo>
                    <a:pt x="78753" y="97757"/>
                  </a:lnTo>
                  <a:lnTo>
                    <a:pt x="76675" y="100253"/>
                  </a:lnTo>
                  <a:lnTo>
                    <a:pt x="74285" y="102423"/>
                  </a:lnTo>
                  <a:lnTo>
                    <a:pt x="71480" y="104376"/>
                  </a:lnTo>
                  <a:lnTo>
                    <a:pt x="68155" y="105786"/>
                  </a:lnTo>
                  <a:lnTo>
                    <a:pt x="64519" y="106871"/>
                  </a:lnTo>
                  <a:lnTo>
                    <a:pt x="50389" y="110018"/>
                  </a:lnTo>
                  <a:lnTo>
                    <a:pt x="35532" y="113381"/>
                  </a:lnTo>
                  <a:lnTo>
                    <a:pt x="20155" y="116636"/>
                  </a:lnTo>
                  <a:lnTo>
                    <a:pt x="4155" y="119674"/>
                  </a:lnTo>
                  <a:lnTo>
                    <a:pt x="2285" y="120000"/>
                  </a:lnTo>
                  <a:lnTo>
                    <a:pt x="935" y="119674"/>
                  </a:lnTo>
                  <a:lnTo>
                    <a:pt x="207" y="119023"/>
                  </a:lnTo>
                  <a:lnTo>
                    <a:pt x="0" y="118047"/>
                  </a:lnTo>
                  <a:lnTo>
                    <a:pt x="103" y="116745"/>
                  </a:lnTo>
                  <a:lnTo>
                    <a:pt x="727" y="115009"/>
                  </a:lnTo>
                  <a:lnTo>
                    <a:pt x="1870" y="113056"/>
                  </a:lnTo>
                  <a:lnTo>
                    <a:pt x="3220" y="110994"/>
                  </a:lnTo>
                  <a:lnTo>
                    <a:pt x="4987" y="108607"/>
                  </a:lnTo>
                  <a:lnTo>
                    <a:pt x="6857" y="106112"/>
                  </a:lnTo>
                  <a:lnTo>
                    <a:pt x="9142" y="103291"/>
                  </a:lnTo>
                  <a:lnTo>
                    <a:pt x="11532" y="100470"/>
                  </a:lnTo>
                  <a:lnTo>
                    <a:pt x="14233" y="97432"/>
                  </a:lnTo>
                  <a:lnTo>
                    <a:pt x="17038" y="94394"/>
                  </a:lnTo>
                  <a:lnTo>
                    <a:pt x="19948" y="91247"/>
                  </a:lnTo>
                  <a:lnTo>
                    <a:pt x="23064" y="88209"/>
                  </a:lnTo>
                  <a:lnTo>
                    <a:pt x="25974" y="85063"/>
                  </a:lnTo>
                  <a:lnTo>
                    <a:pt x="28987" y="82133"/>
                  </a:lnTo>
                  <a:lnTo>
                    <a:pt x="31896" y="79204"/>
                  </a:lnTo>
                  <a:lnTo>
                    <a:pt x="34909" y="76274"/>
                  </a:lnTo>
                  <a:lnTo>
                    <a:pt x="37714" y="73562"/>
                  </a:lnTo>
                  <a:lnTo>
                    <a:pt x="40311" y="71066"/>
                  </a:lnTo>
                  <a:lnTo>
                    <a:pt x="42805" y="68679"/>
                  </a:lnTo>
                  <a:lnTo>
                    <a:pt x="45090" y="66509"/>
                  </a:lnTo>
                  <a:lnTo>
                    <a:pt x="47168" y="64556"/>
                  </a:lnTo>
                  <a:lnTo>
                    <a:pt x="48727" y="63037"/>
                  </a:lnTo>
                  <a:lnTo>
                    <a:pt x="50285" y="61627"/>
                  </a:lnTo>
                  <a:lnTo>
                    <a:pt x="51324" y="60650"/>
                  </a:lnTo>
                  <a:lnTo>
                    <a:pt x="51844" y="60108"/>
                  </a:lnTo>
                  <a:lnTo>
                    <a:pt x="52155" y="59891"/>
                  </a:lnTo>
                  <a:lnTo>
                    <a:pt x="54337" y="59349"/>
                  </a:lnTo>
                  <a:lnTo>
                    <a:pt x="54545" y="59132"/>
                  </a:lnTo>
                  <a:lnTo>
                    <a:pt x="55480" y="58698"/>
                  </a:lnTo>
                  <a:lnTo>
                    <a:pt x="56831" y="57830"/>
                  </a:lnTo>
                  <a:lnTo>
                    <a:pt x="58597" y="56745"/>
                  </a:lnTo>
                  <a:lnTo>
                    <a:pt x="60779" y="55443"/>
                  </a:lnTo>
                  <a:lnTo>
                    <a:pt x="63064" y="53924"/>
                  </a:lnTo>
                  <a:lnTo>
                    <a:pt x="65766" y="52079"/>
                  </a:lnTo>
                  <a:lnTo>
                    <a:pt x="68467" y="50235"/>
                  </a:lnTo>
                  <a:lnTo>
                    <a:pt x="71168" y="48282"/>
                  </a:lnTo>
                  <a:lnTo>
                    <a:pt x="73870" y="46329"/>
                  </a:lnTo>
                  <a:lnTo>
                    <a:pt x="76571" y="44159"/>
                  </a:lnTo>
                  <a:lnTo>
                    <a:pt x="78961" y="42206"/>
                  </a:lnTo>
                  <a:lnTo>
                    <a:pt x="81142" y="40144"/>
                  </a:lnTo>
                  <a:lnTo>
                    <a:pt x="83012" y="38191"/>
                  </a:lnTo>
                  <a:lnTo>
                    <a:pt x="84467" y="36347"/>
                  </a:lnTo>
                  <a:lnTo>
                    <a:pt x="86025" y="34068"/>
                  </a:lnTo>
                  <a:lnTo>
                    <a:pt x="87584" y="31356"/>
                  </a:lnTo>
                  <a:lnTo>
                    <a:pt x="89350" y="28318"/>
                  </a:lnTo>
                  <a:lnTo>
                    <a:pt x="91220" y="24954"/>
                  </a:lnTo>
                  <a:lnTo>
                    <a:pt x="93402" y="21374"/>
                  </a:lnTo>
                  <a:lnTo>
                    <a:pt x="95688" y="17902"/>
                  </a:lnTo>
                  <a:lnTo>
                    <a:pt x="98181" y="14321"/>
                  </a:lnTo>
                  <a:lnTo>
                    <a:pt x="100779" y="11175"/>
                  </a:lnTo>
                  <a:lnTo>
                    <a:pt x="103480" y="8028"/>
                  </a:lnTo>
                  <a:lnTo>
                    <a:pt x="106493" y="5207"/>
                  </a:lnTo>
                  <a:lnTo>
                    <a:pt x="109610" y="2929"/>
                  </a:lnTo>
                  <a:lnTo>
                    <a:pt x="112935" y="1301"/>
                  </a:lnTo>
                  <a:lnTo>
                    <a:pt x="116363" y="325"/>
                  </a:lnTo>
                  <a:lnTo>
                    <a:pt x="120000" y="0"/>
                  </a:lnTo>
                  <a:close/>
                </a:path>
              </a:pathLst>
            </a:custGeom>
            <a:solidFill>
              <a:srgbClr val="C09C65">
                <a:alpha val="62745"/>
              </a:srgb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4" name="Shape 74"/>
            <p:cNvSpPr/>
            <p:nvPr/>
          </p:nvSpPr>
          <p:spPr>
            <a:xfrm>
              <a:off x="7231063" y="4002088"/>
              <a:ext cx="2205038" cy="1987550"/>
            </a:xfrm>
            <a:custGeom>
              <a:avLst/>
              <a:gdLst/>
              <a:ahLst/>
              <a:cxnLst/>
              <a:rect l="0" t="0" r="0" b="0"/>
              <a:pathLst>
                <a:path w="120000" h="120000" extrusionOk="0">
                  <a:moveTo>
                    <a:pt x="106522" y="0"/>
                  </a:moveTo>
                  <a:lnTo>
                    <a:pt x="108941" y="95"/>
                  </a:lnTo>
                  <a:lnTo>
                    <a:pt x="111187" y="479"/>
                  </a:lnTo>
                  <a:lnTo>
                    <a:pt x="113347" y="1150"/>
                  </a:lnTo>
                  <a:lnTo>
                    <a:pt x="115248" y="1725"/>
                  </a:lnTo>
                  <a:lnTo>
                    <a:pt x="116803" y="2396"/>
                  </a:lnTo>
                  <a:lnTo>
                    <a:pt x="118185" y="2971"/>
                  </a:lnTo>
                  <a:lnTo>
                    <a:pt x="119222" y="3450"/>
                  </a:lnTo>
                  <a:lnTo>
                    <a:pt x="119740" y="3833"/>
                  </a:lnTo>
                  <a:lnTo>
                    <a:pt x="120000" y="3929"/>
                  </a:lnTo>
                  <a:lnTo>
                    <a:pt x="119827" y="4217"/>
                  </a:lnTo>
                  <a:lnTo>
                    <a:pt x="119395" y="5175"/>
                  </a:lnTo>
                  <a:lnTo>
                    <a:pt x="118704" y="6613"/>
                  </a:lnTo>
                  <a:lnTo>
                    <a:pt x="117926" y="8434"/>
                  </a:lnTo>
                  <a:lnTo>
                    <a:pt x="116976" y="10638"/>
                  </a:lnTo>
                  <a:lnTo>
                    <a:pt x="115680" y="13130"/>
                  </a:lnTo>
                  <a:lnTo>
                    <a:pt x="114384" y="15910"/>
                  </a:lnTo>
                  <a:lnTo>
                    <a:pt x="113002" y="18881"/>
                  </a:lnTo>
                  <a:lnTo>
                    <a:pt x="111447" y="21853"/>
                  </a:lnTo>
                  <a:lnTo>
                    <a:pt x="109978" y="24824"/>
                  </a:lnTo>
                  <a:lnTo>
                    <a:pt x="108423" y="27699"/>
                  </a:lnTo>
                  <a:lnTo>
                    <a:pt x="106868" y="30479"/>
                  </a:lnTo>
                  <a:lnTo>
                    <a:pt x="105399" y="33067"/>
                  </a:lnTo>
                  <a:lnTo>
                    <a:pt x="104017" y="35175"/>
                  </a:lnTo>
                  <a:lnTo>
                    <a:pt x="102548" y="37859"/>
                  </a:lnTo>
                  <a:lnTo>
                    <a:pt x="100820" y="41118"/>
                  </a:lnTo>
                  <a:lnTo>
                    <a:pt x="98747" y="44760"/>
                  </a:lnTo>
                  <a:lnTo>
                    <a:pt x="96673" y="48690"/>
                  </a:lnTo>
                  <a:lnTo>
                    <a:pt x="94254" y="52907"/>
                  </a:lnTo>
                  <a:lnTo>
                    <a:pt x="91835" y="57316"/>
                  </a:lnTo>
                  <a:lnTo>
                    <a:pt x="89330" y="61725"/>
                  </a:lnTo>
                  <a:lnTo>
                    <a:pt x="86652" y="66230"/>
                  </a:lnTo>
                  <a:lnTo>
                    <a:pt x="83974" y="70638"/>
                  </a:lnTo>
                  <a:lnTo>
                    <a:pt x="81295" y="75047"/>
                  </a:lnTo>
                  <a:lnTo>
                    <a:pt x="78617" y="79169"/>
                  </a:lnTo>
                  <a:lnTo>
                    <a:pt x="76025" y="83003"/>
                  </a:lnTo>
                  <a:lnTo>
                    <a:pt x="73434" y="86357"/>
                  </a:lnTo>
                  <a:lnTo>
                    <a:pt x="70842" y="89424"/>
                  </a:lnTo>
                  <a:lnTo>
                    <a:pt x="68509" y="91916"/>
                  </a:lnTo>
                  <a:lnTo>
                    <a:pt x="66263" y="93929"/>
                  </a:lnTo>
                  <a:lnTo>
                    <a:pt x="64362" y="95175"/>
                  </a:lnTo>
                  <a:lnTo>
                    <a:pt x="62030" y="96517"/>
                  </a:lnTo>
                  <a:lnTo>
                    <a:pt x="59179" y="97859"/>
                  </a:lnTo>
                  <a:lnTo>
                    <a:pt x="56069" y="99392"/>
                  </a:lnTo>
                  <a:lnTo>
                    <a:pt x="52613" y="101022"/>
                  </a:lnTo>
                  <a:lnTo>
                    <a:pt x="48898" y="102651"/>
                  </a:lnTo>
                  <a:lnTo>
                    <a:pt x="44924" y="104089"/>
                  </a:lnTo>
                  <a:lnTo>
                    <a:pt x="40950" y="105718"/>
                  </a:lnTo>
                  <a:lnTo>
                    <a:pt x="36803" y="107348"/>
                  </a:lnTo>
                  <a:lnTo>
                    <a:pt x="32656" y="108785"/>
                  </a:lnTo>
                  <a:lnTo>
                    <a:pt x="28509" y="110319"/>
                  </a:lnTo>
                  <a:lnTo>
                    <a:pt x="24449" y="111757"/>
                  </a:lnTo>
                  <a:lnTo>
                    <a:pt x="20475" y="113194"/>
                  </a:lnTo>
                  <a:lnTo>
                    <a:pt x="16846" y="114440"/>
                  </a:lnTo>
                  <a:lnTo>
                    <a:pt x="13304" y="115686"/>
                  </a:lnTo>
                  <a:lnTo>
                    <a:pt x="10107" y="116741"/>
                  </a:lnTo>
                  <a:lnTo>
                    <a:pt x="7257" y="117603"/>
                  </a:lnTo>
                  <a:lnTo>
                    <a:pt x="4838" y="118466"/>
                  </a:lnTo>
                  <a:lnTo>
                    <a:pt x="2764" y="119137"/>
                  </a:lnTo>
                  <a:lnTo>
                    <a:pt x="1209" y="119616"/>
                  </a:lnTo>
                  <a:lnTo>
                    <a:pt x="345" y="120000"/>
                  </a:lnTo>
                  <a:lnTo>
                    <a:pt x="0" y="120000"/>
                  </a:lnTo>
                  <a:lnTo>
                    <a:pt x="86" y="119712"/>
                  </a:lnTo>
                  <a:lnTo>
                    <a:pt x="518" y="119041"/>
                  </a:lnTo>
                  <a:lnTo>
                    <a:pt x="1209" y="117603"/>
                  </a:lnTo>
                  <a:lnTo>
                    <a:pt x="1987" y="115878"/>
                  </a:lnTo>
                  <a:lnTo>
                    <a:pt x="3110" y="113769"/>
                  </a:lnTo>
                  <a:lnTo>
                    <a:pt x="4319" y="111469"/>
                  </a:lnTo>
                  <a:lnTo>
                    <a:pt x="5701" y="108690"/>
                  </a:lnTo>
                  <a:lnTo>
                    <a:pt x="7170" y="105814"/>
                  </a:lnTo>
                  <a:lnTo>
                    <a:pt x="8725" y="102747"/>
                  </a:lnTo>
                  <a:lnTo>
                    <a:pt x="10453" y="99488"/>
                  </a:lnTo>
                  <a:lnTo>
                    <a:pt x="12095" y="96230"/>
                  </a:lnTo>
                  <a:lnTo>
                    <a:pt x="13736" y="92875"/>
                  </a:lnTo>
                  <a:lnTo>
                    <a:pt x="15464" y="89712"/>
                  </a:lnTo>
                  <a:lnTo>
                    <a:pt x="17105" y="86549"/>
                  </a:lnTo>
                  <a:lnTo>
                    <a:pt x="18747" y="83578"/>
                  </a:lnTo>
                  <a:lnTo>
                    <a:pt x="20129" y="80894"/>
                  </a:lnTo>
                  <a:lnTo>
                    <a:pt x="21598" y="78306"/>
                  </a:lnTo>
                  <a:lnTo>
                    <a:pt x="22894" y="76006"/>
                  </a:lnTo>
                  <a:lnTo>
                    <a:pt x="24017" y="74185"/>
                  </a:lnTo>
                  <a:lnTo>
                    <a:pt x="24881" y="72651"/>
                  </a:lnTo>
                  <a:lnTo>
                    <a:pt x="25572" y="71693"/>
                  </a:lnTo>
                  <a:lnTo>
                    <a:pt x="26004" y="71214"/>
                  </a:lnTo>
                  <a:lnTo>
                    <a:pt x="26695" y="70830"/>
                  </a:lnTo>
                  <a:lnTo>
                    <a:pt x="27818" y="70063"/>
                  </a:lnTo>
                  <a:lnTo>
                    <a:pt x="29373" y="69105"/>
                  </a:lnTo>
                  <a:lnTo>
                    <a:pt x="31360" y="67859"/>
                  </a:lnTo>
                  <a:lnTo>
                    <a:pt x="33606" y="66421"/>
                  </a:lnTo>
                  <a:lnTo>
                    <a:pt x="36112" y="64984"/>
                  </a:lnTo>
                  <a:lnTo>
                    <a:pt x="38790" y="63258"/>
                  </a:lnTo>
                  <a:lnTo>
                    <a:pt x="41468" y="61629"/>
                  </a:lnTo>
                  <a:lnTo>
                    <a:pt x="44319" y="59904"/>
                  </a:lnTo>
                  <a:lnTo>
                    <a:pt x="47084" y="58178"/>
                  </a:lnTo>
                  <a:lnTo>
                    <a:pt x="49762" y="56357"/>
                  </a:lnTo>
                  <a:lnTo>
                    <a:pt x="52267" y="54824"/>
                  </a:lnTo>
                  <a:lnTo>
                    <a:pt x="54514" y="53290"/>
                  </a:lnTo>
                  <a:lnTo>
                    <a:pt x="56501" y="51948"/>
                  </a:lnTo>
                  <a:lnTo>
                    <a:pt x="58056" y="50798"/>
                  </a:lnTo>
                  <a:lnTo>
                    <a:pt x="59265" y="49936"/>
                  </a:lnTo>
                  <a:lnTo>
                    <a:pt x="59956" y="49169"/>
                  </a:lnTo>
                  <a:lnTo>
                    <a:pt x="60907" y="48210"/>
                  </a:lnTo>
                  <a:lnTo>
                    <a:pt x="62203" y="46964"/>
                  </a:lnTo>
                  <a:lnTo>
                    <a:pt x="63930" y="45239"/>
                  </a:lnTo>
                  <a:lnTo>
                    <a:pt x="65917" y="43130"/>
                  </a:lnTo>
                  <a:lnTo>
                    <a:pt x="68250" y="40543"/>
                  </a:lnTo>
                  <a:lnTo>
                    <a:pt x="70842" y="37476"/>
                  </a:lnTo>
                  <a:lnTo>
                    <a:pt x="73693" y="33929"/>
                  </a:lnTo>
                  <a:lnTo>
                    <a:pt x="76717" y="29712"/>
                  </a:lnTo>
                  <a:lnTo>
                    <a:pt x="79827" y="25015"/>
                  </a:lnTo>
                  <a:lnTo>
                    <a:pt x="83110" y="19648"/>
                  </a:lnTo>
                  <a:lnTo>
                    <a:pt x="86479" y="13706"/>
                  </a:lnTo>
                  <a:lnTo>
                    <a:pt x="88725" y="9968"/>
                  </a:lnTo>
                  <a:lnTo>
                    <a:pt x="91058" y="6805"/>
                  </a:lnTo>
                  <a:lnTo>
                    <a:pt x="93650" y="4504"/>
                  </a:lnTo>
                  <a:lnTo>
                    <a:pt x="96155" y="2587"/>
                  </a:lnTo>
                  <a:lnTo>
                    <a:pt x="98747" y="1341"/>
                  </a:lnTo>
                  <a:lnTo>
                    <a:pt x="101425" y="479"/>
                  </a:lnTo>
                  <a:lnTo>
                    <a:pt x="104017" y="95"/>
                  </a:lnTo>
                  <a:lnTo>
                    <a:pt x="106522" y="0"/>
                  </a:lnTo>
                  <a:close/>
                </a:path>
              </a:pathLst>
            </a:custGeom>
            <a:solidFill>
              <a:schemeClr val="lt2"/>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5" name="Shape 75"/>
            <p:cNvSpPr/>
            <p:nvPr/>
          </p:nvSpPr>
          <p:spPr>
            <a:xfrm>
              <a:off x="9221788" y="4067175"/>
              <a:ext cx="214313" cy="365125"/>
            </a:xfrm>
            <a:custGeom>
              <a:avLst/>
              <a:gdLst/>
              <a:ahLst/>
              <a:cxnLst/>
              <a:rect l="0" t="0" r="0" b="0"/>
              <a:pathLst>
                <a:path w="120000" h="120000" extrusionOk="0">
                  <a:moveTo>
                    <a:pt x="120000" y="0"/>
                  </a:moveTo>
                  <a:lnTo>
                    <a:pt x="9777" y="120000"/>
                  </a:lnTo>
                  <a:lnTo>
                    <a:pt x="8888" y="118434"/>
                  </a:lnTo>
                  <a:lnTo>
                    <a:pt x="5333" y="113739"/>
                  </a:lnTo>
                  <a:lnTo>
                    <a:pt x="1777" y="106434"/>
                  </a:lnTo>
                  <a:lnTo>
                    <a:pt x="0" y="97043"/>
                  </a:lnTo>
                  <a:lnTo>
                    <a:pt x="0" y="85565"/>
                  </a:lnTo>
                  <a:lnTo>
                    <a:pt x="1777" y="73043"/>
                  </a:lnTo>
                  <a:lnTo>
                    <a:pt x="9777" y="58956"/>
                  </a:lnTo>
                  <a:lnTo>
                    <a:pt x="17777" y="49043"/>
                  </a:lnTo>
                  <a:lnTo>
                    <a:pt x="24888" y="38608"/>
                  </a:lnTo>
                  <a:lnTo>
                    <a:pt x="32000" y="29217"/>
                  </a:lnTo>
                  <a:lnTo>
                    <a:pt x="40000" y="21391"/>
                  </a:lnTo>
                  <a:lnTo>
                    <a:pt x="48888" y="14608"/>
                  </a:lnTo>
                  <a:lnTo>
                    <a:pt x="60444" y="8347"/>
                  </a:lnTo>
                  <a:lnTo>
                    <a:pt x="77333" y="4173"/>
                  </a:lnTo>
                  <a:lnTo>
                    <a:pt x="95111" y="1043"/>
                  </a:lnTo>
                  <a:lnTo>
                    <a:pt x="120000" y="0"/>
                  </a:lnTo>
                  <a:close/>
                </a:path>
              </a:pathLst>
            </a:custGeom>
            <a:solidFill>
              <a:srgbClr val="F2F2F2"/>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6" name="Shape 76"/>
            <p:cNvSpPr/>
            <p:nvPr/>
          </p:nvSpPr>
          <p:spPr>
            <a:xfrm>
              <a:off x="2695575" y="4357688"/>
              <a:ext cx="6792913" cy="2500312"/>
            </a:xfrm>
            <a:custGeom>
              <a:avLst/>
              <a:gdLst/>
              <a:ahLst/>
              <a:cxnLst/>
              <a:rect l="0" t="0" r="0" b="0"/>
              <a:pathLst>
                <a:path w="120000" h="120000" extrusionOk="0">
                  <a:moveTo>
                    <a:pt x="114222" y="0"/>
                  </a:moveTo>
                  <a:lnTo>
                    <a:pt x="115400" y="304"/>
                  </a:lnTo>
                  <a:lnTo>
                    <a:pt x="116550" y="990"/>
                  </a:lnTo>
                  <a:lnTo>
                    <a:pt x="117756" y="2209"/>
                  </a:lnTo>
                  <a:lnTo>
                    <a:pt x="118962" y="4038"/>
                  </a:lnTo>
                  <a:lnTo>
                    <a:pt x="120000" y="6323"/>
                  </a:lnTo>
                  <a:lnTo>
                    <a:pt x="115344" y="20266"/>
                  </a:lnTo>
                  <a:lnTo>
                    <a:pt x="115288" y="20495"/>
                  </a:lnTo>
                  <a:lnTo>
                    <a:pt x="115064" y="20876"/>
                  </a:lnTo>
                  <a:lnTo>
                    <a:pt x="114727" y="21638"/>
                  </a:lnTo>
                  <a:lnTo>
                    <a:pt x="114250" y="22704"/>
                  </a:lnTo>
                  <a:lnTo>
                    <a:pt x="113718" y="23923"/>
                  </a:lnTo>
                  <a:lnTo>
                    <a:pt x="113045" y="25371"/>
                  </a:lnTo>
                  <a:lnTo>
                    <a:pt x="112287" y="27047"/>
                  </a:lnTo>
                  <a:lnTo>
                    <a:pt x="111502" y="28876"/>
                  </a:lnTo>
                  <a:lnTo>
                    <a:pt x="110661" y="30704"/>
                  </a:lnTo>
                  <a:lnTo>
                    <a:pt x="109735" y="32838"/>
                  </a:lnTo>
                  <a:lnTo>
                    <a:pt x="108838" y="34895"/>
                  </a:lnTo>
                  <a:lnTo>
                    <a:pt x="107885" y="37028"/>
                  </a:lnTo>
                  <a:lnTo>
                    <a:pt x="106987" y="39238"/>
                  </a:lnTo>
                  <a:lnTo>
                    <a:pt x="106034" y="41371"/>
                  </a:lnTo>
                  <a:lnTo>
                    <a:pt x="105136" y="43580"/>
                  </a:lnTo>
                  <a:lnTo>
                    <a:pt x="104295" y="45638"/>
                  </a:lnTo>
                  <a:lnTo>
                    <a:pt x="103454" y="47695"/>
                  </a:lnTo>
                  <a:lnTo>
                    <a:pt x="102696" y="49600"/>
                  </a:lnTo>
                  <a:lnTo>
                    <a:pt x="101995" y="51352"/>
                  </a:lnTo>
                  <a:lnTo>
                    <a:pt x="101911" y="51504"/>
                  </a:lnTo>
                  <a:lnTo>
                    <a:pt x="101659" y="51885"/>
                  </a:lnTo>
                  <a:lnTo>
                    <a:pt x="101238" y="52419"/>
                  </a:lnTo>
                  <a:lnTo>
                    <a:pt x="100677" y="53180"/>
                  </a:lnTo>
                  <a:lnTo>
                    <a:pt x="100032" y="54095"/>
                  </a:lnTo>
                  <a:lnTo>
                    <a:pt x="99219" y="55238"/>
                  </a:lnTo>
                  <a:lnTo>
                    <a:pt x="98350" y="56380"/>
                  </a:lnTo>
                  <a:lnTo>
                    <a:pt x="97368" y="57676"/>
                  </a:lnTo>
                  <a:lnTo>
                    <a:pt x="96358" y="59047"/>
                  </a:lnTo>
                  <a:lnTo>
                    <a:pt x="95293" y="60571"/>
                  </a:lnTo>
                  <a:lnTo>
                    <a:pt x="94199" y="62019"/>
                  </a:lnTo>
                  <a:lnTo>
                    <a:pt x="93077" y="63619"/>
                  </a:lnTo>
                  <a:lnTo>
                    <a:pt x="91956" y="65066"/>
                  </a:lnTo>
                  <a:lnTo>
                    <a:pt x="90806" y="66590"/>
                  </a:lnTo>
                  <a:lnTo>
                    <a:pt x="89712" y="68038"/>
                  </a:lnTo>
                  <a:lnTo>
                    <a:pt x="88674" y="69409"/>
                  </a:lnTo>
                  <a:lnTo>
                    <a:pt x="87693" y="70857"/>
                  </a:lnTo>
                  <a:lnTo>
                    <a:pt x="86767" y="72000"/>
                  </a:lnTo>
                  <a:lnTo>
                    <a:pt x="85954" y="73066"/>
                  </a:lnTo>
                  <a:lnTo>
                    <a:pt x="85225" y="73980"/>
                  </a:lnTo>
                  <a:lnTo>
                    <a:pt x="84580" y="74666"/>
                  </a:lnTo>
                  <a:lnTo>
                    <a:pt x="84075" y="75276"/>
                  </a:lnTo>
                  <a:lnTo>
                    <a:pt x="83038" y="76571"/>
                  </a:lnTo>
                  <a:lnTo>
                    <a:pt x="81832" y="78247"/>
                  </a:lnTo>
                  <a:lnTo>
                    <a:pt x="80542" y="80000"/>
                  </a:lnTo>
                  <a:lnTo>
                    <a:pt x="79168" y="81980"/>
                  </a:lnTo>
                  <a:lnTo>
                    <a:pt x="77681" y="83885"/>
                  </a:lnTo>
                  <a:lnTo>
                    <a:pt x="76083" y="85638"/>
                  </a:lnTo>
                  <a:lnTo>
                    <a:pt x="74400" y="87238"/>
                  </a:lnTo>
                  <a:lnTo>
                    <a:pt x="72661" y="88380"/>
                  </a:lnTo>
                  <a:lnTo>
                    <a:pt x="70838" y="89219"/>
                  </a:lnTo>
                  <a:lnTo>
                    <a:pt x="69773" y="89295"/>
                  </a:lnTo>
                  <a:lnTo>
                    <a:pt x="68567" y="89295"/>
                  </a:lnTo>
                  <a:lnTo>
                    <a:pt x="67277" y="89066"/>
                  </a:lnTo>
                  <a:lnTo>
                    <a:pt x="65875" y="88685"/>
                  </a:lnTo>
                  <a:lnTo>
                    <a:pt x="64360" y="88304"/>
                  </a:lnTo>
                  <a:lnTo>
                    <a:pt x="62790" y="87695"/>
                  </a:lnTo>
                  <a:lnTo>
                    <a:pt x="61163" y="87238"/>
                  </a:lnTo>
                  <a:lnTo>
                    <a:pt x="59256" y="86628"/>
                  </a:lnTo>
                  <a:lnTo>
                    <a:pt x="57377" y="86019"/>
                  </a:lnTo>
                  <a:lnTo>
                    <a:pt x="55414" y="85561"/>
                  </a:lnTo>
                  <a:lnTo>
                    <a:pt x="53479" y="85257"/>
                  </a:lnTo>
                  <a:lnTo>
                    <a:pt x="51516" y="85028"/>
                  </a:lnTo>
                  <a:lnTo>
                    <a:pt x="49609" y="85104"/>
                  </a:lnTo>
                  <a:lnTo>
                    <a:pt x="47758" y="85561"/>
                  </a:lnTo>
                  <a:lnTo>
                    <a:pt x="45964" y="86247"/>
                  </a:lnTo>
                  <a:lnTo>
                    <a:pt x="44253" y="87314"/>
                  </a:lnTo>
                  <a:lnTo>
                    <a:pt x="42037" y="89066"/>
                  </a:lnTo>
                  <a:lnTo>
                    <a:pt x="39990" y="91047"/>
                  </a:lnTo>
                  <a:lnTo>
                    <a:pt x="38111" y="93104"/>
                  </a:lnTo>
                  <a:lnTo>
                    <a:pt x="36372" y="95542"/>
                  </a:lnTo>
                  <a:lnTo>
                    <a:pt x="34774" y="98057"/>
                  </a:lnTo>
                  <a:lnTo>
                    <a:pt x="33344" y="100876"/>
                  </a:lnTo>
                  <a:lnTo>
                    <a:pt x="32026" y="104000"/>
                  </a:lnTo>
                  <a:lnTo>
                    <a:pt x="30876" y="107352"/>
                  </a:lnTo>
                  <a:lnTo>
                    <a:pt x="29810" y="111238"/>
                  </a:lnTo>
                  <a:lnTo>
                    <a:pt x="28913" y="115352"/>
                  </a:lnTo>
                  <a:lnTo>
                    <a:pt x="28100" y="120000"/>
                  </a:lnTo>
                  <a:lnTo>
                    <a:pt x="0" y="120000"/>
                  </a:lnTo>
                  <a:lnTo>
                    <a:pt x="28" y="119771"/>
                  </a:lnTo>
                  <a:lnTo>
                    <a:pt x="168" y="119085"/>
                  </a:lnTo>
                  <a:lnTo>
                    <a:pt x="448" y="118095"/>
                  </a:lnTo>
                  <a:lnTo>
                    <a:pt x="757" y="116723"/>
                  </a:lnTo>
                  <a:lnTo>
                    <a:pt x="1121" y="114971"/>
                  </a:lnTo>
                  <a:lnTo>
                    <a:pt x="1598" y="112990"/>
                  </a:lnTo>
                  <a:lnTo>
                    <a:pt x="2103" y="110704"/>
                  </a:lnTo>
                  <a:lnTo>
                    <a:pt x="2692" y="108114"/>
                  </a:lnTo>
                  <a:lnTo>
                    <a:pt x="3281" y="105447"/>
                  </a:lnTo>
                  <a:lnTo>
                    <a:pt x="3926" y="102552"/>
                  </a:lnTo>
                  <a:lnTo>
                    <a:pt x="4627" y="99580"/>
                  </a:lnTo>
                  <a:lnTo>
                    <a:pt x="5328" y="96380"/>
                  </a:lnTo>
                  <a:lnTo>
                    <a:pt x="6029" y="93257"/>
                  </a:lnTo>
                  <a:lnTo>
                    <a:pt x="6758" y="90057"/>
                  </a:lnTo>
                  <a:lnTo>
                    <a:pt x="7487" y="86857"/>
                  </a:lnTo>
                  <a:lnTo>
                    <a:pt x="8216" y="83657"/>
                  </a:lnTo>
                  <a:lnTo>
                    <a:pt x="8946" y="80533"/>
                  </a:lnTo>
                  <a:lnTo>
                    <a:pt x="9647" y="77409"/>
                  </a:lnTo>
                  <a:lnTo>
                    <a:pt x="10292" y="74590"/>
                  </a:lnTo>
                  <a:lnTo>
                    <a:pt x="10909" y="71771"/>
                  </a:lnTo>
                  <a:lnTo>
                    <a:pt x="11498" y="69257"/>
                  </a:lnTo>
                  <a:lnTo>
                    <a:pt x="12058" y="66895"/>
                  </a:lnTo>
                  <a:lnTo>
                    <a:pt x="12535" y="64761"/>
                  </a:lnTo>
                  <a:lnTo>
                    <a:pt x="12928" y="63009"/>
                  </a:lnTo>
                  <a:lnTo>
                    <a:pt x="13236" y="61561"/>
                  </a:lnTo>
                  <a:lnTo>
                    <a:pt x="13517" y="60419"/>
                  </a:lnTo>
                  <a:lnTo>
                    <a:pt x="13965" y="58590"/>
                  </a:lnTo>
                  <a:lnTo>
                    <a:pt x="14498" y="56533"/>
                  </a:lnTo>
                  <a:lnTo>
                    <a:pt x="15031" y="54247"/>
                  </a:lnTo>
                  <a:lnTo>
                    <a:pt x="15620" y="51733"/>
                  </a:lnTo>
                  <a:lnTo>
                    <a:pt x="16265" y="49295"/>
                  </a:lnTo>
                  <a:lnTo>
                    <a:pt x="16882" y="46704"/>
                  </a:lnTo>
                  <a:lnTo>
                    <a:pt x="17555" y="44266"/>
                  </a:lnTo>
                  <a:lnTo>
                    <a:pt x="18172" y="41752"/>
                  </a:lnTo>
                  <a:lnTo>
                    <a:pt x="18733" y="39390"/>
                  </a:lnTo>
                  <a:lnTo>
                    <a:pt x="19294" y="37257"/>
                  </a:lnTo>
                  <a:lnTo>
                    <a:pt x="19799" y="35276"/>
                  </a:lnTo>
                  <a:lnTo>
                    <a:pt x="20247" y="33600"/>
                  </a:lnTo>
                  <a:lnTo>
                    <a:pt x="20612" y="32228"/>
                  </a:lnTo>
                  <a:lnTo>
                    <a:pt x="20892" y="31238"/>
                  </a:lnTo>
                  <a:lnTo>
                    <a:pt x="21229" y="30019"/>
                  </a:lnTo>
                  <a:lnTo>
                    <a:pt x="21706" y="28723"/>
                  </a:lnTo>
                  <a:lnTo>
                    <a:pt x="22266" y="27352"/>
                  </a:lnTo>
                  <a:lnTo>
                    <a:pt x="22967" y="25980"/>
                  </a:lnTo>
                  <a:lnTo>
                    <a:pt x="23781" y="24533"/>
                  </a:lnTo>
                  <a:lnTo>
                    <a:pt x="24678" y="23009"/>
                  </a:lnTo>
                  <a:lnTo>
                    <a:pt x="25660" y="21638"/>
                  </a:lnTo>
                  <a:lnTo>
                    <a:pt x="26781" y="20342"/>
                  </a:lnTo>
                  <a:lnTo>
                    <a:pt x="27987" y="19200"/>
                  </a:lnTo>
                  <a:lnTo>
                    <a:pt x="29305" y="18209"/>
                  </a:lnTo>
                  <a:lnTo>
                    <a:pt x="30764" y="17295"/>
                  </a:lnTo>
                  <a:lnTo>
                    <a:pt x="32250" y="16685"/>
                  </a:lnTo>
                  <a:lnTo>
                    <a:pt x="33877" y="16380"/>
                  </a:lnTo>
                  <a:lnTo>
                    <a:pt x="35587" y="16304"/>
                  </a:lnTo>
                  <a:lnTo>
                    <a:pt x="37410" y="16609"/>
                  </a:lnTo>
                  <a:lnTo>
                    <a:pt x="39345" y="17295"/>
                  </a:lnTo>
                  <a:lnTo>
                    <a:pt x="41336" y="18361"/>
                  </a:lnTo>
                  <a:lnTo>
                    <a:pt x="43580" y="19885"/>
                  </a:lnTo>
                  <a:lnTo>
                    <a:pt x="45571" y="21257"/>
                  </a:lnTo>
                  <a:lnTo>
                    <a:pt x="47394" y="22628"/>
                  </a:lnTo>
                  <a:lnTo>
                    <a:pt x="49020" y="23923"/>
                  </a:lnTo>
                  <a:lnTo>
                    <a:pt x="50535" y="25066"/>
                  </a:lnTo>
                  <a:lnTo>
                    <a:pt x="51937" y="26209"/>
                  </a:lnTo>
                  <a:lnTo>
                    <a:pt x="53227" y="26971"/>
                  </a:lnTo>
                  <a:lnTo>
                    <a:pt x="54461" y="27657"/>
                  </a:lnTo>
                  <a:lnTo>
                    <a:pt x="55611" y="28190"/>
                  </a:lnTo>
                  <a:lnTo>
                    <a:pt x="56817" y="28342"/>
                  </a:lnTo>
                  <a:lnTo>
                    <a:pt x="57994" y="28266"/>
                  </a:lnTo>
                  <a:lnTo>
                    <a:pt x="59172" y="27885"/>
                  </a:lnTo>
                  <a:lnTo>
                    <a:pt x="60462" y="27200"/>
                  </a:lnTo>
                  <a:lnTo>
                    <a:pt x="61808" y="26057"/>
                  </a:lnTo>
                  <a:lnTo>
                    <a:pt x="63267" y="24609"/>
                  </a:lnTo>
                  <a:lnTo>
                    <a:pt x="64893" y="22857"/>
                  </a:lnTo>
                  <a:lnTo>
                    <a:pt x="66436" y="21028"/>
                  </a:lnTo>
                  <a:lnTo>
                    <a:pt x="67950" y="19276"/>
                  </a:lnTo>
                  <a:lnTo>
                    <a:pt x="69408" y="17600"/>
                  </a:lnTo>
                  <a:lnTo>
                    <a:pt x="70838" y="16076"/>
                  </a:lnTo>
                  <a:lnTo>
                    <a:pt x="72213" y="14704"/>
                  </a:lnTo>
                  <a:lnTo>
                    <a:pt x="73531" y="13638"/>
                  </a:lnTo>
                  <a:lnTo>
                    <a:pt x="74793" y="12876"/>
                  </a:lnTo>
                  <a:lnTo>
                    <a:pt x="76027" y="12342"/>
                  </a:lnTo>
                  <a:lnTo>
                    <a:pt x="77232" y="12266"/>
                  </a:lnTo>
                  <a:lnTo>
                    <a:pt x="78410" y="12647"/>
                  </a:lnTo>
                  <a:lnTo>
                    <a:pt x="79504" y="13409"/>
                  </a:lnTo>
                  <a:lnTo>
                    <a:pt x="80542" y="14704"/>
                  </a:lnTo>
                  <a:lnTo>
                    <a:pt x="81579" y="16685"/>
                  </a:lnTo>
                  <a:lnTo>
                    <a:pt x="81607" y="16838"/>
                  </a:lnTo>
                  <a:lnTo>
                    <a:pt x="81748" y="17219"/>
                  </a:lnTo>
                  <a:lnTo>
                    <a:pt x="81972" y="17904"/>
                  </a:lnTo>
                  <a:lnTo>
                    <a:pt x="82196" y="18742"/>
                  </a:lnTo>
                  <a:lnTo>
                    <a:pt x="82477" y="19885"/>
                  </a:lnTo>
                  <a:lnTo>
                    <a:pt x="82729" y="21180"/>
                  </a:lnTo>
                  <a:lnTo>
                    <a:pt x="82953" y="22552"/>
                  </a:lnTo>
                  <a:lnTo>
                    <a:pt x="83094" y="24000"/>
                  </a:lnTo>
                  <a:lnTo>
                    <a:pt x="83178" y="25600"/>
                  </a:lnTo>
                  <a:lnTo>
                    <a:pt x="83178" y="27200"/>
                  </a:lnTo>
                  <a:lnTo>
                    <a:pt x="83038" y="28876"/>
                  </a:lnTo>
                  <a:lnTo>
                    <a:pt x="82729" y="30552"/>
                  </a:lnTo>
                  <a:lnTo>
                    <a:pt x="82224" y="32076"/>
                  </a:lnTo>
                  <a:lnTo>
                    <a:pt x="81579" y="33676"/>
                  </a:lnTo>
                  <a:lnTo>
                    <a:pt x="80738" y="35352"/>
                  </a:lnTo>
                  <a:lnTo>
                    <a:pt x="80037" y="36647"/>
                  </a:lnTo>
                  <a:lnTo>
                    <a:pt x="79448" y="37714"/>
                  </a:lnTo>
                  <a:lnTo>
                    <a:pt x="79027" y="38628"/>
                  </a:lnTo>
                  <a:lnTo>
                    <a:pt x="78663" y="39238"/>
                  </a:lnTo>
                  <a:lnTo>
                    <a:pt x="78410" y="39695"/>
                  </a:lnTo>
                  <a:lnTo>
                    <a:pt x="78270" y="40000"/>
                  </a:lnTo>
                  <a:lnTo>
                    <a:pt x="78102" y="40228"/>
                  </a:lnTo>
                  <a:lnTo>
                    <a:pt x="78074" y="40304"/>
                  </a:lnTo>
                  <a:lnTo>
                    <a:pt x="78046" y="40304"/>
                  </a:lnTo>
                  <a:lnTo>
                    <a:pt x="78158" y="40304"/>
                  </a:lnTo>
                  <a:lnTo>
                    <a:pt x="78466" y="40380"/>
                  </a:lnTo>
                  <a:lnTo>
                    <a:pt x="78999" y="40685"/>
                  </a:lnTo>
                  <a:lnTo>
                    <a:pt x="79644" y="40990"/>
                  </a:lnTo>
                  <a:lnTo>
                    <a:pt x="80373" y="41371"/>
                  </a:lnTo>
                  <a:lnTo>
                    <a:pt x="81131" y="41980"/>
                  </a:lnTo>
                  <a:lnTo>
                    <a:pt x="81860" y="42742"/>
                  </a:lnTo>
                  <a:lnTo>
                    <a:pt x="82589" y="43733"/>
                  </a:lnTo>
                  <a:lnTo>
                    <a:pt x="83206" y="44952"/>
                  </a:lnTo>
                  <a:lnTo>
                    <a:pt x="83290" y="44723"/>
                  </a:lnTo>
                  <a:lnTo>
                    <a:pt x="83458" y="44342"/>
                  </a:lnTo>
                  <a:lnTo>
                    <a:pt x="83795" y="43657"/>
                  </a:lnTo>
                  <a:lnTo>
                    <a:pt x="84272" y="42742"/>
                  </a:lnTo>
                  <a:lnTo>
                    <a:pt x="84804" y="41676"/>
                  </a:lnTo>
                  <a:lnTo>
                    <a:pt x="85477" y="40609"/>
                  </a:lnTo>
                  <a:lnTo>
                    <a:pt x="86235" y="39390"/>
                  </a:lnTo>
                  <a:lnTo>
                    <a:pt x="87076" y="38323"/>
                  </a:lnTo>
                  <a:lnTo>
                    <a:pt x="88001" y="37257"/>
                  </a:lnTo>
                  <a:lnTo>
                    <a:pt x="89011" y="36342"/>
                  </a:lnTo>
                  <a:lnTo>
                    <a:pt x="90049" y="35657"/>
                  </a:lnTo>
                  <a:lnTo>
                    <a:pt x="91170" y="35200"/>
                  </a:lnTo>
                  <a:lnTo>
                    <a:pt x="92348" y="34895"/>
                  </a:lnTo>
                  <a:lnTo>
                    <a:pt x="92432" y="34742"/>
                  </a:lnTo>
                  <a:lnTo>
                    <a:pt x="92685" y="34361"/>
                  </a:lnTo>
                  <a:lnTo>
                    <a:pt x="93049" y="33752"/>
                  </a:lnTo>
                  <a:lnTo>
                    <a:pt x="93498" y="33066"/>
                  </a:lnTo>
                  <a:lnTo>
                    <a:pt x="94143" y="32076"/>
                  </a:lnTo>
                  <a:lnTo>
                    <a:pt x="94788" y="31161"/>
                  </a:lnTo>
                  <a:lnTo>
                    <a:pt x="95545" y="29942"/>
                  </a:lnTo>
                  <a:lnTo>
                    <a:pt x="96358" y="28647"/>
                  </a:lnTo>
                  <a:lnTo>
                    <a:pt x="97200" y="27352"/>
                  </a:lnTo>
                  <a:lnTo>
                    <a:pt x="98013" y="26057"/>
                  </a:lnTo>
                  <a:lnTo>
                    <a:pt x="98854" y="24838"/>
                  </a:lnTo>
                  <a:lnTo>
                    <a:pt x="99668" y="23542"/>
                  </a:lnTo>
                  <a:lnTo>
                    <a:pt x="100425" y="22323"/>
                  </a:lnTo>
                  <a:lnTo>
                    <a:pt x="101154" y="21257"/>
                  </a:lnTo>
                  <a:lnTo>
                    <a:pt x="101799" y="20266"/>
                  </a:lnTo>
                  <a:lnTo>
                    <a:pt x="102332" y="19352"/>
                  </a:lnTo>
                  <a:lnTo>
                    <a:pt x="102865" y="18209"/>
                  </a:lnTo>
                  <a:lnTo>
                    <a:pt x="103482" y="16838"/>
                  </a:lnTo>
                  <a:lnTo>
                    <a:pt x="104127" y="15161"/>
                  </a:lnTo>
                  <a:lnTo>
                    <a:pt x="104856" y="13409"/>
                  </a:lnTo>
                  <a:lnTo>
                    <a:pt x="105585" y="11580"/>
                  </a:lnTo>
                  <a:lnTo>
                    <a:pt x="106398" y="9676"/>
                  </a:lnTo>
                  <a:lnTo>
                    <a:pt x="107240" y="7923"/>
                  </a:lnTo>
                  <a:lnTo>
                    <a:pt x="108109" y="6171"/>
                  </a:lnTo>
                  <a:lnTo>
                    <a:pt x="109062" y="4571"/>
                  </a:lnTo>
                  <a:lnTo>
                    <a:pt x="109988" y="3047"/>
                  </a:lnTo>
                  <a:lnTo>
                    <a:pt x="111025" y="1828"/>
                  </a:lnTo>
                  <a:lnTo>
                    <a:pt x="112035" y="914"/>
                  </a:lnTo>
                  <a:lnTo>
                    <a:pt x="113129" y="304"/>
                  </a:lnTo>
                  <a:lnTo>
                    <a:pt x="114222" y="0"/>
                  </a:lnTo>
                  <a:close/>
                </a:path>
              </a:pathLst>
            </a:custGeom>
            <a:solidFill>
              <a:srgbClr val="EADECB"/>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7" name="Shape 77"/>
            <p:cNvSpPr/>
            <p:nvPr/>
          </p:nvSpPr>
          <p:spPr>
            <a:xfrm>
              <a:off x="5526088" y="5757863"/>
              <a:ext cx="85725" cy="44450"/>
            </a:xfrm>
            <a:custGeom>
              <a:avLst/>
              <a:gdLst/>
              <a:ahLst/>
              <a:cxnLst/>
              <a:rect l="0" t="0" r="0" b="0"/>
              <a:pathLst>
                <a:path w="120000" h="120000" extrusionOk="0">
                  <a:moveTo>
                    <a:pt x="120000" y="0"/>
                  </a:moveTo>
                  <a:lnTo>
                    <a:pt x="77777" y="38571"/>
                  </a:lnTo>
                  <a:lnTo>
                    <a:pt x="46666" y="68571"/>
                  </a:lnTo>
                  <a:lnTo>
                    <a:pt x="20000" y="98571"/>
                  </a:lnTo>
                  <a:lnTo>
                    <a:pt x="6666" y="115714"/>
                  </a:lnTo>
                  <a:lnTo>
                    <a:pt x="0" y="119999"/>
                  </a:lnTo>
                  <a:lnTo>
                    <a:pt x="28888" y="81428"/>
                  </a:lnTo>
                  <a:lnTo>
                    <a:pt x="66666" y="42857"/>
                  </a:lnTo>
                  <a:lnTo>
                    <a:pt x="120000" y="0"/>
                  </a:lnTo>
                  <a:close/>
                </a:path>
              </a:pathLst>
            </a:custGeom>
            <a:solidFill>
              <a:srgbClr val="E8B5B3"/>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8" name="Shape 78"/>
            <p:cNvSpPr/>
            <p:nvPr/>
          </p:nvSpPr>
          <p:spPr>
            <a:xfrm>
              <a:off x="7113588" y="5133975"/>
              <a:ext cx="173038" cy="98425"/>
            </a:xfrm>
            <a:custGeom>
              <a:avLst/>
              <a:gdLst/>
              <a:ahLst/>
              <a:cxnLst/>
              <a:rect l="0" t="0" r="0" b="0"/>
              <a:pathLst>
                <a:path w="120000" h="120000" extrusionOk="0">
                  <a:moveTo>
                    <a:pt x="67155" y="0"/>
                  </a:moveTo>
                  <a:lnTo>
                    <a:pt x="11009" y="79354"/>
                  </a:lnTo>
                  <a:lnTo>
                    <a:pt x="16513" y="79354"/>
                  </a:lnTo>
                  <a:lnTo>
                    <a:pt x="29724" y="83225"/>
                  </a:lnTo>
                  <a:lnTo>
                    <a:pt x="48440" y="87096"/>
                  </a:lnTo>
                  <a:lnTo>
                    <a:pt x="71559" y="94838"/>
                  </a:lnTo>
                  <a:lnTo>
                    <a:pt x="95779" y="104516"/>
                  </a:lnTo>
                  <a:lnTo>
                    <a:pt x="120000" y="120000"/>
                  </a:lnTo>
                  <a:lnTo>
                    <a:pt x="91376" y="104516"/>
                  </a:lnTo>
                  <a:lnTo>
                    <a:pt x="66055" y="94838"/>
                  </a:lnTo>
                  <a:lnTo>
                    <a:pt x="40733" y="87096"/>
                  </a:lnTo>
                  <a:lnTo>
                    <a:pt x="20917" y="83225"/>
                  </a:lnTo>
                  <a:lnTo>
                    <a:pt x="6605" y="79354"/>
                  </a:lnTo>
                  <a:lnTo>
                    <a:pt x="0" y="77419"/>
                  </a:lnTo>
                  <a:lnTo>
                    <a:pt x="1100" y="77419"/>
                  </a:lnTo>
                  <a:lnTo>
                    <a:pt x="5504" y="71612"/>
                  </a:lnTo>
                  <a:lnTo>
                    <a:pt x="11009" y="67741"/>
                  </a:lnTo>
                  <a:lnTo>
                    <a:pt x="19816" y="58064"/>
                  </a:lnTo>
                  <a:lnTo>
                    <a:pt x="30825" y="42580"/>
                  </a:lnTo>
                  <a:lnTo>
                    <a:pt x="47339" y="25161"/>
                  </a:lnTo>
                  <a:lnTo>
                    <a:pt x="67155" y="0"/>
                  </a:lnTo>
                  <a:lnTo>
                    <a:pt x="67155" y="0"/>
                  </a:lnTo>
                  <a:close/>
                </a:path>
              </a:pathLst>
            </a:custGeom>
            <a:solidFill>
              <a:srgbClr val="F4E6E3"/>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9" name="Shape 79"/>
            <p:cNvSpPr/>
            <p:nvPr/>
          </p:nvSpPr>
          <p:spPr>
            <a:xfrm>
              <a:off x="5611813" y="5086350"/>
              <a:ext cx="2292350" cy="671512"/>
            </a:xfrm>
            <a:custGeom>
              <a:avLst/>
              <a:gdLst/>
              <a:ahLst/>
              <a:cxnLst/>
              <a:rect l="0" t="0" r="0" b="0"/>
              <a:pathLst>
                <a:path w="120000" h="120000" extrusionOk="0">
                  <a:moveTo>
                    <a:pt x="120000" y="0"/>
                  </a:moveTo>
                  <a:lnTo>
                    <a:pt x="119833" y="851"/>
                  </a:lnTo>
                  <a:lnTo>
                    <a:pt x="119168" y="2553"/>
                  </a:lnTo>
                  <a:lnTo>
                    <a:pt x="118171" y="5390"/>
                  </a:lnTo>
                  <a:lnTo>
                    <a:pt x="116925" y="9645"/>
                  </a:lnTo>
                  <a:lnTo>
                    <a:pt x="115263" y="14468"/>
                  </a:lnTo>
                  <a:lnTo>
                    <a:pt x="113351" y="19858"/>
                  </a:lnTo>
                  <a:lnTo>
                    <a:pt x="111191" y="25815"/>
                  </a:lnTo>
                  <a:lnTo>
                    <a:pt x="108781" y="32056"/>
                  </a:lnTo>
                  <a:lnTo>
                    <a:pt x="106204" y="38297"/>
                  </a:lnTo>
                  <a:lnTo>
                    <a:pt x="103628" y="44539"/>
                  </a:lnTo>
                  <a:lnTo>
                    <a:pt x="100803" y="50780"/>
                  </a:lnTo>
                  <a:lnTo>
                    <a:pt x="97894" y="56737"/>
                  </a:lnTo>
                  <a:lnTo>
                    <a:pt x="94986" y="62127"/>
                  </a:lnTo>
                  <a:lnTo>
                    <a:pt x="92077" y="66666"/>
                  </a:lnTo>
                  <a:lnTo>
                    <a:pt x="89252" y="70638"/>
                  </a:lnTo>
                  <a:lnTo>
                    <a:pt x="85927" y="74609"/>
                  </a:lnTo>
                  <a:lnTo>
                    <a:pt x="82936" y="77730"/>
                  </a:lnTo>
                  <a:lnTo>
                    <a:pt x="80360" y="79716"/>
                  </a:lnTo>
                  <a:lnTo>
                    <a:pt x="77950" y="81134"/>
                  </a:lnTo>
                  <a:lnTo>
                    <a:pt x="75706" y="82269"/>
                  </a:lnTo>
                  <a:lnTo>
                    <a:pt x="73545" y="83120"/>
                  </a:lnTo>
                  <a:lnTo>
                    <a:pt x="71301" y="83120"/>
                  </a:lnTo>
                  <a:lnTo>
                    <a:pt x="68808" y="83120"/>
                  </a:lnTo>
                  <a:lnTo>
                    <a:pt x="65983" y="82836"/>
                  </a:lnTo>
                  <a:lnTo>
                    <a:pt x="62991" y="82269"/>
                  </a:lnTo>
                  <a:lnTo>
                    <a:pt x="59418" y="81702"/>
                  </a:lnTo>
                  <a:lnTo>
                    <a:pt x="55263" y="81134"/>
                  </a:lnTo>
                  <a:lnTo>
                    <a:pt x="53684" y="80851"/>
                  </a:lnTo>
                  <a:lnTo>
                    <a:pt x="49612" y="81702"/>
                  </a:lnTo>
                  <a:lnTo>
                    <a:pt x="45124" y="82836"/>
                  </a:lnTo>
                  <a:lnTo>
                    <a:pt x="40304" y="84822"/>
                  </a:lnTo>
                  <a:lnTo>
                    <a:pt x="35318" y="87659"/>
                  </a:lnTo>
                  <a:lnTo>
                    <a:pt x="30249" y="90780"/>
                  </a:lnTo>
                  <a:lnTo>
                    <a:pt x="25180" y="94468"/>
                  </a:lnTo>
                  <a:lnTo>
                    <a:pt x="20277" y="98156"/>
                  </a:lnTo>
                  <a:lnTo>
                    <a:pt x="15373" y="102695"/>
                  </a:lnTo>
                  <a:lnTo>
                    <a:pt x="10886" y="106950"/>
                  </a:lnTo>
                  <a:lnTo>
                    <a:pt x="6731" y="111489"/>
                  </a:lnTo>
                  <a:lnTo>
                    <a:pt x="3074" y="115744"/>
                  </a:lnTo>
                  <a:lnTo>
                    <a:pt x="0" y="120000"/>
                  </a:lnTo>
                  <a:lnTo>
                    <a:pt x="2326" y="115744"/>
                  </a:lnTo>
                  <a:lnTo>
                    <a:pt x="5235" y="110921"/>
                  </a:lnTo>
                  <a:lnTo>
                    <a:pt x="8310" y="106666"/>
                  </a:lnTo>
                  <a:lnTo>
                    <a:pt x="11301" y="102127"/>
                  </a:lnTo>
                  <a:lnTo>
                    <a:pt x="14459" y="98439"/>
                  </a:lnTo>
                  <a:lnTo>
                    <a:pt x="19778" y="93900"/>
                  </a:lnTo>
                  <a:lnTo>
                    <a:pt x="25180" y="89078"/>
                  </a:lnTo>
                  <a:lnTo>
                    <a:pt x="30747" y="84822"/>
                  </a:lnTo>
                  <a:lnTo>
                    <a:pt x="35983" y="80567"/>
                  </a:lnTo>
                  <a:lnTo>
                    <a:pt x="40720" y="76028"/>
                  </a:lnTo>
                  <a:lnTo>
                    <a:pt x="43795" y="72907"/>
                  </a:lnTo>
                  <a:lnTo>
                    <a:pt x="46869" y="68652"/>
                  </a:lnTo>
                  <a:lnTo>
                    <a:pt x="50193" y="64113"/>
                  </a:lnTo>
                  <a:lnTo>
                    <a:pt x="53601" y="59290"/>
                  </a:lnTo>
                  <a:lnTo>
                    <a:pt x="56925" y="54184"/>
                  </a:lnTo>
                  <a:lnTo>
                    <a:pt x="60083" y="49361"/>
                  </a:lnTo>
                  <a:lnTo>
                    <a:pt x="62742" y="44539"/>
                  </a:lnTo>
                  <a:lnTo>
                    <a:pt x="65235" y="40000"/>
                  </a:lnTo>
                  <a:lnTo>
                    <a:pt x="69639" y="32056"/>
                  </a:lnTo>
                  <a:lnTo>
                    <a:pt x="74376" y="24397"/>
                  </a:lnTo>
                  <a:lnTo>
                    <a:pt x="79113" y="16453"/>
                  </a:lnTo>
                  <a:lnTo>
                    <a:pt x="83684" y="8510"/>
                  </a:lnTo>
                  <a:lnTo>
                    <a:pt x="82188" y="12198"/>
                  </a:lnTo>
                  <a:lnTo>
                    <a:pt x="80941" y="14751"/>
                  </a:lnTo>
                  <a:lnTo>
                    <a:pt x="80110" y="17021"/>
                  </a:lnTo>
                  <a:lnTo>
                    <a:pt x="79445" y="18439"/>
                  </a:lnTo>
                  <a:lnTo>
                    <a:pt x="79030" y="19007"/>
                  </a:lnTo>
                  <a:lnTo>
                    <a:pt x="78698" y="19858"/>
                  </a:lnTo>
                  <a:lnTo>
                    <a:pt x="78614" y="19858"/>
                  </a:lnTo>
                  <a:lnTo>
                    <a:pt x="79113" y="20141"/>
                  </a:lnTo>
                  <a:lnTo>
                    <a:pt x="80193" y="20709"/>
                  </a:lnTo>
                  <a:lnTo>
                    <a:pt x="81689" y="21276"/>
                  </a:lnTo>
                  <a:lnTo>
                    <a:pt x="83601" y="22411"/>
                  </a:lnTo>
                  <a:lnTo>
                    <a:pt x="85512" y="23829"/>
                  </a:lnTo>
                  <a:lnTo>
                    <a:pt x="87673" y="26099"/>
                  </a:lnTo>
                  <a:lnTo>
                    <a:pt x="87673" y="26099"/>
                  </a:lnTo>
                  <a:lnTo>
                    <a:pt x="89252" y="28652"/>
                  </a:lnTo>
                  <a:lnTo>
                    <a:pt x="90831" y="31205"/>
                  </a:lnTo>
                  <a:lnTo>
                    <a:pt x="92077" y="33475"/>
                  </a:lnTo>
                  <a:lnTo>
                    <a:pt x="93074" y="35177"/>
                  </a:lnTo>
                  <a:lnTo>
                    <a:pt x="93739" y="36879"/>
                  </a:lnTo>
                  <a:lnTo>
                    <a:pt x="93905" y="37163"/>
                  </a:lnTo>
                  <a:lnTo>
                    <a:pt x="94155" y="36312"/>
                  </a:lnTo>
                  <a:lnTo>
                    <a:pt x="94653" y="34893"/>
                  </a:lnTo>
                  <a:lnTo>
                    <a:pt x="95650" y="32624"/>
                  </a:lnTo>
                  <a:lnTo>
                    <a:pt x="96814" y="29787"/>
                  </a:lnTo>
                  <a:lnTo>
                    <a:pt x="98310" y="26382"/>
                  </a:lnTo>
                  <a:lnTo>
                    <a:pt x="99972" y="23262"/>
                  </a:lnTo>
                  <a:lnTo>
                    <a:pt x="101717" y="19574"/>
                  </a:lnTo>
                  <a:lnTo>
                    <a:pt x="103545" y="15886"/>
                  </a:lnTo>
                  <a:lnTo>
                    <a:pt x="105373" y="12765"/>
                  </a:lnTo>
                  <a:lnTo>
                    <a:pt x="107202" y="9929"/>
                  </a:lnTo>
                  <a:lnTo>
                    <a:pt x="107202" y="9929"/>
                  </a:lnTo>
                  <a:lnTo>
                    <a:pt x="108365" y="8510"/>
                  </a:lnTo>
                  <a:lnTo>
                    <a:pt x="110775" y="5390"/>
                  </a:lnTo>
                  <a:lnTo>
                    <a:pt x="113102" y="3687"/>
                  </a:lnTo>
                  <a:lnTo>
                    <a:pt x="115263" y="2269"/>
                  </a:lnTo>
                  <a:lnTo>
                    <a:pt x="117257" y="1134"/>
                  </a:lnTo>
                  <a:lnTo>
                    <a:pt x="118753" y="283"/>
                  </a:lnTo>
                  <a:lnTo>
                    <a:pt x="119667" y="0"/>
                  </a:lnTo>
                  <a:lnTo>
                    <a:pt x="120000" y="0"/>
                  </a:lnTo>
                  <a:close/>
                </a:path>
              </a:pathLst>
            </a:custGeom>
            <a:solidFill>
              <a:srgbClr val="8B6A38">
                <a:alpha val="9803"/>
              </a:srgb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0" name="Shape 80"/>
            <p:cNvSpPr/>
            <p:nvPr/>
          </p:nvSpPr>
          <p:spPr>
            <a:xfrm>
              <a:off x="5303838" y="6129338"/>
              <a:ext cx="1401763" cy="88900"/>
            </a:xfrm>
            <a:custGeom>
              <a:avLst/>
              <a:gdLst/>
              <a:ahLst/>
              <a:cxnLst/>
              <a:rect l="0" t="0" r="0" b="0"/>
              <a:pathLst>
                <a:path w="120000" h="120000" extrusionOk="0">
                  <a:moveTo>
                    <a:pt x="120000" y="117857"/>
                  </a:moveTo>
                  <a:lnTo>
                    <a:pt x="116738" y="119999"/>
                  </a:lnTo>
                  <a:lnTo>
                    <a:pt x="116738" y="119999"/>
                  </a:lnTo>
                  <a:lnTo>
                    <a:pt x="120000" y="117857"/>
                  </a:lnTo>
                  <a:close/>
                  <a:moveTo>
                    <a:pt x="24869" y="0"/>
                  </a:moveTo>
                  <a:lnTo>
                    <a:pt x="37100" y="6428"/>
                  </a:lnTo>
                  <a:lnTo>
                    <a:pt x="49195" y="19285"/>
                  </a:lnTo>
                  <a:lnTo>
                    <a:pt x="61291" y="38571"/>
                  </a:lnTo>
                  <a:lnTo>
                    <a:pt x="73114" y="62142"/>
                  </a:lnTo>
                  <a:lnTo>
                    <a:pt x="82219" y="77142"/>
                  </a:lnTo>
                  <a:lnTo>
                    <a:pt x="90917" y="94285"/>
                  </a:lnTo>
                  <a:lnTo>
                    <a:pt x="98935" y="109285"/>
                  </a:lnTo>
                  <a:lnTo>
                    <a:pt x="106545" y="117857"/>
                  </a:lnTo>
                  <a:lnTo>
                    <a:pt x="113340" y="119999"/>
                  </a:lnTo>
                  <a:lnTo>
                    <a:pt x="116738" y="119999"/>
                  </a:lnTo>
                  <a:lnTo>
                    <a:pt x="116602" y="119999"/>
                  </a:lnTo>
                  <a:lnTo>
                    <a:pt x="113340" y="119999"/>
                  </a:lnTo>
                  <a:lnTo>
                    <a:pt x="106409" y="117857"/>
                  </a:lnTo>
                  <a:lnTo>
                    <a:pt x="98799" y="109285"/>
                  </a:lnTo>
                  <a:lnTo>
                    <a:pt x="90509" y="94285"/>
                  </a:lnTo>
                  <a:lnTo>
                    <a:pt x="81676" y="81428"/>
                  </a:lnTo>
                  <a:lnTo>
                    <a:pt x="72570" y="64285"/>
                  </a:lnTo>
                  <a:lnTo>
                    <a:pt x="60747" y="42857"/>
                  </a:lnTo>
                  <a:lnTo>
                    <a:pt x="48380" y="23571"/>
                  </a:lnTo>
                  <a:lnTo>
                    <a:pt x="36013" y="10714"/>
                  </a:lnTo>
                  <a:lnTo>
                    <a:pt x="23782" y="6428"/>
                  </a:lnTo>
                  <a:lnTo>
                    <a:pt x="15764" y="8571"/>
                  </a:lnTo>
                  <a:lnTo>
                    <a:pt x="7746" y="17142"/>
                  </a:lnTo>
                  <a:lnTo>
                    <a:pt x="0" y="29999"/>
                  </a:lnTo>
                  <a:lnTo>
                    <a:pt x="8154" y="14999"/>
                  </a:lnTo>
                  <a:lnTo>
                    <a:pt x="16443" y="2142"/>
                  </a:lnTo>
                  <a:lnTo>
                    <a:pt x="24869" y="0"/>
                  </a:lnTo>
                  <a:close/>
                </a:path>
              </a:pathLst>
            </a:custGeom>
            <a:solidFill>
              <a:srgbClr val="FAF2E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1" name="Shape 81"/>
            <p:cNvSpPr/>
            <p:nvPr/>
          </p:nvSpPr>
          <p:spPr>
            <a:xfrm>
              <a:off x="3952875" y="5494338"/>
              <a:ext cx="3527425" cy="1363662"/>
            </a:xfrm>
            <a:custGeom>
              <a:avLst/>
              <a:gdLst/>
              <a:ahLst/>
              <a:cxnLst/>
              <a:rect l="0" t="0" r="0" b="0"/>
              <a:pathLst>
                <a:path w="120000" h="120000" extrusionOk="0">
                  <a:moveTo>
                    <a:pt x="9720" y="0"/>
                  </a:moveTo>
                  <a:lnTo>
                    <a:pt x="11341" y="139"/>
                  </a:lnTo>
                  <a:lnTo>
                    <a:pt x="13285" y="698"/>
                  </a:lnTo>
                  <a:lnTo>
                    <a:pt x="15607" y="1536"/>
                  </a:lnTo>
                  <a:lnTo>
                    <a:pt x="18307" y="2654"/>
                  </a:lnTo>
                  <a:lnTo>
                    <a:pt x="21224" y="4051"/>
                  </a:lnTo>
                  <a:lnTo>
                    <a:pt x="24572" y="5727"/>
                  </a:lnTo>
                  <a:lnTo>
                    <a:pt x="28298" y="7683"/>
                  </a:lnTo>
                  <a:lnTo>
                    <a:pt x="32457" y="9778"/>
                  </a:lnTo>
                  <a:lnTo>
                    <a:pt x="36831" y="12153"/>
                  </a:lnTo>
                  <a:lnTo>
                    <a:pt x="39477" y="13550"/>
                  </a:lnTo>
                  <a:lnTo>
                    <a:pt x="41638" y="14947"/>
                  </a:lnTo>
                  <a:lnTo>
                    <a:pt x="43258" y="16484"/>
                  </a:lnTo>
                  <a:lnTo>
                    <a:pt x="44554" y="17741"/>
                  </a:lnTo>
                  <a:lnTo>
                    <a:pt x="45472" y="18998"/>
                  </a:lnTo>
                  <a:lnTo>
                    <a:pt x="46174" y="20256"/>
                  </a:lnTo>
                  <a:lnTo>
                    <a:pt x="46552" y="21513"/>
                  </a:lnTo>
                  <a:lnTo>
                    <a:pt x="46822" y="22770"/>
                  </a:lnTo>
                  <a:lnTo>
                    <a:pt x="46876" y="23888"/>
                  </a:lnTo>
                  <a:lnTo>
                    <a:pt x="46822" y="25005"/>
                  </a:lnTo>
                  <a:lnTo>
                    <a:pt x="46768" y="25844"/>
                  </a:lnTo>
                  <a:lnTo>
                    <a:pt x="46768" y="26821"/>
                  </a:lnTo>
                  <a:lnTo>
                    <a:pt x="46768" y="27660"/>
                  </a:lnTo>
                  <a:lnTo>
                    <a:pt x="46822" y="28498"/>
                  </a:lnTo>
                  <a:lnTo>
                    <a:pt x="47092" y="29336"/>
                  </a:lnTo>
                  <a:lnTo>
                    <a:pt x="47524" y="30034"/>
                  </a:lnTo>
                  <a:lnTo>
                    <a:pt x="48226" y="30593"/>
                  </a:lnTo>
                  <a:lnTo>
                    <a:pt x="49252" y="31152"/>
                  </a:lnTo>
                  <a:lnTo>
                    <a:pt x="50603" y="31571"/>
                  </a:lnTo>
                  <a:lnTo>
                    <a:pt x="52331" y="31990"/>
                  </a:lnTo>
                  <a:lnTo>
                    <a:pt x="54599" y="32409"/>
                  </a:lnTo>
                  <a:lnTo>
                    <a:pt x="59567" y="33108"/>
                  </a:lnTo>
                  <a:lnTo>
                    <a:pt x="64212" y="33946"/>
                  </a:lnTo>
                  <a:lnTo>
                    <a:pt x="68586" y="35203"/>
                  </a:lnTo>
                  <a:lnTo>
                    <a:pt x="72799" y="36461"/>
                  </a:lnTo>
                  <a:lnTo>
                    <a:pt x="76795" y="37997"/>
                  </a:lnTo>
                  <a:lnTo>
                    <a:pt x="80738" y="39394"/>
                  </a:lnTo>
                  <a:lnTo>
                    <a:pt x="84464" y="40651"/>
                  </a:lnTo>
                  <a:lnTo>
                    <a:pt x="88190" y="41909"/>
                  </a:lnTo>
                  <a:lnTo>
                    <a:pt x="91863" y="42887"/>
                  </a:lnTo>
                  <a:lnTo>
                    <a:pt x="95589" y="43585"/>
                  </a:lnTo>
                  <a:lnTo>
                    <a:pt x="98451" y="44004"/>
                  </a:lnTo>
                  <a:lnTo>
                    <a:pt x="101152" y="44144"/>
                  </a:lnTo>
                  <a:lnTo>
                    <a:pt x="104554" y="44004"/>
                  </a:lnTo>
                  <a:lnTo>
                    <a:pt x="107848" y="43166"/>
                  </a:lnTo>
                  <a:lnTo>
                    <a:pt x="110927" y="42328"/>
                  </a:lnTo>
                  <a:lnTo>
                    <a:pt x="113951" y="40931"/>
                  </a:lnTo>
                  <a:lnTo>
                    <a:pt x="116921" y="39254"/>
                  </a:lnTo>
                  <a:lnTo>
                    <a:pt x="120000" y="37019"/>
                  </a:lnTo>
                  <a:lnTo>
                    <a:pt x="119567" y="37578"/>
                  </a:lnTo>
                  <a:lnTo>
                    <a:pt x="119135" y="37997"/>
                  </a:lnTo>
                  <a:lnTo>
                    <a:pt x="117731" y="39674"/>
                  </a:lnTo>
                  <a:lnTo>
                    <a:pt x="116273" y="41350"/>
                  </a:lnTo>
                  <a:lnTo>
                    <a:pt x="114059" y="44563"/>
                  </a:lnTo>
                  <a:lnTo>
                    <a:pt x="111575" y="47776"/>
                  </a:lnTo>
                  <a:lnTo>
                    <a:pt x="108982" y="50989"/>
                  </a:lnTo>
                  <a:lnTo>
                    <a:pt x="106174" y="54342"/>
                  </a:lnTo>
                  <a:lnTo>
                    <a:pt x="103312" y="57415"/>
                  </a:lnTo>
                  <a:lnTo>
                    <a:pt x="100234" y="60069"/>
                  </a:lnTo>
                  <a:lnTo>
                    <a:pt x="96993" y="62025"/>
                  </a:lnTo>
                  <a:lnTo>
                    <a:pt x="93645" y="63562"/>
                  </a:lnTo>
                  <a:lnTo>
                    <a:pt x="92349" y="63701"/>
                  </a:lnTo>
                  <a:lnTo>
                    <a:pt x="90999" y="63701"/>
                  </a:lnTo>
                  <a:lnTo>
                    <a:pt x="88298" y="63562"/>
                  </a:lnTo>
                  <a:lnTo>
                    <a:pt x="85274" y="63003"/>
                  </a:lnTo>
                  <a:lnTo>
                    <a:pt x="82088" y="62025"/>
                  </a:lnTo>
                  <a:lnTo>
                    <a:pt x="78631" y="60908"/>
                  </a:lnTo>
                  <a:lnTo>
                    <a:pt x="75013" y="59930"/>
                  </a:lnTo>
                  <a:lnTo>
                    <a:pt x="70315" y="58393"/>
                  </a:lnTo>
                  <a:lnTo>
                    <a:pt x="65508" y="57136"/>
                  </a:lnTo>
                  <a:lnTo>
                    <a:pt x="60702" y="56298"/>
                  </a:lnTo>
                  <a:lnTo>
                    <a:pt x="55841" y="55878"/>
                  </a:lnTo>
                  <a:lnTo>
                    <a:pt x="52493" y="56018"/>
                  </a:lnTo>
                  <a:lnTo>
                    <a:pt x="49198" y="56856"/>
                  </a:lnTo>
                  <a:lnTo>
                    <a:pt x="45958" y="57834"/>
                  </a:lnTo>
                  <a:lnTo>
                    <a:pt x="43798" y="58952"/>
                  </a:lnTo>
                  <a:lnTo>
                    <a:pt x="41692" y="60209"/>
                  </a:lnTo>
                  <a:lnTo>
                    <a:pt x="37479" y="63701"/>
                  </a:lnTo>
                  <a:lnTo>
                    <a:pt x="33537" y="67194"/>
                  </a:lnTo>
                  <a:lnTo>
                    <a:pt x="29972" y="71105"/>
                  </a:lnTo>
                  <a:lnTo>
                    <a:pt x="26786" y="75296"/>
                  </a:lnTo>
                  <a:lnTo>
                    <a:pt x="23816" y="80046"/>
                  </a:lnTo>
                  <a:lnTo>
                    <a:pt x="21062" y="85075"/>
                  </a:lnTo>
                  <a:lnTo>
                    <a:pt x="18685" y="90663"/>
                  </a:lnTo>
                  <a:lnTo>
                    <a:pt x="16525" y="96949"/>
                  </a:lnTo>
                  <a:lnTo>
                    <a:pt x="14581" y="103934"/>
                  </a:lnTo>
                  <a:lnTo>
                    <a:pt x="12799" y="111478"/>
                  </a:lnTo>
                  <a:lnTo>
                    <a:pt x="11341" y="120000"/>
                  </a:lnTo>
                  <a:lnTo>
                    <a:pt x="0" y="120000"/>
                  </a:lnTo>
                  <a:lnTo>
                    <a:pt x="54" y="119580"/>
                  </a:lnTo>
                  <a:lnTo>
                    <a:pt x="324" y="118323"/>
                  </a:lnTo>
                  <a:lnTo>
                    <a:pt x="756" y="116228"/>
                  </a:lnTo>
                  <a:lnTo>
                    <a:pt x="1404" y="113713"/>
                  </a:lnTo>
                  <a:lnTo>
                    <a:pt x="2106" y="110360"/>
                  </a:lnTo>
                  <a:lnTo>
                    <a:pt x="3024" y="106728"/>
                  </a:lnTo>
                  <a:lnTo>
                    <a:pt x="4104" y="102956"/>
                  </a:lnTo>
                  <a:lnTo>
                    <a:pt x="5292" y="98766"/>
                  </a:lnTo>
                  <a:lnTo>
                    <a:pt x="6696" y="94714"/>
                  </a:lnTo>
                  <a:lnTo>
                    <a:pt x="8208" y="90523"/>
                  </a:lnTo>
                  <a:lnTo>
                    <a:pt x="9882" y="86472"/>
                  </a:lnTo>
                  <a:lnTo>
                    <a:pt x="11719" y="82561"/>
                  </a:lnTo>
                  <a:lnTo>
                    <a:pt x="13609" y="79068"/>
                  </a:lnTo>
                  <a:lnTo>
                    <a:pt x="15715" y="75995"/>
                  </a:lnTo>
                  <a:lnTo>
                    <a:pt x="17875" y="73341"/>
                  </a:lnTo>
                  <a:lnTo>
                    <a:pt x="19981" y="71105"/>
                  </a:lnTo>
                  <a:lnTo>
                    <a:pt x="21872" y="68731"/>
                  </a:lnTo>
                  <a:lnTo>
                    <a:pt x="23600" y="66216"/>
                  </a:lnTo>
                  <a:lnTo>
                    <a:pt x="25166" y="63562"/>
                  </a:lnTo>
                  <a:lnTo>
                    <a:pt x="26462" y="60768"/>
                  </a:lnTo>
                  <a:lnTo>
                    <a:pt x="27650" y="58114"/>
                  </a:lnTo>
                  <a:lnTo>
                    <a:pt x="28568" y="55599"/>
                  </a:lnTo>
                  <a:lnTo>
                    <a:pt x="29216" y="52805"/>
                  </a:lnTo>
                  <a:lnTo>
                    <a:pt x="29648" y="50291"/>
                  </a:lnTo>
                  <a:lnTo>
                    <a:pt x="29756" y="47916"/>
                  </a:lnTo>
                  <a:lnTo>
                    <a:pt x="29648" y="45820"/>
                  </a:lnTo>
                  <a:lnTo>
                    <a:pt x="29162" y="44004"/>
                  </a:lnTo>
                  <a:lnTo>
                    <a:pt x="28352" y="42328"/>
                  </a:lnTo>
                  <a:lnTo>
                    <a:pt x="27272" y="40931"/>
                  </a:lnTo>
                  <a:lnTo>
                    <a:pt x="25760" y="39953"/>
                  </a:lnTo>
                  <a:lnTo>
                    <a:pt x="23870" y="39394"/>
                  </a:lnTo>
                  <a:lnTo>
                    <a:pt x="21440" y="38556"/>
                  </a:lnTo>
                  <a:lnTo>
                    <a:pt x="19171" y="36880"/>
                  </a:lnTo>
                  <a:lnTo>
                    <a:pt x="17011" y="34505"/>
                  </a:lnTo>
                  <a:lnTo>
                    <a:pt x="15121" y="31850"/>
                  </a:lnTo>
                  <a:lnTo>
                    <a:pt x="13393" y="28498"/>
                  </a:lnTo>
                  <a:lnTo>
                    <a:pt x="11773" y="25145"/>
                  </a:lnTo>
                  <a:lnTo>
                    <a:pt x="10423" y="21373"/>
                  </a:lnTo>
                  <a:lnTo>
                    <a:pt x="9234" y="17741"/>
                  </a:lnTo>
                  <a:lnTo>
                    <a:pt x="8316" y="14109"/>
                  </a:lnTo>
                  <a:lnTo>
                    <a:pt x="7560" y="10616"/>
                  </a:lnTo>
                  <a:lnTo>
                    <a:pt x="7074" y="7683"/>
                  </a:lnTo>
                  <a:lnTo>
                    <a:pt x="6804" y="5029"/>
                  </a:lnTo>
                  <a:lnTo>
                    <a:pt x="6696" y="3073"/>
                  </a:lnTo>
                  <a:lnTo>
                    <a:pt x="7020" y="1816"/>
                  </a:lnTo>
                  <a:lnTo>
                    <a:pt x="7560" y="698"/>
                  </a:lnTo>
                  <a:lnTo>
                    <a:pt x="8478" y="139"/>
                  </a:lnTo>
                  <a:lnTo>
                    <a:pt x="9720" y="0"/>
                  </a:lnTo>
                  <a:close/>
                </a:path>
              </a:pathLst>
            </a:custGeom>
            <a:solidFill>
              <a:srgbClr val="8B6A38">
                <a:alpha val="2745"/>
              </a:srgb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2" name="Shape 82"/>
            <p:cNvSpPr/>
            <p:nvPr/>
          </p:nvSpPr>
          <p:spPr>
            <a:xfrm>
              <a:off x="6783388" y="4654550"/>
              <a:ext cx="615950" cy="503237"/>
            </a:xfrm>
            <a:custGeom>
              <a:avLst/>
              <a:gdLst/>
              <a:ahLst/>
              <a:cxnLst/>
              <a:rect l="0" t="0" r="0" b="0"/>
              <a:pathLst>
                <a:path w="120000" h="120000" extrusionOk="0">
                  <a:moveTo>
                    <a:pt x="70206" y="0"/>
                  </a:moveTo>
                  <a:lnTo>
                    <a:pt x="76701" y="757"/>
                  </a:lnTo>
                  <a:lnTo>
                    <a:pt x="83195" y="3406"/>
                  </a:lnTo>
                  <a:lnTo>
                    <a:pt x="90000" y="6813"/>
                  </a:lnTo>
                  <a:lnTo>
                    <a:pt x="96494" y="12113"/>
                  </a:lnTo>
                  <a:lnTo>
                    <a:pt x="102371" y="18170"/>
                  </a:lnTo>
                  <a:lnTo>
                    <a:pt x="107938" y="24984"/>
                  </a:lnTo>
                  <a:lnTo>
                    <a:pt x="112577" y="32933"/>
                  </a:lnTo>
                  <a:lnTo>
                    <a:pt x="116597" y="40504"/>
                  </a:lnTo>
                  <a:lnTo>
                    <a:pt x="118762" y="48832"/>
                  </a:lnTo>
                  <a:lnTo>
                    <a:pt x="120000" y="57917"/>
                  </a:lnTo>
                  <a:lnTo>
                    <a:pt x="119690" y="65867"/>
                  </a:lnTo>
                  <a:lnTo>
                    <a:pt x="117216" y="74195"/>
                  </a:lnTo>
                  <a:lnTo>
                    <a:pt x="113195" y="81388"/>
                  </a:lnTo>
                  <a:lnTo>
                    <a:pt x="106082" y="90851"/>
                  </a:lnTo>
                  <a:lnTo>
                    <a:pt x="98041" y="98422"/>
                  </a:lnTo>
                  <a:lnTo>
                    <a:pt x="89690" y="105615"/>
                  </a:lnTo>
                  <a:lnTo>
                    <a:pt x="80721" y="111293"/>
                  </a:lnTo>
                  <a:lnTo>
                    <a:pt x="71443" y="115835"/>
                  </a:lnTo>
                  <a:lnTo>
                    <a:pt x="62783" y="118864"/>
                  </a:lnTo>
                  <a:lnTo>
                    <a:pt x="53814" y="120000"/>
                  </a:lnTo>
                  <a:lnTo>
                    <a:pt x="45154" y="119621"/>
                  </a:lnTo>
                  <a:lnTo>
                    <a:pt x="36494" y="117728"/>
                  </a:lnTo>
                  <a:lnTo>
                    <a:pt x="29072" y="113186"/>
                  </a:lnTo>
                  <a:lnTo>
                    <a:pt x="22268" y="107507"/>
                  </a:lnTo>
                  <a:lnTo>
                    <a:pt x="16082" y="99179"/>
                  </a:lnTo>
                  <a:lnTo>
                    <a:pt x="9587" y="87444"/>
                  </a:lnTo>
                  <a:lnTo>
                    <a:pt x="5257" y="76088"/>
                  </a:lnTo>
                  <a:lnTo>
                    <a:pt x="2474" y="66246"/>
                  </a:lnTo>
                  <a:lnTo>
                    <a:pt x="927" y="57539"/>
                  </a:lnTo>
                  <a:lnTo>
                    <a:pt x="0" y="49589"/>
                  </a:lnTo>
                  <a:lnTo>
                    <a:pt x="309" y="43533"/>
                  </a:lnTo>
                  <a:lnTo>
                    <a:pt x="927" y="38611"/>
                  </a:lnTo>
                  <a:lnTo>
                    <a:pt x="1237" y="35583"/>
                  </a:lnTo>
                  <a:lnTo>
                    <a:pt x="1237" y="34826"/>
                  </a:lnTo>
                  <a:lnTo>
                    <a:pt x="7731" y="29526"/>
                  </a:lnTo>
                  <a:lnTo>
                    <a:pt x="14845" y="23091"/>
                  </a:lnTo>
                  <a:lnTo>
                    <a:pt x="23814" y="16656"/>
                  </a:lnTo>
                  <a:lnTo>
                    <a:pt x="33711" y="10220"/>
                  </a:lnTo>
                  <a:lnTo>
                    <a:pt x="45154" y="5299"/>
                  </a:lnTo>
                  <a:lnTo>
                    <a:pt x="57525" y="1514"/>
                  </a:lnTo>
                  <a:lnTo>
                    <a:pt x="70206" y="0"/>
                  </a:lnTo>
                  <a:close/>
                </a:path>
              </a:pathLst>
            </a:custGeom>
            <a:solidFill>
              <a:srgbClr val="F2F2F2"/>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3" name="Shape 83"/>
            <p:cNvSpPr/>
            <p:nvPr/>
          </p:nvSpPr>
          <p:spPr>
            <a:xfrm>
              <a:off x="9209088" y="4483100"/>
              <a:ext cx="279400" cy="309562"/>
            </a:xfrm>
            <a:custGeom>
              <a:avLst/>
              <a:gdLst/>
              <a:ahLst/>
              <a:cxnLst/>
              <a:rect l="0" t="0" r="0" b="0"/>
              <a:pathLst>
                <a:path w="120000" h="120000" extrusionOk="0">
                  <a:moveTo>
                    <a:pt x="104318" y="0"/>
                  </a:moveTo>
                  <a:lnTo>
                    <a:pt x="120000" y="2461"/>
                  </a:lnTo>
                  <a:lnTo>
                    <a:pt x="681" y="120000"/>
                  </a:lnTo>
                  <a:lnTo>
                    <a:pt x="681" y="117538"/>
                  </a:lnTo>
                  <a:lnTo>
                    <a:pt x="0" y="112000"/>
                  </a:lnTo>
                  <a:lnTo>
                    <a:pt x="0" y="102769"/>
                  </a:lnTo>
                  <a:lnTo>
                    <a:pt x="681" y="92923"/>
                  </a:lnTo>
                  <a:lnTo>
                    <a:pt x="4090" y="80615"/>
                  </a:lnTo>
                  <a:lnTo>
                    <a:pt x="9545" y="67692"/>
                  </a:lnTo>
                  <a:lnTo>
                    <a:pt x="18409" y="55384"/>
                  </a:lnTo>
                  <a:lnTo>
                    <a:pt x="27272" y="45538"/>
                  </a:lnTo>
                  <a:lnTo>
                    <a:pt x="36136" y="36307"/>
                  </a:lnTo>
                  <a:lnTo>
                    <a:pt x="45681" y="26461"/>
                  </a:lnTo>
                  <a:lnTo>
                    <a:pt x="55909" y="17846"/>
                  </a:lnTo>
                  <a:lnTo>
                    <a:pt x="66136" y="10461"/>
                  </a:lnTo>
                  <a:lnTo>
                    <a:pt x="77727" y="4923"/>
                  </a:lnTo>
                  <a:lnTo>
                    <a:pt x="91363" y="1230"/>
                  </a:lnTo>
                  <a:lnTo>
                    <a:pt x="104318" y="0"/>
                  </a:lnTo>
                  <a:close/>
                </a:path>
              </a:pathLst>
            </a:custGeom>
            <a:solidFill>
              <a:srgbClr val="F2F2F2"/>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sp>
        <p:nvSpPr>
          <p:cNvPr id="84" name="Shape 84"/>
          <p:cNvSpPr txBox="1"/>
          <p:nvPr/>
        </p:nvSpPr>
        <p:spPr>
          <a:xfrm>
            <a:off x="1434657" y="3855456"/>
            <a:ext cx="2753059" cy="711811"/>
          </a:xfrm>
          <a:prstGeom prst="rect">
            <a:avLst/>
          </a:prstGeom>
          <a:noFill/>
          <a:ln>
            <a:noFill/>
          </a:ln>
        </p:spPr>
        <p:txBody>
          <a:bodyPr wrap="square" lIns="91425" tIns="45700" rIns="91425" bIns="45700" anchor="t" anchorCtr="0">
            <a:noAutofit/>
          </a:bodyPr>
          <a:lstStyle/>
          <a:p>
            <a:pPr algn="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Reduces the monthly electricity bill charges.  </a:t>
            </a:r>
          </a:p>
        </p:txBody>
      </p:sp>
      <p:grpSp>
        <p:nvGrpSpPr>
          <p:cNvPr id="85" name="Shape 85"/>
          <p:cNvGrpSpPr/>
          <p:nvPr/>
        </p:nvGrpSpPr>
        <p:grpSpPr>
          <a:xfrm>
            <a:off x="5531587" y="1734064"/>
            <a:ext cx="355597" cy="331673"/>
            <a:chOff x="1152525" y="1400175"/>
            <a:chExt cx="2406650" cy="2244726"/>
          </a:xfrm>
        </p:grpSpPr>
        <p:sp>
          <p:nvSpPr>
            <p:cNvPr id="86" name="Shape 86"/>
            <p:cNvSpPr/>
            <p:nvPr/>
          </p:nvSpPr>
          <p:spPr>
            <a:xfrm>
              <a:off x="1352550" y="1600200"/>
              <a:ext cx="522288" cy="80963"/>
            </a:xfrm>
            <a:custGeom>
              <a:avLst/>
              <a:gdLst/>
              <a:ahLst/>
              <a:cxnLst/>
              <a:rect l="0" t="0" r="0" b="0"/>
              <a:pathLst>
                <a:path w="120000" h="120000" extrusionOk="0">
                  <a:moveTo>
                    <a:pt x="9258" y="0"/>
                  </a:moveTo>
                  <a:lnTo>
                    <a:pt x="110862" y="0"/>
                  </a:lnTo>
                  <a:lnTo>
                    <a:pt x="113786" y="3178"/>
                  </a:lnTo>
                  <a:lnTo>
                    <a:pt x="116467" y="11125"/>
                  </a:lnTo>
                  <a:lnTo>
                    <a:pt x="118416" y="23841"/>
                  </a:lnTo>
                  <a:lnTo>
                    <a:pt x="119512" y="40529"/>
                  </a:lnTo>
                  <a:lnTo>
                    <a:pt x="120000" y="60397"/>
                  </a:lnTo>
                  <a:lnTo>
                    <a:pt x="119512" y="81059"/>
                  </a:lnTo>
                  <a:lnTo>
                    <a:pt x="118416" y="96953"/>
                  </a:lnTo>
                  <a:lnTo>
                    <a:pt x="116467" y="110463"/>
                  </a:lnTo>
                  <a:lnTo>
                    <a:pt x="113786" y="117615"/>
                  </a:lnTo>
                  <a:lnTo>
                    <a:pt x="110862" y="120000"/>
                  </a:lnTo>
                  <a:lnTo>
                    <a:pt x="9258" y="120000"/>
                  </a:lnTo>
                  <a:lnTo>
                    <a:pt x="6213" y="117615"/>
                  </a:lnTo>
                  <a:lnTo>
                    <a:pt x="3532" y="110463"/>
                  </a:lnTo>
                  <a:lnTo>
                    <a:pt x="1705" y="96953"/>
                  </a:lnTo>
                  <a:lnTo>
                    <a:pt x="487" y="81059"/>
                  </a:lnTo>
                  <a:lnTo>
                    <a:pt x="0" y="60397"/>
                  </a:lnTo>
                  <a:lnTo>
                    <a:pt x="487" y="40529"/>
                  </a:lnTo>
                  <a:lnTo>
                    <a:pt x="1705" y="23841"/>
                  </a:lnTo>
                  <a:lnTo>
                    <a:pt x="3532" y="11125"/>
                  </a:lnTo>
                  <a:lnTo>
                    <a:pt x="6213" y="3178"/>
                  </a:lnTo>
                  <a:lnTo>
                    <a:pt x="9258"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87" name="Shape 87"/>
            <p:cNvSpPr/>
            <p:nvPr/>
          </p:nvSpPr>
          <p:spPr>
            <a:xfrm>
              <a:off x="1954213" y="1600200"/>
              <a:ext cx="441325" cy="80963"/>
            </a:xfrm>
            <a:custGeom>
              <a:avLst/>
              <a:gdLst/>
              <a:ahLst/>
              <a:cxnLst/>
              <a:rect l="0" t="0" r="0" b="0"/>
              <a:pathLst>
                <a:path w="120000" h="120000" extrusionOk="0">
                  <a:moveTo>
                    <a:pt x="10935" y="0"/>
                  </a:moveTo>
                  <a:lnTo>
                    <a:pt x="109064" y="0"/>
                  </a:lnTo>
                  <a:lnTo>
                    <a:pt x="112661" y="3178"/>
                  </a:lnTo>
                  <a:lnTo>
                    <a:pt x="115827" y="11125"/>
                  </a:lnTo>
                  <a:lnTo>
                    <a:pt x="117985" y="23841"/>
                  </a:lnTo>
                  <a:lnTo>
                    <a:pt x="119424" y="40529"/>
                  </a:lnTo>
                  <a:lnTo>
                    <a:pt x="119999" y="60397"/>
                  </a:lnTo>
                  <a:lnTo>
                    <a:pt x="119424" y="81059"/>
                  </a:lnTo>
                  <a:lnTo>
                    <a:pt x="117985" y="96953"/>
                  </a:lnTo>
                  <a:lnTo>
                    <a:pt x="115827" y="110463"/>
                  </a:lnTo>
                  <a:lnTo>
                    <a:pt x="112661" y="117615"/>
                  </a:lnTo>
                  <a:lnTo>
                    <a:pt x="109064" y="120000"/>
                  </a:lnTo>
                  <a:lnTo>
                    <a:pt x="10935" y="120000"/>
                  </a:lnTo>
                  <a:lnTo>
                    <a:pt x="7338" y="117615"/>
                  </a:lnTo>
                  <a:lnTo>
                    <a:pt x="4172" y="110463"/>
                  </a:lnTo>
                  <a:lnTo>
                    <a:pt x="2014" y="96953"/>
                  </a:lnTo>
                  <a:lnTo>
                    <a:pt x="575" y="81059"/>
                  </a:lnTo>
                  <a:lnTo>
                    <a:pt x="0" y="60397"/>
                  </a:lnTo>
                  <a:lnTo>
                    <a:pt x="575" y="40529"/>
                  </a:lnTo>
                  <a:lnTo>
                    <a:pt x="2014" y="23841"/>
                  </a:lnTo>
                  <a:lnTo>
                    <a:pt x="4172" y="11125"/>
                  </a:lnTo>
                  <a:lnTo>
                    <a:pt x="7338" y="3178"/>
                  </a:lnTo>
                  <a:lnTo>
                    <a:pt x="10935"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88" name="Shape 88"/>
            <p:cNvSpPr/>
            <p:nvPr/>
          </p:nvSpPr>
          <p:spPr>
            <a:xfrm>
              <a:off x="1352550" y="1760538"/>
              <a:ext cx="320675" cy="80963"/>
            </a:xfrm>
            <a:custGeom>
              <a:avLst/>
              <a:gdLst/>
              <a:ahLst/>
              <a:cxnLst/>
              <a:rect l="0" t="0" r="0" b="0"/>
              <a:pathLst>
                <a:path w="120000" h="120000" extrusionOk="0">
                  <a:moveTo>
                    <a:pt x="15049" y="0"/>
                  </a:moveTo>
                  <a:lnTo>
                    <a:pt x="105148" y="0"/>
                  </a:lnTo>
                  <a:lnTo>
                    <a:pt x="109900" y="3178"/>
                  </a:lnTo>
                  <a:lnTo>
                    <a:pt x="114257" y="11125"/>
                  </a:lnTo>
                  <a:lnTo>
                    <a:pt x="117425" y="23841"/>
                  </a:lnTo>
                  <a:lnTo>
                    <a:pt x="119207" y="40529"/>
                  </a:lnTo>
                  <a:lnTo>
                    <a:pt x="120000" y="60397"/>
                  </a:lnTo>
                  <a:lnTo>
                    <a:pt x="119207" y="81059"/>
                  </a:lnTo>
                  <a:lnTo>
                    <a:pt x="117425" y="96953"/>
                  </a:lnTo>
                  <a:lnTo>
                    <a:pt x="114257" y="110463"/>
                  </a:lnTo>
                  <a:lnTo>
                    <a:pt x="109900" y="117615"/>
                  </a:lnTo>
                  <a:lnTo>
                    <a:pt x="105148" y="120000"/>
                  </a:lnTo>
                  <a:lnTo>
                    <a:pt x="15049" y="120000"/>
                  </a:lnTo>
                  <a:lnTo>
                    <a:pt x="10099" y="117615"/>
                  </a:lnTo>
                  <a:lnTo>
                    <a:pt x="5742" y="110463"/>
                  </a:lnTo>
                  <a:lnTo>
                    <a:pt x="2772" y="96953"/>
                  </a:lnTo>
                  <a:lnTo>
                    <a:pt x="792" y="81059"/>
                  </a:lnTo>
                  <a:lnTo>
                    <a:pt x="0" y="60397"/>
                  </a:lnTo>
                  <a:lnTo>
                    <a:pt x="792" y="40529"/>
                  </a:lnTo>
                  <a:lnTo>
                    <a:pt x="2772" y="23841"/>
                  </a:lnTo>
                  <a:lnTo>
                    <a:pt x="5742" y="11125"/>
                  </a:lnTo>
                  <a:lnTo>
                    <a:pt x="10099" y="3178"/>
                  </a:lnTo>
                  <a:lnTo>
                    <a:pt x="15049"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89" name="Shape 89"/>
            <p:cNvSpPr/>
            <p:nvPr/>
          </p:nvSpPr>
          <p:spPr>
            <a:xfrm>
              <a:off x="1754188" y="1760538"/>
              <a:ext cx="441325" cy="80963"/>
            </a:xfrm>
            <a:custGeom>
              <a:avLst/>
              <a:gdLst/>
              <a:ahLst/>
              <a:cxnLst/>
              <a:rect l="0" t="0" r="0" b="0"/>
              <a:pathLst>
                <a:path w="120000" h="120000" extrusionOk="0">
                  <a:moveTo>
                    <a:pt x="10935" y="0"/>
                  </a:moveTo>
                  <a:lnTo>
                    <a:pt x="109064" y="0"/>
                  </a:lnTo>
                  <a:lnTo>
                    <a:pt x="112661" y="3178"/>
                  </a:lnTo>
                  <a:lnTo>
                    <a:pt x="115827" y="11125"/>
                  </a:lnTo>
                  <a:lnTo>
                    <a:pt x="117985" y="23841"/>
                  </a:lnTo>
                  <a:lnTo>
                    <a:pt x="119424" y="40529"/>
                  </a:lnTo>
                  <a:lnTo>
                    <a:pt x="119999" y="60397"/>
                  </a:lnTo>
                  <a:lnTo>
                    <a:pt x="119424" y="81059"/>
                  </a:lnTo>
                  <a:lnTo>
                    <a:pt x="117985" y="96953"/>
                  </a:lnTo>
                  <a:lnTo>
                    <a:pt x="115827" y="110463"/>
                  </a:lnTo>
                  <a:lnTo>
                    <a:pt x="112661" y="117615"/>
                  </a:lnTo>
                  <a:lnTo>
                    <a:pt x="109064" y="120000"/>
                  </a:lnTo>
                  <a:lnTo>
                    <a:pt x="10935" y="120000"/>
                  </a:lnTo>
                  <a:lnTo>
                    <a:pt x="7338" y="117615"/>
                  </a:lnTo>
                  <a:lnTo>
                    <a:pt x="4172" y="110463"/>
                  </a:lnTo>
                  <a:lnTo>
                    <a:pt x="2014" y="96953"/>
                  </a:lnTo>
                  <a:lnTo>
                    <a:pt x="575" y="81059"/>
                  </a:lnTo>
                  <a:lnTo>
                    <a:pt x="0" y="60397"/>
                  </a:lnTo>
                  <a:lnTo>
                    <a:pt x="575" y="40529"/>
                  </a:lnTo>
                  <a:lnTo>
                    <a:pt x="2014" y="23841"/>
                  </a:lnTo>
                  <a:lnTo>
                    <a:pt x="4172" y="11125"/>
                  </a:lnTo>
                  <a:lnTo>
                    <a:pt x="7338" y="3178"/>
                  </a:lnTo>
                  <a:lnTo>
                    <a:pt x="10935"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0" name="Shape 90"/>
            <p:cNvSpPr/>
            <p:nvPr/>
          </p:nvSpPr>
          <p:spPr>
            <a:xfrm>
              <a:off x="2274888" y="1760538"/>
              <a:ext cx="120650" cy="80963"/>
            </a:xfrm>
            <a:custGeom>
              <a:avLst/>
              <a:gdLst/>
              <a:ahLst/>
              <a:cxnLst/>
              <a:rect l="0" t="0" r="0" b="0"/>
              <a:pathLst>
                <a:path w="120000" h="120000" extrusionOk="0">
                  <a:moveTo>
                    <a:pt x="40000" y="0"/>
                  </a:moveTo>
                  <a:lnTo>
                    <a:pt x="80000" y="0"/>
                  </a:lnTo>
                  <a:lnTo>
                    <a:pt x="93157" y="3178"/>
                  </a:lnTo>
                  <a:lnTo>
                    <a:pt x="104736" y="11125"/>
                  </a:lnTo>
                  <a:lnTo>
                    <a:pt x="112631" y="23841"/>
                  </a:lnTo>
                  <a:lnTo>
                    <a:pt x="117894" y="40529"/>
                  </a:lnTo>
                  <a:lnTo>
                    <a:pt x="119999" y="60397"/>
                  </a:lnTo>
                  <a:lnTo>
                    <a:pt x="117894" y="81059"/>
                  </a:lnTo>
                  <a:lnTo>
                    <a:pt x="112631" y="96953"/>
                  </a:lnTo>
                  <a:lnTo>
                    <a:pt x="104736" y="110463"/>
                  </a:lnTo>
                  <a:lnTo>
                    <a:pt x="93157" y="117615"/>
                  </a:lnTo>
                  <a:lnTo>
                    <a:pt x="80000" y="120000"/>
                  </a:lnTo>
                  <a:lnTo>
                    <a:pt x="40000" y="120000"/>
                  </a:lnTo>
                  <a:lnTo>
                    <a:pt x="26842" y="117615"/>
                  </a:lnTo>
                  <a:lnTo>
                    <a:pt x="15263" y="110463"/>
                  </a:lnTo>
                  <a:lnTo>
                    <a:pt x="7368" y="96953"/>
                  </a:lnTo>
                  <a:lnTo>
                    <a:pt x="2631" y="81059"/>
                  </a:lnTo>
                  <a:lnTo>
                    <a:pt x="0" y="60397"/>
                  </a:lnTo>
                  <a:lnTo>
                    <a:pt x="2631" y="40529"/>
                  </a:lnTo>
                  <a:lnTo>
                    <a:pt x="7368" y="23841"/>
                  </a:lnTo>
                  <a:lnTo>
                    <a:pt x="15263" y="11125"/>
                  </a:lnTo>
                  <a:lnTo>
                    <a:pt x="26842" y="3178"/>
                  </a:lnTo>
                  <a:lnTo>
                    <a:pt x="40000"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1" name="Shape 91"/>
            <p:cNvSpPr/>
            <p:nvPr/>
          </p:nvSpPr>
          <p:spPr>
            <a:xfrm>
              <a:off x="1835150" y="3405188"/>
              <a:ext cx="1041400" cy="239713"/>
            </a:xfrm>
            <a:custGeom>
              <a:avLst/>
              <a:gdLst/>
              <a:ahLst/>
              <a:cxnLst/>
              <a:rect l="0" t="0" r="0" b="0"/>
              <a:pathLst>
                <a:path w="120000" h="120000" extrusionOk="0">
                  <a:moveTo>
                    <a:pt x="23086" y="39911"/>
                  </a:moveTo>
                  <a:lnTo>
                    <a:pt x="20527" y="40969"/>
                  </a:lnTo>
                  <a:lnTo>
                    <a:pt x="18213" y="43876"/>
                  </a:lnTo>
                  <a:lnTo>
                    <a:pt x="16020" y="48370"/>
                  </a:lnTo>
                  <a:lnTo>
                    <a:pt x="14071" y="54185"/>
                  </a:lnTo>
                  <a:lnTo>
                    <a:pt x="12487" y="61850"/>
                  </a:lnTo>
                  <a:lnTo>
                    <a:pt x="11147" y="70572"/>
                  </a:lnTo>
                  <a:lnTo>
                    <a:pt x="10111" y="80088"/>
                  </a:lnTo>
                  <a:lnTo>
                    <a:pt x="110314" y="80088"/>
                  </a:lnTo>
                  <a:lnTo>
                    <a:pt x="109340" y="70572"/>
                  </a:lnTo>
                  <a:lnTo>
                    <a:pt x="108000" y="61850"/>
                  </a:lnTo>
                  <a:lnTo>
                    <a:pt x="106355" y="54185"/>
                  </a:lnTo>
                  <a:lnTo>
                    <a:pt x="104406" y="48370"/>
                  </a:lnTo>
                  <a:lnTo>
                    <a:pt x="102213" y="43876"/>
                  </a:lnTo>
                  <a:lnTo>
                    <a:pt x="99898" y="40969"/>
                  </a:lnTo>
                  <a:lnTo>
                    <a:pt x="97340" y="39911"/>
                  </a:lnTo>
                  <a:lnTo>
                    <a:pt x="23086" y="39911"/>
                  </a:lnTo>
                  <a:close/>
                  <a:moveTo>
                    <a:pt x="23086" y="0"/>
                  </a:moveTo>
                  <a:lnTo>
                    <a:pt x="96913" y="0"/>
                  </a:lnTo>
                  <a:lnTo>
                    <a:pt x="100385" y="1057"/>
                  </a:lnTo>
                  <a:lnTo>
                    <a:pt x="103675" y="4229"/>
                  </a:lnTo>
                  <a:lnTo>
                    <a:pt x="106781" y="9251"/>
                  </a:lnTo>
                  <a:lnTo>
                    <a:pt x="109644" y="15859"/>
                  </a:lnTo>
                  <a:lnTo>
                    <a:pt x="112142" y="24317"/>
                  </a:lnTo>
                  <a:lnTo>
                    <a:pt x="114395" y="34096"/>
                  </a:lnTo>
                  <a:lnTo>
                    <a:pt x="116345" y="45462"/>
                  </a:lnTo>
                  <a:lnTo>
                    <a:pt x="117928" y="57621"/>
                  </a:lnTo>
                  <a:lnTo>
                    <a:pt x="119086" y="70837"/>
                  </a:lnTo>
                  <a:lnTo>
                    <a:pt x="119756" y="85110"/>
                  </a:lnTo>
                  <a:lnTo>
                    <a:pt x="120000" y="99911"/>
                  </a:lnTo>
                  <a:lnTo>
                    <a:pt x="119756" y="106784"/>
                  </a:lnTo>
                  <a:lnTo>
                    <a:pt x="119208" y="112334"/>
                  </a:lnTo>
                  <a:lnTo>
                    <a:pt x="118233" y="116828"/>
                  </a:lnTo>
                  <a:lnTo>
                    <a:pt x="116893" y="119207"/>
                  </a:lnTo>
                  <a:lnTo>
                    <a:pt x="115431" y="120000"/>
                  </a:lnTo>
                  <a:lnTo>
                    <a:pt x="4568" y="120000"/>
                  </a:lnTo>
                  <a:lnTo>
                    <a:pt x="3106" y="119207"/>
                  </a:lnTo>
                  <a:lnTo>
                    <a:pt x="1766" y="116828"/>
                  </a:lnTo>
                  <a:lnTo>
                    <a:pt x="791" y="112334"/>
                  </a:lnTo>
                  <a:lnTo>
                    <a:pt x="243" y="106784"/>
                  </a:lnTo>
                  <a:lnTo>
                    <a:pt x="0" y="99911"/>
                  </a:lnTo>
                  <a:lnTo>
                    <a:pt x="243" y="85110"/>
                  </a:lnTo>
                  <a:lnTo>
                    <a:pt x="913" y="70837"/>
                  </a:lnTo>
                  <a:lnTo>
                    <a:pt x="2071" y="57621"/>
                  </a:lnTo>
                  <a:lnTo>
                    <a:pt x="3654" y="45462"/>
                  </a:lnTo>
                  <a:lnTo>
                    <a:pt x="5604" y="34096"/>
                  </a:lnTo>
                  <a:lnTo>
                    <a:pt x="7857" y="24317"/>
                  </a:lnTo>
                  <a:lnTo>
                    <a:pt x="10355" y="15859"/>
                  </a:lnTo>
                  <a:lnTo>
                    <a:pt x="13218" y="9251"/>
                  </a:lnTo>
                  <a:lnTo>
                    <a:pt x="16324" y="4229"/>
                  </a:lnTo>
                  <a:lnTo>
                    <a:pt x="19614" y="1057"/>
                  </a:lnTo>
                  <a:lnTo>
                    <a:pt x="23086"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2" name="Shape 92"/>
            <p:cNvSpPr/>
            <p:nvPr/>
          </p:nvSpPr>
          <p:spPr>
            <a:xfrm>
              <a:off x="2035175" y="3084513"/>
              <a:ext cx="642938" cy="400050"/>
            </a:xfrm>
            <a:custGeom>
              <a:avLst/>
              <a:gdLst/>
              <a:ahLst/>
              <a:cxnLst/>
              <a:rect l="0" t="0" r="0" b="0"/>
              <a:pathLst>
                <a:path w="120000" h="120000" extrusionOk="0">
                  <a:moveTo>
                    <a:pt x="28444" y="23936"/>
                  </a:moveTo>
                  <a:lnTo>
                    <a:pt x="17086" y="96063"/>
                  </a:lnTo>
                  <a:lnTo>
                    <a:pt x="102617" y="96063"/>
                  </a:lnTo>
                  <a:lnTo>
                    <a:pt x="91259" y="23936"/>
                  </a:lnTo>
                  <a:lnTo>
                    <a:pt x="28444" y="23936"/>
                  </a:lnTo>
                  <a:close/>
                  <a:moveTo>
                    <a:pt x="22419" y="0"/>
                  </a:moveTo>
                  <a:lnTo>
                    <a:pt x="97283" y="0"/>
                  </a:lnTo>
                  <a:lnTo>
                    <a:pt x="99456" y="317"/>
                  </a:lnTo>
                  <a:lnTo>
                    <a:pt x="101333" y="1743"/>
                  </a:lnTo>
                  <a:lnTo>
                    <a:pt x="102913" y="3645"/>
                  </a:lnTo>
                  <a:lnTo>
                    <a:pt x="104098" y="6182"/>
                  </a:lnTo>
                  <a:lnTo>
                    <a:pt x="104790" y="9511"/>
                  </a:lnTo>
                  <a:lnTo>
                    <a:pt x="119703" y="105574"/>
                  </a:lnTo>
                  <a:lnTo>
                    <a:pt x="120000" y="109379"/>
                  </a:lnTo>
                  <a:lnTo>
                    <a:pt x="119506" y="112866"/>
                  </a:lnTo>
                  <a:lnTo>
                    <a:pt x="118222" y="116512"/>
                  </a:lnTo>
                  <a:lnTo>
                    <a:pt x="116444" y="118414"/>
                  </a:lnTo>
                  <a:lnTo>
                    <a:pt x="114469" y="119841"/>
                  </a:lnTo>
                  <a:lnTo>
                    <a:pt x="112296" y="120000"/>
                  </a:lnTo>
                  <a:lnTo>
                    <a:pt x="7407" y="120000"/>
                  </a:lnTo>
                  <a:lnTo>
                    <a:pt x="5827" y="119841"/>
                  </a:lnTo>
                  <a:lnTo>
                    <a:pt x="4148" y="119048"/>
                  </a:lnTo>
                  <a:lnTo>
                    <a:pt x="2666" y="117622"/>
                  </a:lnTo>
                  <a:lnTo>
                    <a:pt x="1481" y="115244"/>
                  </a:lnTo>
                  <a:lnTo>
                    <a:pt x="592" y="113183"/>
                  </a:lnTo>
                  <a:lnTo>
                    <a:pt x="98" y="110805"/>
                  </a:lnTo>
                  <a:lnTo>
                    <a:pt x="0" y="108428"/>
                  </a:lnTo>
                  <a:lnTo>
                    <a:pt x="0" y="105574"/>
                  </a:lnTo>
                  <a:lnTo>
                    <a:pt x="14913" y="9511"/>
                  </a:lnTo>
                  <a:lnTo>
                    <a:pt x="15604" y="6657"/>
                  </a:lnTo>
                  <a:lnTo>
                    <a:pt x="16790" y="4121"/>
                  </a:lnTo>
                  <a:lnTo>
                    <a:pt x="18370" y="2060"/>
                  </a:lnTo>
                  <a:lnTo>
                    <a:pt x="20246" y="634"/>
                  </a:lnTo>
                  <a:lnTo>
                    <a:pt x="22419"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3" name="Shape 93"/>
            <p:cNvSpPr/>
            <p:nvPr/>
          </p:nvSpPr>
          <p:spPr>
            <a:xfrm>
              <a:off x="1152525" y="1400175"/>
              <a:ext cx="2406650" cy="1443038"/>
            </a:xfrm>
            <a:custGeom>
              <a:avLst/>
              <a:gdLst/>
              <a:ahLst/>
              <a:cxnLst/>
              <a:rect l="0" t="0" r="0" b="0"/>
              <a:pathLst>
                <a:path w="120000" h="120000" extrusionOk="0">
                  <a:moveTo>
                    <a:pt x="8970" y="6688"/>
                  </a:moveTo>
                  <a:lnTo>
                    <a:pt x="7968" y="6864"/>
                  </a:lnTo>
                  <a:lnTo>
                    <a:pt x="7044" y="7348"/>
                  </a:lnTo>
                  <a:lnTo>
                    <a:pt x="6174" y="8140"/>
                  </a:lnTo>
                  <a:lnTo>
                    <a:pt x="5461" y="9108"/>
                  </a:lnTo>
                  <a:lnTo>
                    <a:pt x="4828" y="10385"/>
                  </a:lnTo>
                  <a:lnTo>
                    <a:pt x="4406" y="11749"/>
                  </a:lnTo>
                  <a:lnTo>
                    <a:pt x="4116" y="13333"/>
                  </a:lnTo>
                  <a:lnTo>
                    <a:pt x="4010" y="15049"/>
                  </a:lnTo>
                  <a:lnTo>
                    <a:pt x="4010" y="113355"/>
                  </a:lnTo>
                  <a:lnTo>
                    <a:pt x="115989" y="113355"/>
                  </a:lnTo>
                  <a:lnTo>
                    <a:pt x="115989" y="15049"/>
                  </a:lnTo>
                  <a:lnTo>
                    <a:pt x="115883" y="13333"/>
                  </a:lnTo>
                  <a:lnTo>
                    <a:pt x="115593" y="11749"/>
                  </a:lnTo>
                  <a:lnTo>
                    <a:pt x="115171" y="10385"/>
                  </a:lnTo>
                  <a:lnTo>
                    <a:pt x="114538" y="9108"/>
                  </a:lnTo>
                  <a:lnTo>
                    <a:pt x="113825" y="8140"/>
                  </a:lnTo>
                  <a:lnTo>
                    <a:pt x="112955" y="7348"/>
                  </a:lnTo>
                  <a:lnTo>
                    <a:pt x="112031" y="6864"/>
                  </a:lnTo>
                  <a:lnTo>
                    <a:pt x="111029" y="6688"/>
                  </a:lnTo>
                  <a:lnTo>
                    <a:pt x="8970" y="6688"/>
                  </a:lnTo>
                  <a:close/>
                  <a:moveTo>
                    <a:pt x="8970" y="0"/>
                  </a:moveTo>
                  <a:lnTo>
                    <a:pt x="111029" y="0"/>
                  </a:lnTo>
                  <a:lnTo>
                    <a:pt x="112321" y="176"/>
                  </a:lnTo>
                  <a:lnTo>
                    <a:pt x="113588" y="660"/>
                  </a:lnTo>
                  <a:lnTo>
                    <a:pt x="114802" y="1408"/>
                  </a:lnTo>
                  <a:lnTo>
                    <a:pt x="115936" y="2420"/>
                  </a:lnTo>
                  <a:lnTo>
                    <a:pt x="116912" y="3696"/>
                  </a:lnTo>
                  <a:lnTo>
                    <a:pt x="117810" y="5148"/>
                  </a:lnTo>
                  <a:lnTo>
                    <a:pt x="118548" y="6864"/>
                  </a:lnTo>
                  <a:lnTo>
                    <a:pt x="119155" y="8668"/>
                  </a:lnTo>
                  <a:lnTo>
                    <a:pt x="119630" y="10649"/>
                  </a:lnTo>
                  <a:lnTo>
                    <a:pt x="119894" y="12805"/>
                  </a:lnTo>
                  <a:lnTo>
                    <a:pt x="120000" y="15049"/>
                  </a:lnTo>
                  <a:lnTo>
                    <a:pt x="120000" y="116655"/>
                  </a:lnTo>
                  <a:lnTo>
                    <a:pt x="119894" y="117799"/>
                  </a:lnTo>
                  <a:lnTo>
                    <a:pt x="119630" y="118723"/>
                  </a:lnTo>
                  <a:lnTo>
                    <a:pt x="119234" y="119471"/>
                  </a:lnTo>
                  <a:lnTo>
                    <a:pt x="118654" y="119867"/>
                  </a:lnTo>
                  <a:lnTo>
                    <a:pt x="117994" y="119999"/>
                  </a:lnTo>
                  <a:lnTo>
                    <a:pt x="2005" y="119999"/>
                  </a:lnTo>
                  <a:lnTo>
                    <a:pt x="1345" y="119867"/>
                  </a:lnTo>
                  <a:lnTo>
                    <a:pt x="765" y="119471"/>
                  </a:lnTo>
                  <a:lnTo>
                    <a:pt x="369" y="118723"/>
                  </a:lnTo>
                  <a:lnTo>
                    <a:pt x="105" y="117799"/>
                  </a:lnTo>
                  <a:lnTo>
                    <a:pt x="0" y="116655"/>
                  </a:lnTo>
                  <a:lnTo>
                    <a:pt x="0" y="15049"/>
                  </a:lnTo>
                  <a:lnTo>
                    <a:pt x="105" y="12805"/>
                  </a:lnTo>
                  <a:lnTo>
                    <a:pt x="369" y="10649"/>
                  </a:lnTo>
                  <a:lnTo>
                    <a:pt x="844" y="8668"/>
                  </a:lnTo>
                  <a:lnTo>
                    <a:pt x="1451" y="6864"/>
                  </a:lnTo>
                  <a:lnTo>
                    <a:pt x="2189" y="5148"/>
                  </a:lnTo>
                  <a:lnTo>
                    <a:pt x="3087" y="3696"/>
                  </a:lnTo>
                  <a:lnTo>
                    <a:pt x="4063" y="2420"/>
                  </a:lnTo>
                  <a:lnTo>
                    <a:pt x="5197" y="1408"/>
                  </a:lnTo>
                  <a:lnTo>
                    <a:pt x="6411" y="660"/>
                  </a:lnTo>
                  <a:lnTo>
                    <a:pt x="7678" y="176"/>
                  </a:lnTo>
                  <a:lnTo>
                    <a:pt x="8970"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4" name="Shape 94"/>
            <p:cNvSpPr/>
            <p:nvPr/>
          </p:nvSpPr>
          <p:spPr>
            <a:xfrm>
              <a:off x="1152525" y="2763838"/>
              <a:ext cx="2406650" cy="400050"/>
            </a:xfrm>
            <a:custGeom>
              <a:avLst/>
              <a:gdLst/>
              <a:ahLst/>
              <a:cxnLst/>
              <a:rect l="0" t="0" r="0" b="0"/>
              <a:pathLst>
                <a:path w="120000" h="120000" extrusionOk="0">
                  <a:moveTo>
                    <a:pt x="4010" y="23936"/>
                  </a:moveTo>
                  <a:lnTo>
                    <a:pt x="4010" y="66103"/>
                  </a:lnTo>
                  <a:lnTo>
                    <a:pt x="4116" y="72126"/>
                  </a:lnTo>
                  <a:lnTo>
                    <a:pt x="4406" y="77833"/>
                  </a:lnTo>
                  <a:lnTo>
                    <a:pt x="4828" y="82906"/>
                  </a:lnTo>
                  <a:lnTo>
                    <a:pt x="5461" y="87503"/>
                  </a:lnTo>
                  <a:lnTo>
                    <a:pt x="6174" y="90990"/>
                  </a:lnTo>
                  <a:lnTo>
                    <a:pt x="7044" y="93844"/>
                  </a:lnTo>
                  <a:lnTo>
                    <a:pt x="7968" y="95587"/>
                  </a:lnTo>
                  <a:lnTo>
                    <a:pt x="8970" y="96063"/>
                  </a:lnTo>
                  <a:lnTo>
                    <a:pt x="111029" y="96063"/>
                  </a:lnTo>
                  <a:lnTo>
                    <a:pt x="112031" y="95587"/>
                  </a:lnTo>
                  <a:lnTo>
                    <a:pt x="112955" y="93844"/>
                  </a:lnTo>
                  <a:lnTo>
                    <a:pt x="113825" y="90990"/>
                  </a:lnTo>
                  <a:lnTo>
                    <a:pt x="114538" y="87503"/>
                  </a:lnTo>
                  <a:lnTo>
                    <a:pt x="115171" y="82906"/>
                  </a:lnTo>
                  <a:lnTo>
                    <a:pt x="115593" y="77833"/>
                  </a:lnTo>
                  <a:lnTo>
                    <a:pt x="115883" y="72126"/>
                  </a:lnTo>
                  <a:lnTo>
                    <a:pt x="115989" y="66103"/>
                  </a:lnTo>
                  <a:lnTo>
                    <a:pt x="115989" y="23936"/>
                  </a:lnTo>
                  <a:lnTo>
                    <a:pt x="4010" y="23936"/>
                  </a:lnTo>
                  <a:close/>
                  <a:moveTo>
                    <a:pt x="2005" y="0"/>
                  </a:moveTo>
                  <a:lnTo>
                    <a:pt x="117994" y="0"/>
                  </a:lnTo>
                  <a:lnTo>
                    <a:pt x="118654" y="634"/>
                  </a:lnTo>
                  <a:lnTo>
                    <a:pt x="119234" y="2060"/>
                  </a:lnTo>
                  <a:lnTo>
                    <a:pt x="119630" y="4755"/>
                  </a:lnTo>
                  <a:lnTo>
                    <a:pt x="119894" y="7926"/>
                  </a:lnTo>
                  <a:lnTo>
                    <a:pt x="120000" y="11889"/>
                  </a:lnTo>
                  <a:lnTo>
                    <a:pt x="120000" y="66103"/>
                  </a:lnTo>
                  <a:lnTo>
                    <a:pt x="119894" y="74187"/>
                  </a:lnTo>
                  <a:lnTo>
                    <a:pt x="119630" y="81796"/>
                  </a:lnTo>
                  <a:lnTo>
                    <a:pt x="119155" y="88929"/>
                  </a:lnTo>
                  <a:lnTo>
                    <a:pt x="118548" y="95587"/>
                  </a:lnTo>
                  <a:lnTo>
                    <a:pt x="117810" y="101611"/>
                  </a:lnTo>
                  <a:lnTo>
                    <a:pt x="116912" y="106842"/>
                  </a:lnTo>
                  <a:lnTo>
                    <a:pt x="115936" y="111439"/>
                  </a:lnTo>
                  <a:lnTo>
                    <a:pt x="114802" y="115244"/>
                  </a:lnTo>
                  <a:lnTo>
                    <a:pt x="113588" y="117780"/>
                  </a:lnTo>
                  <a:lnTo>
                    <a:pt x="112321" y="119524"/>
                  </a:lnTo>
                  <a:lnTo>
                    <a:pt x="111029" y="120000"/>
                  </a:lnTo>
                  <a:lnTo>
                    <a:pt x="8970" y="120000"/>
                  </a:lnTo>
                  <a:lnTo>
                    <a:pt x="7678" y="119524"/>
                  </a:lnTo>
                  <a:lnTo>
                    <a:pt x="6411" y="117780"/>
                  </a:lnTo>
                  <a:lnTo>
                    <a:pt x="5197" y="115244"/>
                  </a:lnTo>
                  <a:lnTo>
                    <a:pt x="4063" y="111439"/>
                  </a:lnTo>
                  <a:lnTo>
                    <a:pt x="3087" y="106842"/>
                  </a:lnTo>
                  <a:lnTo>
                    <a:pt x="2189" y="101611"/>
                  </a:lnTo>
                  <a:lnTo>
                    <a:pt x="1451" y="95587"/>
                  </a:lnTo>
                  <a:lnTo>
                    <a:pt x="844" y="88929"/>
                  </a:lnTo>
                  <a:lnTo>
                    <a:pt x="369" y="81796"/>
                  </a:lnTo>
                  <a:lnTo>
                    <a:pt x="105" y="74187"/>
                  </a:lnTo>
                  <a:lnTo>
                    <a:pt x="0" y="66103"/>
                  </a:lnTo>
                  <a:lnTo>
                    <a:pt x="0" y="11889"/>
                  </a:lnTo>
                  <a:lnTo>
                    <a:pt x="105" y="7926"/>
                  </a:lnTo>
                  <a:lnTo>
                    <a:pt x="369" y="4755"/>
                  </a:lnTo>
                  <a:lnTo>
                    <a:pt x="765" y="2060"/>
                  </a:lnTo>
                  <a:lnTo>
                    <a:pt x="1345" y="634"/>
                  </a:lnTo>
                  <a:lnTo>
                    <a:pt x="2005"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5" name="Shape 95"/>
            <p:cNvSpPr/>
            <p:nvPr/>
          </p:nvSpPr>
          <p:spPr>
            <a:xfrm>
              <a:off x="1793875" y="2041525"/>
              <a:ext cx="320675" cy="320675"/>
            </a:xfrm>
            <a:custGeom>
              <a:avLst/>
              <a:gdLst/>
              <a:ahLst/>
              <a:cxnLst/>
              <a:rect l="0" t="0" r="0" b="0"/>
              <a:pathLst>
                <a:path w="120000" h="120000" extrusionOk="0">
                  <a:moveTo>
                    <a:pt x="60000" y="30099"/>
                  </a:moveTo>
                  <a:lnTo>
                    <a:pt x="53267" y="30891"/>
                  </a:lnTo>
                  <a:lnTo>
                    <a:pt x="46930" y="33267"/>
                  </a:lnTo>
                  <a:lnTo>
                    <a:pt x="41188" y="36831"/>
                  </a:lnTo>
                  <a:lnTo>
                    <a:pt x="36435" y="41386"/>
                  </a:lnTo>
                  <a:lnTo>
                    <a:pt x="33069" y="46930"/>
                  </a:lnTo>
                  <a:lnTo>
                    <a:pt x="30891" y="53267"/>
                  </a:lnTo>
                  <a:lnTo>
                    <a:pt x="29900" y="60000"/>
                  </a:lnTo>
                  <a:lnTo>
                    <a:pt x="30891" y="67128"/>
                  </a:lnTo>
                  <a:lnTo>
                    <a:pt x="33069" y="73267"/>
                  </a:lnTo>
                  <a:lnTo>
                    <a:pt x="36435" y="78811"/>
                  </a:lnTo>
                  <a:lnTo>
                    <a:pt x="41188" y="83366"/>
                  </a:lnTo>
                  <a:lnTo>
                    <a:pt x="46930" y="86930"/>
                  </a:lnTo>
                  <a:lnTo>
                    <a:pt x="53267" y="89504"/>
                  </a:lnTo>
                  <a:lnTo>
                    <a:pt x="60000" y="90099"/>
                  </a:lnTo>
                  <a:lnTo>
                    <a:pt x="66732" y="89504"/>
                  </a:lnTo>
                  <a:lnTo>
                    <a:pt x="73069" y="86930"/>
                  </a:lnTo>
                  <a:lnTo>
                    <a:pt x="78811" y="83366"/>
                  </a:lnTo>
                  <a:lnTo>
                    <a:pt x="83564" y="78811"/>
                  </a:lnTo>
                  <a:lnTo>
                    <a:pt x="86930" y="73267"/>
                  </a:lnTo>
                  <a:lnTo>
                    <a:pt x="89108" y="67128"/>
                  </a:lnTo>
                  <a:lnTo>
                    <a:pt x="90099" y="60000"/>
                  </a:lnTo>
                  <a:lnTo>
                    <a:pt x="89108" y="53267"/>
                  </a:lnTo>
                  <a:lnTo>
                    <a:pt x="86930" y="46930"/>
                  </a:lnTo>
                  <a:lnTo>
                    <a:pt x="83564" y="41386"/>
                  </a:lnTo>
                  <a:lnTo>
                    <a:pt x="78811" y="36831"/>
                  </a:lnTo>
                  <a:lnTo>
                    <a:pt x="73069" y="33267"/>
                  </a:lnTo>
                  <a:lnTo>
                    <a:pt x="66732" y="30891"/>
                  </a:lnTo>
                  <a:lnTo>
                    <a:pt x="60000" y="30099"/>
                  </a:lnTo>
                  <a:close/>
                  <a:moveTo>
                    <a:pt x="60000" y="0"/>
                  </a:moveTo>
                  <a:lnTo>
                    <a:pt x="69900" y="792"/>
                  </a:lnTo>
                  <a:lnTo>
                    <a:pt x="78811" y="3366"/>
                  </a:lnTo>
                  <a:lnTo>
                    <a:pt x="87524" y="6732"/>
                  </a:lnTo>
                  <a:lnTo>
                    <a:pt x="95445" y="11683"/>
                  </a:lnTo>
                  <a:lnTo>
                    <a:pt x="102376" y="17821"/>
                  </a:lnTo>
                  <a:lnTo>
                    <a:pt x="108316" y="24752"/>
                  </a:lnTo>
                  <a:lnTo>
                    <a:pt x="113267" y="32673"/>
                  </a:lnTo>
                  <a:lnTo>
                    <a:pt x="117029" y="41188"/>
                  </a:lnTo>
                  <a:lnTo>
                    <a:pt x="119207" y="50495"/>
                  </a:lnTo>
                  <a:lnTo>
                    <a:pt x="120000" y="60000"/>
                  </a:lnTo>
                  <a:lnTo>
                    <a:pt x="119207" y="69900"/>
                  </a:lnTo>
                  <a:lnTo>
                    <a:pt x="117029" y="79009"/>
                  </a:lnTo>
                  <a:lnTo>
                    <a:pt x="113267" y="87524"/>
                  </a:lnTo>
                  <a:lnTo>
                    <a:pt x="108316" y="95445"/>
                  </a:lnTo>
                  <a:lnTo>
                    <a:pt x="102376" y="102574"/>
                  </a:lnTo>
                  <a:lnTo>
                    <a:pt x="95445" y="108514"/>
                  </a:lnTo>
                  <a:lnTo>
                    <a:pt x="87524" y="113465"/>
                  </a:lnTo>
                  <a:lnTo>
                    <a:pt x="78811" y="117029"/>
                  </a:lnTo>
                  <a:lnTo>
                    <a:pt x="69900" y="119405"/>
                  </a:lnTo>
                  <a:lnTo>
                    <a:pt x="60000" y="120000"/>
                  </a:lnTo>
                  <a:lnTo>
                    <a:pt x="50099" y="119405"/>
                  </a:lnTo>
                  <a:lnTo>
                    <a:pt x="41188" y="117029"/>
                  </a:lnTo>
                  <a:lnTo>
                    <a:pt x="32475" y="113465"/>
                  </a:lnTo>
                  <a:lnTo>
                    <a:pt x="24554" y="108514"/>
                  </a:lnTo>
                  <a:lnTo>
                    <a:pt x="17623" y="102574"/>
                  </a:lnTo>
                  <a:lnTo>
                    <a:pt x="11683" y="95445"/>
                  </a:lnTo>
                  <a:lnTo>
                    <a:pt x="6732" y="87524"/>
                  </a:lnTo>
                  <a:lnTo>
                    <a:pt x="2970" y="79009"/>
                  </a:lnTo>
                  <a:lnTo>
                    <a:pt x="792" y="69900"/>
                  </a:lnTo>
                  <a:lnTo>
                    <a:pt x="0" y="60000"/>
                  </a:lnTo>
                  <a:lnTo>
                    <a:pt x="792" y="50495"/>
                  </a:lnTo>
                  <a:lnTo>
                    <a:pt x="2970" y="41188"/>
                  </a:lnTo>
                  <a:lnTo>
                    <a:pt x="6732" y="32673"/>
                  </a:lnTo>
                  <a:lnTo>
                    <a:pt x="11683" y="24752"/>
                  </a:lnTo>
                  <a:lnTo>
                    <a:pt x="17623" y="17821"/>
                  </a:lnTo>
                  <a:lnTo>
                    <a:pt x="24554" y="11683"/>
                  </a:lnTo>
                  <a:lnTo>
                    <a:pt x="32475" y="6732"/>
                  </a:lnTo>
                  <a:lnTo>
                    <a:pt x="41188" y="3366"/>
                  </a:lnTo>
                  <a:lnTo>
                    <a:pt x="50099" y="792"/>
                  </a:lnTo>
                  <a:lnTo>
                    <a:pt x="60000"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6" name="Shape 96"/>
            <p:cNvSpPr/>
            <p:nvPr/>
          </p:nvSpPr>
          <p:spPr>
            <a:xfrm>
              <a:off x="2597150" y="1841500"/>
              <a:ext cx="320675" cy="320675"/>
            </a:xfrm>
            <a:custGeom>
              <a:avLst/>
              <a:gdLst/>
              <a:ahLst/>
              <a:cxnLst/>
              <a:rect l="0" t="0" r="0" b="0"/>
              <a:pathLst>
                <a:path w="120000" h="120000" extrusionOk="0">
                  <a:moveTo>
                    <a:pt x="60000" y="30099"/>
                  </a:moveTo>
                  <a:lnTo>
                    <a:pt x="53267" y="30891"/>
                  </a:lnTo>
                  <a:lnTo>
                    <a:pt x="46930" y="33267"/>
                  </a:lnTo>
                  <a:lnTo>
                    <a:pt x="41188" y="36831"/>
                  </a:lnTo>
                  <a:lnTo>
                    <a:pt x="36435" y="41584"/>
                  </a:lnTo>
                  <a:lnTo>
                    <a:pt x="33069" y="46930"/>
                  </a:lnTo>
                  <a:lnTo>
                    <a:pt x="30891" y="53267"/>
                  </a:lnTo>
                  <a:lnTo>
                    <a:pt x="29900" y="60000"/>
                  </a:lnTo>
                  <a:lnTo>
                    <a:pt x="30891" y="67128"/>
                  </a:lnTo>
                  <a:lnTo>
                    <a:pt x="33069" y="73465"/>
                  </a:lnTo>
                  <a:lnTo>
                    <a:pt x="36435" y="78811"/>
                  </a:lnTo>
                  <a:lnTo>
                    <a:pt x="41188" y="83564"/>
                  </a:lnTo>
                  <a:lnTo>
                    <a:pt x="46930" y="87128"/>
                  </a:lnTo>
                  <a:lnTo>
                    <a:pt x="53267" y="89504"/>
                  </a:lnTo>
                  <a:lnTo>
                    <a:pt x="60000" y="90099"/>
                  </a:lnTo>
                  <a:lnTo>
                    <a:pt x="66732" y="89504"/>
                  </a:lnTo>
                  <a:lnTo>
                    <a:pt x="73069" y="87128"/>
                  </a:lnTo>
                  <a:lnTo>
                    <a:pt x="78811" y="83564"/>
                  </a:lnTo>
                  <a:lnTo>
                    <a:pt x="83564" y="78811"/>
                  </a:lnTo>
                  <a:lnTo>
                    <a:pt x="86930" y="73465"/>
                  </a:lnTo>
                  <a:lnTo>
                    <a:pt x="89108" y="67128"/>
                  </a:lnTo>
                  <a:lnTo>
                    <a:pt x="90099" y="60000"/>
                  </a:lnTo>
                  <a:lnTo>
                    <a:pt x="89108" y="53267"/>
                  </a:lnTo>
                  <a:lnTo>
                    <a:pt x="86930" y="46930"/>
                  </a:lnTo>
                  <a:lnTo>
                    <a:pt x="83564" y="41584"/>
                  </a:lnTo>
                  <a:lnTo>
                    <a:pt x="78811" y="36831"/>
                  </a:lnTo>
                  <a:lnTo>
                    <a:pt x="73069" y="33267"/>
                  </a:lnTo>
                  <a:lnTo>
                    <a:pt x="66732" y="30891"/>
                  </a:lnTo>
                  <a:lnTo>
                    <a:pt x="60000" y="30099"/>
                  </a:lnTo>
                  <a:close/>
                  <a:moveTo>
                    <a:pt x="60000" y="0"/>
                  </a:moveTo>
                  <a:lnTo>
                    <a:pt x="69900" y="792"/>
                  </a:lnTo>
                  <a:lnTo>
                    <a:pt x="78811" y="3366"/>
                  </a:lnTo>
                  <a:lnTo>
                    <a:pt x="87524" y="6930"/>
                  </a:lnTo>
                  <a:lnTo>
                    <a:pt x="95445" y="11683"/>
                  </a:lnTo>
                  <a:lnTo>
                    <a:pt x="102376" y="17821"/>
                  </a:lnTo>
                  <a:lnTo>
                    <a:pt x="108316" y="24950"/>
                  </a:lnTo>
                  <a:lnTo>
                    <a:pt x="113267" y="32871"/>
                  </a:lnTo>
                  <a:lnTo>
                    <a:pt x="117029" y="41188"/>
                  </a:lnTo>
                  <a:lnTo>
                    <a:pt x="119207" y="50495"/>
                  </a:lnTo>
                  <a:lnTo>
                    <a:pt x="120000" y="60000"/>
                  </a:lnTo>
                  <a:lnTo>
                    <a:pt x="119207" y="69900"/>
                  </a:lnTo>
                  <a:lnTo>
                    <a:pt x="117029" y="79207"/>
                  </a:lnTo>
                  <a:lnTo>
                    <a:pt x="113267" y="87524"/>
                  </a:lnTo>
                  <a:lnTo>
                    <a:pt x="108316" y="95445"/>
                  </a:lnTo>
                  <a:lnTo>
                    <a:pt x="102376" y="102574"/>
                  </a:lnTo>
                  <a:lnTo>
                    <a:pt x="95445" y="108514"/>
                  </a:lnTo>
                  <a:lnTo>
                    <a:pt x="87524" y="113465"/>
                  </a:lnTo>
                  <a:lnTo>
                    <a:pt x="78811" y="117029"/>
                  </a:lnTo>
                  <a:lnTo>
                    <a:pt x="69900" y="119405"/>
                  </a:lnTo>
                  <a:lnTo>
                    <a:pt x="60000" y="120000"/>
                  </a:lnTo>
                  <a:lnTo>
                    <a:pt x="50099" y="119405"/>
                  </a:lnTo>
                  <a:lnTo>
                    <a:pt x="41188" y="117029"/>
                  </a:lnTo>
                  <a:lnTo>
                    <a:pt x="32475" y="113465"/>
                  </a:lnTo>
                  <a:lnTo>
                    <a:pt x="24554" y="108514"/>
                  </a:lnTo>
                  <a:lnTo>
                    <a:pt x="17623" y="102574"/>
                  </a:lnTo>
                  <a:lnTo>
                    <a:pt x="11683" y="95445"/>
                  </a:lnTo>
                  <a:lnTo>
                    <a:pt x="6732" y="87524"/>
                  </a:lnTo>
                  <a:lnTo>
                    <a:pt x="2970" y="79207"/>
                  </a:lnTo>
                  <a:lnTo>
                    <a:pt x="792" y="69900"/>
                  </a:lnTo>
                  <a:lnTo>
                    <a:pt x="0" y="60000"/>
                  </a:lnTo>
                  <a:lnTo>
                    <a:pt x="792" y="50495"/>
                  </a:lnTo>
                  <a:lnTo>
                    <a:pt x="2970" y="41188"/>
                  </a:lnTo>
                  <a:lnTo>
                    <a:pt x="6732" y="32871"/>
                  </a:lnTo>
                  <a:lnTo>
                    <a:pt x="11683" y="24950"/>
                  </a:lnTo>
                  <a:lnTo>
                    <a:pt x="17623" y="17821"/>
                  </a:lnTo>
                  <a:lnTo>
                    <a:pt x="24554" y="11683"/>
                  </a:lnTo>
                  <a:lnTo>
                    <a:pt x="32475" y="6930"/>
                  </a:lnTo>
                  <a:lnTo>
                    <a:pt x="41188" y="3366"/>
                  </a:lnTo>
                  <a:lnTo>
                    <a:pt x="50099" y="792"/>
                  </a:lnTo>
                  <a:lnTo>
                    <a:pt x="60000"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7" name="Shape 97"/>
            <p:cNvSpPr/>
            <p:nvPr/>
          </p:nvSpPr>
          <p:spPr>
            <a:xfrm>
              <a:off x="2997200" y="2241550"/>
              <a:ext cx="320675" cy="320675"/>
            </a:xfrm>
            <a:custGeom>
              <a:avLst/>
              <a:gdLst/>
              <a:ahLst/>
              <a:cxnLst/>
              <a:rect l="0" t="0" r="0" b="0"/>
              <a:pathLst>
                <a:path w="120000" h="120000" extrusionOk="0">
                  <a:moveTo>
                    <a:pt x="60000" y="29900"/>
                  </a:moveTo>
                  <a:lnTo>
                    <a:pt x="53267" y="30693"/>
                  </a:lnTo>
                  <a:lnTo>
                    <a:pt x="46930" y="33267"/>
                  </a:lnTo>
                  <a:lnTo>
                    <a:pt x="41188" y="36831"/>
                  </a:lnTo>
                  <a:lnTo>
                    <a:pt x="36435" y="41386"/>
                  </a:lnTo>
                  <a:lnTo>
                    <a:pt x="33069" y="46930"/>
                  </a:lnTo>
                  <a:lnTo>
                    <a:pt x="30891" y="53069"/>
                  </a:lnTo>
                  <a:lnTo>
                    <a:pt x="29900" y="60000"/>
                  </a:lnTo>
                  <a:lnTo>
                    <a:pt x="30891" y="67128"/>
                  </a:lnTo>
                  <a:lnTo>
                    <a:pt x="33069" y="73267"/>
                  </a:lnTo>
                  <a:lnTo>
                    <a:pt x="36435" y="78811"/>
                  </a:lnTo>
                  <a:lnTo>
                    <a:pt x="41188" y="83366"/>
                  </a:lnTo>
                  <a:lnTo>
                    <a:pt x="46930" y="86930"/>
                  </a:lnTo>
                  <a:lnTo>
                    <a:pt x="53267" y="89306"/>
                  </a:lnTo>
                  <a:lnTo>
                    <a:pt x="60000" y="89900"/>
                  </a:lnTo>
                  <a:lnTo>
                    <a:pt x="66732" y="89306"/>
                  </a:lnTo>
                  <a:lnTo>
                    <a:pt x="73069" y="86930"/>
                  </a:lnTo>
                  <a:lnTo>
                    <a:pt x="78811" y="83366"/>
                  </a:lnTo>
                  <a:lnTo>
                    <a:pt x="83564" y="78811"/>
                  </a:lnTo>
                  <a:lnTo>
                    <a:pt x="86930" y="73267"/>
                  </a:lnTo>
                  <a:lnTo>
                    <a:pt x="89108" y="67128"/>
                  </a:lnTo>
                  <a:lnTo>
                    <a:pt x="90099" y="60000"/>
                  </a:lnTo>
                  <a:lnTo>
                    <a:pt x="89108" y="53069"/>
                  </a:lnTo>
                  <a:lnTo>
                    <a:pt x="86930" y="46930"/>
                  </a:lnTo>
                  <a:lnTo>
                    <a:pt x="83564" y="41386"/>
                  </a:lnTo>
                  <a:lnTo>
                    <a:pt x="78811" y="36831"/>
                  </a:lnTo>
                  <a:lnTo>
                    <a:pt x="73069" y="33267"/>
                  </a:lnTo>
                  <a:lnTo>
                    <a:pt x="66732" y="30693"/>
                  </a:lnTo>
                  <a:lnTo>
                    <a:pt x="60000" y="29900"/>
                  </a:lnTo>
                  <a:close/>
                  <a:moveTo>
                    <a:pt x="60000" y="0"/>
                  </a:moveTo>
                  <a:lnTo>
                    <a:pt x="69900" y="792"/>
                  </a:lnTo>
                  <a:lnTo>
                    <a:pt x="78811" y="3168"/>
                  </a:lnTo>
                  <a:lnTo>
                    <a:pt x="87524" y="6732"/>
                  </a:lnTo>
                  <a:lnTo>
                    <a:pt x="95445" y="11683"/>
                  </a:lnTo>
                  <a:lnTo>
                    <a:pt x="102376" y="17623"/>
                  </a:lnTo>
                  <a:lnTo>
                    <a:pt x="108316" y="24752"/>
                  </a:lnTo>
                  <a:lnTo>
                    <a:pt x="113267" y="32673"/>
                  </a:lnTo>
                  <a:lnTo>
                    <a:pt x="117029" y="41188"/>
                  </a:lnTo>
                  <a:lnTo>
                    <a:pt x="119207" y="50495"/>
                  </a:lnTo>
                  <a:lnTo>
                    <a:pt x="120000" y="60000"/>
                  </a:lnTo>
                  <a:lnTo>
                    <a:pt x="119207" y="69702"/>
                  </a:lnTo>
                  <a:lnTo>
                    <a:pt x="117029" y="79009"/>
                  </a:lnTo>
                  <a:lnTo>
                    <a:pt x="113267" y="87524"/>
                  </a:lnTo>
                  <a:lnTo>
                    <a:pt x="108316" y="95445"/>
                  </a:lnTo>
                  <a:lnTo>
                    <a:pt x="102376" y="102574"/>
                  </a:lnTo>
                  <a:lnTo>
                    <a:pt x="95445" y="108514"/>
                  </a:lnTo>
                  <a:lnTo>
                    <a:pt x="87524" y="113465"/>
                  </a:lnTo>
                  <a:lnTo>
                    <a:pt x="78811" y="117029"/>
                  </a:lnTo>
                  <a:lnTo>
                    <a:pt x="69900" y="119405"/>
                  </a:lnTo>
                  <a:lnTo>
                    <a:pt x="60000" y="120000"/>
                  </a:lnTo>
                  <a:lnTo>
                    <a:pt x="50099" y="119405"/>
                  </a:lnTo>
                  <a:lnTo>
                    <a:pt x="41188" y="117029"/>
                  </a:lnTo>
                  <a:lnTo>
                    <a:pt x="32475" y="113465"/>
                  </a:lnTo>
                  <a:lnTo>
                    <a:pt x="24554" y="108514"/>
                  </a:lnTo>
                  <a:lnTo>
                    <a:pt x="17623" y="102574"/>
                  </a:lnTo>
                  <a:lnTo>
                    <a:pt x="11683" y="95445"/>
                  </a:lnTo>
                  <a:lnTo>
                    <a:pt x="6732" y="87524"/>
                  </a:lnTo>
                  <a:lnTo>
                    <a:pt x="2970" y="79009"/>
                  </a:lnTo>
                  <a:lnTo>
                    <a:pt x="792" y="69702"/>
                  </a:lnTo>
                  <a:lnTo>
                    <a:pt x="0" y="60000"/>
                  </a:lnTo>
                  <a:lnTo>
                    <a:pt x="792" y="50495"/>
                  </a:lnTo>
                  <a:lnTo>
                    <a:pt x="2970" y="41188"/>
                  </a:lnTo>
                  <a:lnTo>
                    <a:pt x="6732" y="32673"/>
                  </a:lnTo>
                  <a:lnTo>
                    <a:pt x="11683" y="24752"/>
                  </a:lnTo>
                  <a:lnTo>
                    <a:pt x="17623" y="17623"/>
                  </a:lnTo>
                  <a:lnTo>
                    <a:pt x="24554" y="11683"/>
                  </a:lnTo>
                  <a:lnTo>
                    <a:pt x="32475" y="6732"/>
                  </a:lnTo>
                  <a:lnTo>
                    <a:pt x="41188" y="3168"/>
                  </a:lnTo>
                  <a:lnTo>
                    <a:pt x="50099" y="792"/>
                  </a:lnTo>
                  <a:lnTo>
                    <a:pt x="60000"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8" name="Shape 98"/>
            <p:cNvSpPr/>
            <p:nvPr/>
          </p:nvSpPr>
          <p:spPr>
            <a:xfrm>
              <a:off x="2074863" y="2322513"/>
              <a:ext cx="320675" cy="320675"/>
            </a:xfrm>
            <a:custGeom>
              <a:avLst/>
              <a:gdLst/>
              <a:ahLst/>
              <a:cxnLst/>
              <a:rect l="0" t="0" r="0" b="0"/>
              <a:pathLst>
                <a:path w="120000" h="120000" extrusionOk="0">
                  <a:moveTo>
                    <a:pt x="60098" y="30099"/>
                  </a:moveTo>
                  <a:lnTo>
                    <a:pt x="53179" y="30891"/>
                  </a:lnTo>
                  <a:lnTo>
                    <a:pt x="46853" y="33267"/>
                  </a:lnTo>
                  <a:lnTo>
                    <a:pt x="41317" y="36831"/>
                  </a:lnTo>
                  <a:lnTo>
                    <a:pt x="36573" y="41584"/>
                  </a:lnTo>
                  <a:lnTo>
                    <a:pt x="33014" y="46930"/>
                  </a:lnTo>
                  <a:lnTo>
                    <a:pt x="30840" y="53267"/>
                  </a:lnTo>
                  <a:lnTo>
                    <a:pt x="30049" y="60000"/>
                  </a:lnTo>
                  <a:lnTo>
                    <a:pt x="30840" y="67128"/>
                  </a:lnTo>
                  <a:lnTo>
                    <a:pt x="33014" y="73465"/>
                  </a:lnTo>
                  <a:lnTo>
                    <a:pt x="36573" y="78811"/>
                  </a:lnTo>
                  <a:lnTo>
                    <a:pt x="41317" y="83564"/>
                  </a:lnTo>
                  <a:lnTo>
                    <a:pt x="46853" y="87128"/>
                  </a:lnTo>
                  <a:lnTo>
                    <a:pt x="53179" y="89504"/>
                  </a:lnTo>
                  <a:lnTo>
                    <a:pt x="60098" y="90099"/>
                  </a:lnTo>
                  <a:lnTo>
                    <a:pt x="66820" y="89504"/>
                  </a:lnTo>
                  <a:lnTo>
                    <a:pt x="73146" y="87128"/>
                  </a:lnTo>
                  <a:lnTo>
                    <a:pt x="78879" y="83564"/>
                  </a:lnTo>
                  <a:lnTo>
                    <a:pt x="83426" y="78811"/>
                  </a:lnTo>
                  <a:lnTo>
                    <a:pt x="86985" y="73465"/>
                  </a:lnTo>
                  <a:lnTo>
                    <a:pt x="89159" y="67128"/>
                  </a:lnTo>
                  <a:lnTo>
                    <a:pt x="89950" y="60000"/>
                  </a:lnTo>
                  <a:lnTo>
                    <a:pt x="89159" y="53267"/>
                  </a:lnTo>
                  <a:lnTo>
                    <a:pt x="86985" y="46930"/>
                  </a:lnTo>
                  <a:lnTo>
                    <a:pt x="83426" y="41584"/>
                  </a:lnTo>
                  <a:lnTo>
                    <a:pt x="78879" y="36831"/>
                  </a:lnTo>
                  <a:lnTo>
                    <a:pt x="73146" y="33267"/>
                  </a:lnTo>
                  <a:lnTo>
                    <a:pt x="66820" y="30891"/>
                  </a:lnTo>
                  <a:lnTo>
                    <a:pt x="60098" y="30099"/>
                  </a:lnTo>
                  <a:close/>
                  <a:moveTo>
                    <a:pt x="60098" y="0"/>
                  </a:moveTo>
                  <a:lnTo>
                    <a:pt x="69785" y="792"/>
                  </a:lnTo>
                  <a:lnTo>
                    <a:pt x="78879" y="3366"/>
                  </a:lnTo>
                  <a:lnTo>
                    <a:pt x="87578" y="6930"/>
                  </a:lnTo>
                  <a:lnTo>
                    <a:pt x="95485" y="11683"/>
                  </a:lnTo>
                  <a:lnTo>
                    <a:pt x="102207" y="17821"/>
                  </a:lnTo>
                  <a:lnTo>
                    <a:pt x="108336" y="24950"/>
                  </a:lnTo>
                  <a:lnTo>
                    <a:pt x="113080" y="32871"/>
                  </a:lnTo>
                  <a:lnTo>
                    <a:pt x="117034" y="41188"/>
                  </a:lnTo>
                  <a:lnTo>
                    <a:pt x="119209" y="50495"/>
                  </a:lnTo>
                  <a:lnTo>
                    <a:pt x="119999" y="60000"/>
                  </a:lnTo>
                  <a:lnTo>
                    <a:pt x="119209" y="69900"/>
                  </a:lnTo>
                  <a:lnTo>
                    <a:pt x="117034" y="79207"/>
                  </a:lnTo>
                  <a:lnTo>
                    <a:pt x="113080" y="87524"/>
                  </a:lnTo>
                  <a:lnTo>
                    <a:pt x="108336" y="95445"/>
                  </a:lnTo>
                  <a:lnTo>
                    <a:pt x="102207" y="102574"/>
                  </a:lnTo>
                  <a:lnTo>
                    <a:pt x="95485" y="108514"/>
                  </a:lnTo>
                  <a:lnTo>
                    <a:pt x="87578" y="113465"/>
                  </a:lnTo>
                  <a:lnTo>
                    <a:pt x="78879" y="117029"/>
                  </a:lnTo>
                  <a:lnTo>
                    <a:pt x="69785" y="119405"/>
                  </a:lnTo>
                  <a:lnTo>
                    <a:pt x="60098" y="120000"/>
                  </a:lnTo>
                  <a:lnTo>
                    <a:pt x="50214" y="119405"/>
                  </a:lnTo>
                  <a:lnTo>
                    <a:pt x="41317" y="117029"/>
                  </a:lnTo>
                  <a:lnTo>
                    <a:pt x="32421" y="113465"/>
                  </a:lnTo>
                  <a:lnTo>
                    <a:pt x="24514" y="108514"/>
                  </a:lnTo>
                  <a:lnTo>
                    <a:pt x="17792" y="102574"/>
                  </a:lnTo>
                  <a:lnTo>
                    <a:pt x="11861" y="95445"/>
                  </a:lnTo>
                  <a:lnTo>
                    <a:pt x="6919" y="87524"/>
                  </a:lnTo>
                  <a:lnTo>
                    <a:pt x="3163" y="79207"/>
                  </a:lnTo>
                  <a:lnTo>
                    <a:pt x="988" y="69900"/>
                  </a:lnTo>
                  <a:lnTo>
                    <a:pt x="0" y="60000"/>
                  </a:lnTo>
                  <a:lnTo>
                    <a:pt x="988" y="50495"/>
                  </a:lnTo>
                  <a:lnTo>
                    <a:pt x="3163" y="41188"/>
                  </a:lnTo>
                  <a:lnTo>
                    <a:pt x="6919" y="32871"/>
                  </a:lnTo>
                  <a:lnTo>
                    <a:pt x="11861" y="24950"/>
                  </a:lnTo>
                  <a:lnTo>
                    <a:pt x="17792" y="17821"/>
                  </a:lnTo>
                  <a:lnTo>
                    <a:pt x="24514" y="11683"/>
                  </a:lnTo>
                  <a:lnTo>
                    <a:pt x="32421" y="6930"/>
                  </a:lnTo>
                  <a:lnTo>
                    <a:pt x="41317" y="3366"/>
                  </a:lnTo>
                  <a:lnTo>
                    <a:pt x="50214" y="792"/>
                  </a:lnTo>
                  <a:lnTo>
                    <a:pt x="60098"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99" name="Shape 99"/>
            <p:cNvSpPr/>
            <p:nvPr/>
          </p:nvSpPr>
          <p:spPr>
            <a:xfrm>
              <a:off x="1512888" y="2322513"/>
              <a:ext cx="322263" cy="320675"/>
            </a:xfrm>
            <a:custGeom>
              <a:avLst/>
              <a:gdLst/>
              <a:ahLst/>
              <a:cxnLst/>
              <a:rect l="0" t="0" r="0" b="0"/>
              <a:pathLst>
                <a:path w="120000" h="120000" extrusionOk="0">
                  <a:moveTo>
                    <a:pt x="59901" y="30099"/>
                  </a:moveTo>
                  <a:lnTo>
                    <a:pt x="53179" y="30891"/>
                  </a:lnTo>
                  <a:lnTo>
                    <a:pt x="46853" y="33267"/>
                  </a:lnTo>
                  <a:lnTo>
                    <a:pt x="41120" y="36831"/>
                  </a:lnTo>
                  <a:lnTo>
                    <a:pt x="36573" y="41584"/>
                  </a:lnTo>
                  <a:lnTo>
                    <a:pt x="33014" y="46930"/>
                  </a:lnTo>
                  <a:lnTo>
                    <a:pt x="30840" y="53267"/>
                  </a:lnTo>
                  <a:lnTo>
                    <a:pt x="30049" y="60000"/>
                  </a:lnTo>
                  <a:lnTo>
                    <a:pt x="30840" y="67128"/>
                  </a:lnTo>
                  <a:lnTo>
                    <a:pt x="33014" y="73465"/>
                  </a:lnTo>
                  <a:lnTo>
                    <a:pt x="36573" y="78811"/>
                  </a:lnTo>
                  <a:lnTo>
                    <a:pt x="41120" y="83564"/>
                  </a:lnTo>
                  <a:lnTo>
                    <a:pt x="46853" y="87128"/>
                  </a:lnTo>
                  <a:lnTo>
                    <a:pt x="53179" y="89504"/>
                  </a:lnTo>
                  <a:lnTo>
                    <a:pt x="59901" y="90099"/>
                  </a:lnTo>
                  <a:lnTo>
                    <a:pt x="66820" y="89504"/>
                  </a:lnTo>
                  <a:lnTo>
                    <a:pt x="73146" y="87128"/>
                  </a:lnTo>
                  <a:lnTo>
                    <a:pt x="78682" y="83564"/>
                  </a:lnTo>
                  <a:lnTo>
                    <a:pt x="83426" y="78811"/>
                  </a:lnTo>
                  <a:lnTo>
                    <a:pt x="86985" y="73465"/>
                  </a:lnTo>
                  <a:lnTo>
                    <a:pt x="89159" y="67128"/>
                  </a:lnTo>
                  <a:lnTo>
                    <a:pt x="89950" y="60000"/>
                  </a:lnTo>
                  <a:lnTo>
                    <a:pt x="89159" y="53267"/>
                  </a:lnTo>
                  <a:lnTo>
                    <a:pt x="86985" y="46930"/>
                  </a:lnTo>
                  <a:lnTo>
                    <a:pt x="83426" y="41584"/>
                  </a:lnTo>
                  <a:lnTo>
                    <a:pt x="78682" y="36831"/>
                  </a:lnTo>
                  <a:lnTo>
                    <a:pt x="73146" y="33267"/>
                  </a:lnTo>
                  <a:lnTo>
                    <a:pt x="66820" y="30891"/>
                  </a:lnTo>
                  <a:lnTo>
                    <a:pt x="59901" y="30099"/>
                  </a:lnTo>
                  <a:close/>
                  <a:moveTo>
                    <a:pt x="59901" y="0"/>
                  </a:moveTo>
                  <a:lnTo>
                    <a:pt x="69785" y="792"/>
                  </a:lnTo>
                  <a:lnTo>
                    <a:pt x="78682" y="3366"/>
                  </a:lnTo>
                  <a:lnTo>
                    <a:pt x="87578" y="6930"/>
                  </a:lnTo>
                  <a:lnTo>
                    <a:pt x="95485" y="11683"/>
                  </a:lnTo>
                  <a:lnTo>
                    <a:pt x="102207" y="17821"/>
                  </a:lnTo>
                  <a:lnTo>
                    <a:pt x="108138" y="24950"/>
                  </a:lnTo>
                  <a:lnTo>
                    <a:pt x="113080" y="32871"/>
                  </a:lnTo>
                  <a:lnTo>
                    <a:pt x="116836" y="41188"/>
                  </a:lnTo>
                  <a:lnTo>
                    <a:pt x="119011" y="50495"/>
                  </a:lnTo>
                  <a:lnTo>
                    <a:pt x="119999" y="60000"/>
                  </a:lnTo>
                  <a:lnTo>
                    <a:pt x="119011" y="69900"/>
                  </a:lnTo>
                  <a:lnTo>
                    <a:pt x="116836" y="79207"/>
                  </a:lnTo>
                  <a:lnTo>
                    <a:pt x="113080" y="87524"/>
                  </a:lnTo>
                  <a:lnTo>
                    <a:pt x="108138" y="95445"/>
                  </a:lnTo>
                  <a:lnTo>
                    <a:pt x="102207" y="102574"/>
                  </a:lnTo>
                  <a:lnTo>
                    <a:pt x="95485" y="108514"/>
                  </a:lnTo>
                  <a:lnTo>
                    <a:pt x="87578" y="113465"/>
                  </a:lnTo>
                  <a:lnTo>
                    <a:pt x="78682" y="117029"/>
                  </a:lnTo>
                  <a:lnTo>
                    <a:pt x="69785" y="119405"/>
                  </a:lnTo>
                  <a:lnTo>
                    <a:pt x="59901" y="120000"/>
                  </a:lnTo>
                  <a:lnTo>
                    <a:pt x="50214" y="119405"/>
                  </a:lnTo>
                  <a:lnTo>
                    <a:pt x="41120" y="117029"/>
                  </a:lnTo>
                  <a:lnTo>
                    <a:pt x="32421" y="113465"/>
                  </a:lnTo>
                  <a:lnTo>
                    <a:pt x="24514" y="108514"/>
                  </a:lnTo>
                  <a:lnTo>
                    <a:pt x="17792" y="102574"/>
                  </a:lnTo>
                  <a:lnTo>
                    <a:pt x="11663" y="95445"/>
                  </a:lnTo>
                  <a:lnTo>
                    <a:pt x="6919" y="87524"/>
                  </a:lnTo>
                  <a:lnTo>
                    <a:pt x="2965" y="79207"/>
                  </a:lnTo>
                  <a:lnTo>
                    <a:pt x="790" y="69900"/>
                  </a:lnTo>
                  <a:lnTo>
                    <a:pt x="0" y="60000"/>
                  </a:lnTo>
                  <a:lnTo>
                    <a:pt x="790" y="50495"/>
                  </a:lnTo>
                  <a:lnTo>
                    <a:pt x="2965" y="41188"/>
                  </a:lnTo>
                  <a:lnTo>
                    <a:pt x="6919" y="32871"/>
                  </a:lnTo>
                  <a:lnTo>
                    <a:pt x="11663" y="24950"/>
                  </a:lnTo>
                  <a:lnTo>
                    <a:pt x="17792" y="17821"/>
                  </a:lnTo>
                  <a:lnTo>
                    <a:pt x="24514" y="11683"/>
                  </a:lnTo>
                  <a:lnTo>
                    <a:pt x="32421" y="6930"/>
                  </a:lnTo>
                  <a:lnTo>
                    <a:pt x="41120" y="3366"/>
                  </a:lnTo>
                  <a:lnTo>
                    <a:pt x="50214" y="792"/>
                  </a:lnTo>
                  <a:lnTo>
                    <a:pt x="59901"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00" name="Shape 100"/>
            <p:cNvSpPr/>
            <p:nvPr/>
          </p:nvSpPr>
          <p:spPr>
            <a:xfrm>
              <a:off x="1698625" y="2222500"/>
              <a:ext cx="195263" cy="195263"/>
            </a:xfrm>
            <a:custGeom>
              <a:avLst/>
              <a:gdLst/>
              <a:ahLst/>
              <a:cxnLst/>
              <a:rect l="0" t="0" r="0" b="0"/>
              <a:pathLst>
                <a:path w="120000" h="120000" extrusionOk="0">
                  <a:moveTo>
                    <a:pt x="91783" y="0"/>
                  </a:moveTo>
                  <a:lnTo>
                    <a:pt x="99243" y="0"/>
                  </a:lnTo>
                  <a:lnTo>
                    <a:pt x="106378" y="2276"/>
                  </a:lnTo>
                  <a:lnTo>
                    <a:pt x="112864" y="6829"/>
                  </a:lnTo>
                  <a:lnTo>
                    <a:pt x="117729" y="13333"/>
                  </a:lnTo>
                  <a:lnTo>
                    <a:pt x="120000" y="20487"/>
                  </a:lnTo>
                  <a:lnTo>
                    <a:pt x="120000" y="27642"/>
                  </a:lnTo>
                  <a:lnTo>
                    <a:pt x="117729" y="34796"/>
                  </a:lnTo>
                  <a:lnTo>
                    <a:pt x="112864" y="41300"/>
                  </a:lnTo>
                  <a:lnTo>
                    <a:pt x="41189" y="112845"/>
                  </a:lnTo>
                  <a:lnTo>
                    <a:pt x="36000" y="116747"/>
                  </a:lnTo>
                  <a:lnTo>
                    <a:pt x="29513" y="119674"/>
                  </a:lnTo>
                  <a:lnTo>
                    <a:pt x="24324" y="120000"/>
                  </a:lnTo>
                  <a:lnTo>
                    <a:pt x="17513" y="119674"/>
                  </a:lnTo>
                  <a:lnTo>
                    <a:pt x="12000" y="116747"/>
                  </a:lnTo>
                  <a:lnTo>
                    <a:pt x="6810" y="112845"/>
                  </a:lnTo>
                  <a:lnTo>
                    <a:pt x="2270" y="106666"/>
                  </a:lnTo>
                  <a:lnTo>
                    <a:pt x="0" y="99512"/>
                  </a:lnTo>
                  <a:lnTo>
                    <a:pt x="0" y="91707"/>
                  </a:lnTo>
                  <a:lnTo>
                    <a:pt x="2270" y="84552"/>
                  </a:lnTo>
                  <a:lnTo>
                    <a:pt x="6810" y="78373"/>
                  </a:lnTo>
                  <a:lnTo>
                    <a:pt x="78162" y="6829"/>
                  </a:lnTo>
                  <a:lnTo>
                    <a:pt x="84648" y="2276"/>
                  </a:lnTo>
                  <a:lnTo>
                    <a:pt x="91783"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01" name="Shape 101"/>
            <p:cNvSpPr/>
            <p:nvPr/>
          </p:nvSpPr>
          <p:spPr>
            <a:xfrm>
              <a:off x="2014538" y="2222500"/>
              <a:ext cx="196850" cy="195263"/>
            </a:xfrm>
            <a:custGeom>
              <a:avLst/>
              <a:gdLst/>
              <a:ahLst/>
              <a:cxnLst/>
              <a:rect l="0" t="0" r="0" b="0"/>
              <a:pathLst>
                <a:path w="120000" h="120000" extrusionOk="0">
                  <a:moveTo>
                    <a:pt x="20756" y="0"/>
                  </a:moveTo>
                  <a:lnTo>
                    <a:pt x="28216" y="0"/>
                  </a:lnTo>
                  <a:lnTo>
                    <a:pt x="35351" y="2276"/>
                  </a:lnTo>
                  <a:lnTo>
                    <a:pt x="41837" y="6829"/>
                  </a:lnTo>
                  <a:lnTo>
                    <a:pt x="113189" y="78373"/>
                  </a:lnTo>
                  <a:lnTo>
                    <a:pt x="117729" y="84552"/>
                  </a:lnTo>
                  <a:lnTo>
                    <a:pt x="120000" y="91707"/>
                  </a:lnTo>
                  <a:lnTo>
                    <a:pt x="120000" y="99512"/>
                  </a:lnTo>
                  <a:lnTo>
                    <a:pt x="117729" y="106666"/>
                  </a:lnTo>
                  <a:lnTo>
                    <a:pt x="113189" y="112845"/>
                  </a:lnTo>
                  <a:lnTo>
                    <a:pt x="109945" y="116097"/>
                  </a:lnTo>
                  <a:lnTo>
                    <a:pt x="106054" y="118373"/>
                  </a:lnTo>
                  <a:lnTo>
                    <a:pt x="101189" y="119674"/>
                  </a:lnTo>
                  <a:lnTo>
                    <a:pt x="95675" y="120000"/>
                  </a:lnTo>
                  <a:lnTo>
                    <a:pt x="89189" y="119674"/>
                  </a:lnTo>
                  <a:lnTo>
                    <a:pt x="83675" y="116747"/>
                  </a:lnTo>
                  <a:lnTo>
                    <a:pt x="78486" y="112845"/>
                  </a:lnTo>
                  <a:lnTo>
                    <a:pt x="7135" y="41300"/>
                  </a:lnTo>
                  <a:lnTo>
                    <a:pt x="2270" y="34796"/>
                  </a:lnTo>
                  <a:lnTo>
                    <a:pt x="0" y="27642"/>
                  </a:lnTo>
                  <a:lnTo>
                    <a:pt x="0" y="20487"/>
                  </a:lnTo>
                  <a:lnTo>
                    <a:pt x="2270" y="13333"/>
                  </a:lnTo>
                  <a:lnTo>
                    <a:pt x="7135" y="6829"/>
                  </a:lnTo>
                  <a:lnTo>
                    <a:pt x="13621" y="2276"/>
                  </a:lnTo>
                  <a:lnTo>
                    <a:pt x="20756"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02" name="Shape 102"/>
            <p:cNvSpPr/>
            <p:nvPr/>
          </p:nvSpPr>
          <p:spPr>
            <a:xfrm>
              <a:off x="2279650" y="2025650"/>
              <a:ext cx="412750" cy="412750"/>
            </a:xfrm>
            <a:custGeom>
              <a:avLst/>
              <a:gdLst/>
              <a:ahLst/>
              <a:cxnLst/>
              <a:rect l="0" t="0" r="0" b="0"/>
              <a:pathLst>
                <a:path w="120000" h="120000" extrusionOk="0">
                  <a:moveTo>
                    <a:pt x="106889" y="0"/>
                  </a:moveTo>
                  <a:lnTo>
                    <a:pt x="110282" y="0"/>
                  </a:lnTo>
                  <a:lnTo>
                    <a:pt x="113676" y="1076"/>
                  </a:lnTo>
                  <a:lnTo>
                    <a:pt x="116606" y="3384"/>
                  </a:lnTo>
                  <a:lnTo>
                    <a:pt x="118920" y="6307"/>
                  </a:lnTo>
                  <a:lnTo>
                    <a:pt x="120000" y="9692"/>
                  </a:lnTo>
                  <a:lnTo>
                    <a:pt x="120000" y="13384"/>
                  </a:lnTo>
                  <a:lnTo>
                    <a:pt x="118920" y="16769"/>
                  </a:lnTo>
                  <a:lnTo>
                    <a:pt x="116606" y="19692"/>
                  </a:lnTo>
                  <a:lnTo>
                    <a:pt x="19742" y="116307"/>
                  </a:lnTo>
                  <a:lnTo>
                    <a:pt x="17429" y="118461"/>
                  </a:lnTo>
                  <a:lnTo>
                    <a:pt x="14652" y="119538"/>
                  </a:lnTo>
                  <a:lnTo>
                    <a:pt x="11568" y="120000"/>
                  </a:lnTo>
                  <a:lnTo>
                    <a:pt x="8483" y="119538"/>
                  </a:lnTo>
                  <a:lnTo>
                    <a:pt x="5706" y="118461"/>
                  </a:lnTo>
                  <a:lnTo>
                    <a:pt x="3393" y="116307"/>
                  </a:lnTo>
                  <a:lnTo>
                    <a:pt x="1079" y="113384"/>
                  </a:lnTo>
                  <a:lnTo>
                    <a:pt x="0" y="110000"/>
                  </a:lnTo>
                  <a:lnTo>
                    <a:pt x="0" y="106615"/>
                  </a:lnTo>
                  <a:lnTo>
                    <a:pt x="1079" y="103230"/>
                  </a:lnTo>
                  <a:lnTo>
                    <a:pt x="3393" y="100000"/>
                  </a:lnTo>
                  <a:lnTo>
                    <a:pt x="100257" y="3384"/>
                  </a:lnTo>
                  <a:lnTo>
                    <a:pt x="103496" y="1076"/>
                  </a:lnTo>
                  <a:lnTo>
                    <a:pt x="106889"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03" name="Shape 103"/>
            <p:cNvSpPr/>
            <p:nvPr/>
          </p:nvSpPr>
          <p:spPr>
            <a:xfrm>
              <a:off x="2817813" y="2022475"/>
              <a:ext cx="315913" cy="315913"/>
            </a:xfrm>
            <a:custGeom>
              <a:avLst/>
              <a:gdLst/>
              <a:ahLst/>
              <a:cxnLst/>
              <a:rect l="0" t="0" r="0" b="0"/>
              <a:pathLst>
                <a:path w="120000" h="120000" extrusionOk="0">
                  <a:moveTo>
                    <a:pt x="12864" y="0"/>
                  </a:moveTo>
                  <a:lnTo>
                    <a:pt x="17487" y="0"/>
                  </a:lnTo>
                  <a:lnTo>
                    <a:pt x="21909" y="1407"/>
                  </a:lnTo>
                  <a:lnTo>
                    <a:pt x="25929" y="4221"/>
                  </a:lnTo>
                  <a:lnTo>
                    <a:pt x="115778" y="94070"/>
                  </a:lnTo>
                  <a:lnTo>
                    <a:pt x="118592" y="98090"/>
                  </a:lnTo>
                  <a:lnTo>
                    <a:pt x="120000" y="102512"/>
                  </a:lnTo>
                  <a:lnTo>
                    <a:pt x="120000" y="107135"/>
                  </a:lnTo>
                  <a:lnTo>
                    <a:pt x="118592" y="111557"/>
                  </a:lnTo>
                  <a:lnTo>
                    <a:pt x="115778" y="115577"/>
                  </a:lnTo>
                  <a:lnTo>
                    <a:pt x="113969" y="117386"/>
                  </a:lnTo>
                  <a:lnTo>
                    <a:pt x="111356" y="118793"/>
                  </a:lnTo>
                  <a:lnTo>
                    <a:pt x="108341" y="119597"/>
                  </a:lnTo>
                  <a:lnTo>
                    <a:pt x="105125" y="120000"/>
                  </a:lnTo>
                  <a:lnTo>
                    <a:pt x="100904" y="119597"/>
                  </a:lnTo>
                  <a:lnTo>
                    <a:pt x="97688" y="117989"/>
                  </a:lnTo>
                  <a:lnTo>
                    <a:pt x="94472" y="115577"/>
                  </a:lnTo>
                  <a:lnTo>
                    <a:pt x="4422" y="25527"/>
                  </a:lnTo>
                  <a:lnTo>
                    <a:pt x="1407" y="21708"/>
                  </a:lnTo>
                  <a:lnTo>
                    <a:pt x="0" y="17286"/>
                  </a:lnTo>
                  <a:lnTo>
                    <a:pt x="0" y="12864"/>
                  </a:lnTo>
                  <a:lnTo>
                    <a:pt x="1407" y="8442"/>
                  </a:lnTo>
                  <a:lnTo>
                    <a:pt x="4422" y="4221"/>
                  </a:lnTo>
                  <a:lnTo>
                    <a:pt x="8442" y="1407"/>
                  </a:lnTo>
                  <a:lnTo>
                    <a:pt x="12864"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grpSp>
      <p:grpSp>
        <p:nvGrpSpPr>
          <p:cNvPr id="115" name="Shape 115"/>
          <p:cNvGrpSpPr/>
          <p:nvPr/>
        </p:nvGrpSpPr>
        <p:grpSpPr>
          <a:xfrm>
            <a:off x="5143554" y="2640073"/>
            <a:ext cx="326980" cy="325104"/>
            <a:chOff x="1457325" y="4457700"/>
            <a:chExt cx="2212975" cy="2200275"/>
          </a:xfrm>
        </p:grpSpPr>
        <p:sp>
          <p:nvSpPr>
            <p:cNvPr id="116" name="Shape 116"/>
            <p:cNvSpPr/>
            <p:nvPr/>
          </p:nvSpPr>
          <p:spPr>
            <a:xfrm>
              <a:off x="1457325" y="4457700"/>
              <a:ext cx="2212975" cy="2200275"/>
            </a:xfrm>
            <a:custGeom>
              <a:avLst/>
              <a:gdLst/>
              <a:ahLst/>
              <a:cxnLst/>
              <a:rect l="0" t="0" r="0" b="0"/>
              <a:pathLst>
                <a:path w="120000" h="120000" extrusionOk="0">
                  <a:moveTo>
                    <a:pt x="52842" y="4443"/>
                  </a:moveTo>
                  <a:lnTo>
                    <a:pt x="52268" y="4529"/>
                  </a:lnTo>
                  <a:lnTo>
                    <a:pt x="51809" y="4789"/>
                  </a:lnTo>
                  <a:lnTo>
                    <a:pt x="51436" y="5164"/>
                  </a:lnTo>
                  <a:lnTo>
                    <a:pt x="51178" y="5626"/>
                  </a:lnTo>
                  <a:lnTo>
                    <a:pt x="51092" y="6174"/>
                  </a:lnTo>
                  <a:lnTo>
                    <a:pt x="51092" y="17398"/>
                  </a:lnTo>
                  <a:lnTo>
                    <a:pt x="50977" y="18725"/>
                  </a:lnTo>
                  <a:lnTo>
                    <a:pt x="50719" y="20024"/>
                  </a:lnTo>
                  <a:lnTo>
                    <a:pt x="50260" y="21178"/>
                  </a:lnTo>
                  <a:lnTo>
                    <a:pt x="49658" y="22274"/>
                  </a:lnTo>
                  <a:lnTo>
                    <a:pt x="48854" y="23255"/>
                  </a:lnTo>
                  <a:lnTo>
                    <a:pt x="47965" y="24150"/>
                  </a:lnTo>
                  <a:lnTo>
                    <a:pt x="46904" y="24900"/>
                  </a:lnTo>
                  <a:lnTo>
                    <a:pt x="45699" y="25506"/>
                  </a:lnTo>
                  <a:lnTo>
                    <a:pt x="44437" y="25910"/>
                  </a:lnTo>
                  <a:lnTo>
                    <a:pt x="43146" y="26140"/>
                  </a:lnTo>
                  <a:lnTo>
                    <a:pt x="41883" y="26198"/>
                  </a:lnTo>
                  <a:lnTo>
                    <a:pt x="40650" y="25996"/>
                  </a:lnTo>
                  <a:lnTo>
                    <a:pt x="39445" y="25679"/>
                  </a:lnTo>
                  <a:lnTo>
                    <a:pt x="38269" y="25159"/>
                  </a:lnTo>
                  <a:lnTo>
                    <a:pt x="37150" y="24438"/>
                  </a:lnTo>
                  <a:lnTo>
                    <a:pt x="36146" y="23572"/>
                  </a:lnTo>
                  <a:lnTo>
                    <a:pt x="28228" y="15667"/>
                  </a:lnTo>
                  <a:lnTo>
                    <a:pt x="27769" y="15349"/>
                  </a:lnTo>
                  <a:lnTo>
                    <a:pt x="27281" y="15176"/>
                  </a:lnTo>
                  <a:lnTo>
                    <a:pt x="26708" y="15176"/>
                  </a:lnTo>
                  <a:lnTo>
                    <a:pt x="26220" y="15349"/>
                  </a:lnTo>
                  <a:lnTo>
                    <a:pt x="25761" y="15667"/>
                  </a:lnTo>
                  <a:lnTo>
                    <a:pt x="15634" y="25765"/>
                  </a:lnTo>
                  <a:lnTo>
                    <a:pt x="15347" y="26227"/>
                  </a:lnTo>
                  <a:lnTo>
                    <a:pt x="15147" y="26717"/>
                  </a:lnTo>
                  <a:lnTo>
                    <a:pt x="15147" y="27295"/>
                  </a:lnTo>
                  <a:lnTo>
                    <a:pt x="15347" y="27785"/>
                  </a:lnTo>
                  <a:lnTo>
                    <a:pt x="15634" y="28218"/>
                  </a:lnTo>
                  <a:lnTo>
                    <a:pt x="23609" y="36152"/>
                  </a:lnTo>
                  <a:lnTo>
                    <a:pt x="24470" y="37162"/>
                  </a:lnTo>
                  <a:lnTo>
                    <a:pt x="25158" y="38259"/>
                  </a:lnTo>
                  <a:lnTo>
                    <a:pt x="25675" y="39413"/>
                  </a:lnTo>
                  <a:lnTo>
                    <a:pt x="26019" y="40654"/>
                  </a:lnTo>
                  <a:lnTo>
                    <a:pt x="26163" y="41894"/>
                  </a:lnTo>
                  <a:lnTo>
                    <a:pt x="26134" y="43164"/>
                  </a:lnTo>
                  <a:lnTo>
                    <a:pt x="25904" y="44433"/>
                  </a:lnTo>
                  <a:lnTo>
                    <a:pt x="25503" y="45703"/>
                  </a:lnTo>
                  <a:lnTo>
                    <a:pt x="24900" y="46915"/>
                  </a:lnTo>
                  <a:lnTo>
                    <a:pt x="24126" y="47953"/>
                  </a:lnTo>
                  <a:lnTo>
                    <a:pt x="23265" y="48877"/>
                  </a:lnTo>
                  <a:lnTo>
                    <a:pt x="22261" y="49656"/>
                  </a:lnTo>
                  <a:lnTo>
                    <a:pt x="21171" y="50262"/>
                  </a:lnTo>
                  <a:lnTo>
                    <a:pt x="19995" y="50723"/>
                  </a:lnTo>
                  <a:lnTo>
                    <a:pt x="18704" y="50983"/>
                  </a:lnTo>
                  <a:lnTo>
                    <a:pt x="17384" y="51098"/>
                  </a:lnTo>
                  <a:lnTo>
                    <a:pt x="6167" y="51098"/>
                  </a:lnTo>
                  <a:lnTo>
                    <a:pt x="5594" y="51185"/>
                  </a:lnTo>
                  <a:lnTo>
                    <a:pt x="5163" y="51445"/>
                  </a:lnTo>
                  <a:lnTo>
                    <a:pt x="4762" y="51820"/>
                  </a:lnTo>
                  <a:lnTo>
                    <a:pt x="4503" y="52281"/>
                  </a:lnTo>
                  <a:lnTo>
                    <a:pt x="4446" y="52858"/>
                  </a:lnTo>
                  <a:lnTo>
                    <a:pt x="4446" y="67169"/>
                  </a:lnTo>
                  <a:lnTo>
                    <a:pt x="4503" y="67689"/>
                  </a:lnTo>
                  <a:lnTo>
                    <a:pt x="4762" y="68179"/>
                  </a:lnTo>
                  <a:lnTo>
                    <a:pt x="5163" y="68554"/>
                  </a:lnTo>
                  <a:lnTo>
                    <a:pt x="5594" y="68785"/>
                  </a:lnTo>
                  <a:lnTo>
                    <a:pt x="6167" y="68872"/>
                  </a:lnTo>
                  <a:lnTo>
                    <a:pt x="17384" y="68872"/>
                  </a:lnTo>
                  <a:lnTo>
                    <a:pt x="18704" y="68987"/>
                  </a:lnTo>
                  <a:lnTo>
                    <a:pt x="19995" y="69247"/>
                  </a:lnTo>
                  <a:lnTo>
                    <a:pt x="21171" y="69709"/>
                  </a:lnTo>
                  <a:lnTo>
                    <a:pt x="22261" y="70343"/>
                  </a:lnTo>
                  <a:lnTo>
                    <a:pt x="23265" y="71094"/>
                  </a:lnTo>
                  <a:lnTo>
                    <a:pt x="24126" y="72046"/>
                  </a:lnTo>
                  <a:lnTo>
                    <a:pt x="24900" y="73113"/>
                  </a:lnTo>
                  <a:lnTo>
                    <a:pt x="25503" y="74296"/>
                  </a:lnTo>
                  <a:lnTo>
                    <a:pt x="25904" y="75537"/>
                  </a:lnTo>
                  <a:lnTo>
                    <a:pt x="26134" y="76835"/>
                  </a:lnTo>
                  <a:lnTo>
                    <a:pt x="26163" y="78105"/>
                  </a:lnTo>
                  <a:lnTo>
                    <a:pt x="26019" y="79374"/>
                  </a:lnTo>
                  <a:lnTo>
                    <a:pt x="25675" y="80586"/>
                  </a:lnTo>
                  <a:lnTo>
                    <a:pt x="25158" y="81711"/>
                  </a:lnTo>
                  <a:lnTo>
                    <a:pt x="24470" y="82808"/>
                  </a:lnTo>
                  <a:lnTo>
                    <a:pt x="23609" y="83847"/>
                  </a:lnTo>
                  <a:lnTo>
                    <a:pt x="15634" y="91752"/>
                  </a:lnTo>
                  <a:lnTo>
                    <a:pt x="15347" y="92214"/>
                  </a:lnTo>
                  <a:lnTo>
                    <a:pt x="15147" y="92733"/>
                  </a:lnTo>
                  <a:lnTo>
                    <a:pt x="15147" y="93253"/>
                  </a:lnTo>
                  <a:lnTo>
                    <a:pt x="15347" y="93743"/>
                  </a:lnTo>
                  <a:lnTo>
                    <a:pt x="15634" y="94205"/>
                  </a:lnTo>
                  <a:lnTo>
                    <a:pt x="25761" y="104332"/>
                  </a:lnTo>
                  <a:lnTo>
                    <a:pt x="26220" y="104679"/>
                  </a:lnTo>
                  <a:lnTo>
                    <a:pt x="26708" y="104823"/>
                  </a:lnTo>
                  <a:lnTo>
                    <a:pt x="27281" y="104823"/>
                  </a:lnTo>
                  <a:lnTo>
                    <a:pt x="27769" y="104679"/>
                  </a:lnTo>
                  <a:lnTo>
                    <a:pt x="28228" y="104332"/>
                  </a:lnTo>
                  <a:lnTo>
                    <a:pt x="36146" y="96398"/>
                  </a:lnTo>
                  <a:lnTo>
                    <a:pt x="37035" y="95619"/>
                  </a:lnTo>
                  <a:lnTo>
                    <a:pt x="37982" y="94955"/>
                  </a:lnTo>
                  <a:lnTo>
                    <a:pt x="39015" y="94465"/>
                  </a:lnTo>
                  <a:lnTo>
                    <a:pt x="40076" y="94089"/>
                  </a:lnTo>
                  <a:lnTo>
                    <a:pt x="41166" y="93859"/>
                  </a:lnTo>
                  <a:lnTo>
                    <a:pt x="42285" y="93801"/>
                  </a:lnTo>
                  <a:lnTo>
                    <a:pt x="43404" y="93859"/>
                  </a:lnTo>
                  <a:lnTo>
                    <a:pt x="44551" y="94089"/>
                  </a:lnTo>
                  <a:lnTo>
                    <a:pt x="45699" y="94522"/>
                  </a:lnTo>
                  <a:lnTo>
                    <a:pt x="46904" y="95070"/>
                  </a:lnTo>
                  <a:lnTo>
                    <a:pt x="47965" y="95849"/>
                  </a:lnTo>
                  <a:lnTo>
                    <a:pt x="48854" y="96715"/>
                  </a:lnTo>
                  <a:lnTo>
                    <a:pt x="49658" y="97696"/>
                  </a:lnTo>
                  <a:lnTo>
                    <a:pt x="50260" y="98792"/>
                  </a:lnTo>
                  <a:lnTo>
                    <a:pt x="50719" y="100004"/>
                  </a:lnTo>
                  <a:lnTo>
                    <a:pt x="50977" y="101245"/>
                  </a:lnTo>
                  <a:lnTo>
                    <a:pt x="51092" y="102572"/>
                  </a:lnTo>
                  <a:lnTo>
                    <a:pt x="51092" y="113825"/>
                  </a:lnTo>
                  <a:lnTo>
                    <a:pt x="51178" y="114373"/>
                  </a:lnTo>
                  <a:lnTo>
                    <a:pt x="51436" y="114864"/>
                  </a:lnTo>
                  <a:lnTo>
                    <a:pt x="51809" y="115239"/>
                  </a:lnTo>
                  <a:lnTo>
                    <a:pt x="52268" y="115470"/>
                  </a:lnTo>
                  <a:lnTo>
                    <a:pt x="52842" y="115527"/>
                  </a:lnTo>
                  <a:lnTo>
                    <a:pt x="67157" y="115527"/>
                  </a:lnTo>
                  <a:lnTo>
                    <a:pt x="67702" y="115470"/>
                  </a:lnTo>
                  <a:lnTo>
                    <a:pt x="68190" y="115239"/>
                  </a:lnTo>
                  <a:lnTo>
                    <a:pt x="68563" y="114864"/>
                  </a:lnTo>
                  <a:lnTo>
                    <a:pt x="68792" y="114373"/>
                  </a:lnTo>
                  <a:lnTo>
                    <a:pt x="68878" y="113825"/>
                  </a:lnTo>
                  <a:lnTo>
                    <a:pt x="68878" y="102572"/>
                  </a:lnTo>
                  <a:lnTo>
                    <a:pt x="68993" y="101245"/>
                  </a:lnTo>
                  <a:lnTo>
                    <a:pt x="69251" y="100004"/>
                  </a:lnTo>
                  <a:lnTo>
                    <a:pt x="69710" y="98792"/>
                  </a:lnTo>
                  <a:lnTo>
                    <a:pt x="70341" y="97696"/>
                  </a:lnTo>
                  <a:lnTo>
                    <a:pt x="71116" y="96715"/>
                  </a:lnTo>
                  <a:lnTo>
                    <a:pt x="72063" y="95849"/>
                  </a:lnTo>
                  <a:lnTo>
                    <a:pt x="73124" y="95070"/>
                  </a:lnTo>
                  <a:lnTo>
                    <a:pt x="74300" y="94522"/>
                  </a:lnTo>
                  <a:lnTo>
                    <a:pt x="75534" y="94089"/>
                  </a:lnTo>
                  <a:lnTo>
                    <a:pt x="76825" y="93859"/>
                  </a:lnTo>
                  <a:lnTo>
                    <a:pt x="78116" y="93830"/>
                  </a:lnTo>
                  <a:lnTo>
                    <a:pt x="79349" y="93974"/>
                  </a:lnTo>
                  <a:lnTo>
                    <a:pt x="80583" y="94320"/>
                  </a:lnTo>
                  <a:lnTo>
                    <a:pt x="81702" y="94811"/>
                  </a:lnTo>
                  <a:lnTo>
                    <a:pt x="82820" y="95532"/>
                  </a:lnTo>
                  <a:lnTo>
                    <a:pt x="83825" y="96398"/>
                  </a:lnTo>
                  <a:lnTo>
                    <a:pt x="91800" y="104332"/>
                  </a:lnTo>
                  <a:lnTo>
                    <a:pt x="92201" y="104679"/>
                  </a:lnTo>
                  <a:lnTo>
                    <a:pt x="92746" y="104823"/>
                  </a:lnTo>
                  <a:lnTo>
                    <a:pt x="93263" y="104823"/>
                  </a:lnTo>
                  <a:lnTo>
                    <a:pt x="93750" y="104679"/>
                  </a:lnTo>
                  <a:lnTo>
                    <a:pt x="94209" y="104332"/>
                  </a:lnTo>
                  <a:lnTo>
                    <a:pt x="104336" y="94205"/>
                  </a:lnTo>
                  <a:lnTo>
                    <a:pt x="104680" y="93743"/>
                  </a:lnTo>
                  <a:lnTo>
                    <a:pt x="104824" y="93253"/>
                  </a:lnTo>
                  <a:lnTo>
                    <a:pt x="104824" y="92733"/>
                  </a:lnTo>
                  <a:lnTo>
                    <a:pt x="104680" y="92214"/>
                  </a:lnTo>
                  <a:lnTo>
                    <a:pt x="104336" y="91781"/>
                  </a:lnTo>
                  <a:lnTo>
                    <a:pt x="96418" y="83847"/>
                  </a:lnTo>
                  <a:lnTo>
                    <a:pt x="95529" y="82808"/>
                  </a:lnTo>
                  <a:lnTo>
                    <a:pt x="94812" y="81711"/>
                  </a:lnTo>
                  <a:lnTo>
                    <a:pt x="94324" y="80586"/>
                  </a:lnTo>
                  <a:lnTo>
                    <a:pt x="93980" y="79374"/>
                  </a:lnTo>
                  <a:lnTo>
                    <a:pt x="93836" y="78105"/>
                  </a:lnTo>
                  <a:lnTo>
                    <a:pt x="93865" y="76835"/>
                  </a:lnTo>
                  <a:lnTo>
                    <a:pt x="94095" y="75537"/>
                  </a:lnTo>
                  <a:lnTo>
                    <a:pt x="94525" y="74296"/>
                  </a:lnTo>
                  <a:lnTo>
                    <a:pt x="95099" y="73113"/>
                  </a:lnTo>
                  <a:lnTo>
                    <a:pt x="95845" y="72046"/>
                  </a:lnTo>
                  <a:lnTo>
                    <a:pt x="96705" y="71094"/>
                  </a:lnTo>
                  <a:lnTo>
                    <a:pt x="97709" y="70343"/>
                  </a:lnTo>
                  <a:lnTo>
                    <a:pt x="98799" y="69709"/>
                  </a:lnTo>
                  <a:lnTo>
                    <a:pt x="100004" y="69247"/>
                  </a:lnTo>
                  <a:lnTo>
                    <a:pt x="101267" y="68987"/>
                  </a:lnTo>
                  <a:lnTo>
                    <a:pt x="102586" y="68872"/>
                  </a:lnTo>
                  <a:lnTo>
                    <a:pt x="113832" y="68872"/>
                  </a:lnTo>
                  <a:lnTo>
                    <a:pt x="114377" y="68785"/>
                  </a:lnTo>
                  <a:lnTo>
                    <a:pt x="114864" y="68554"/>
                  </a:lnTo>
                  <a:lnTo>
                    <a:pt x="115237" y="68179"/>
                  </a:lnTo>
                  <a:lnTo>
                    <a:pt x="115467" y="67689"/>
                  </a:lnTo>
                  <a:lnTo>
                    <a:pt x="115553" y="67169"/>
                  </a:lnTo>
                  <a:lnTo>
                    <a:pt x="115553" y="52858"/>
                  </a:lnTo>
                  <a:lnTo>
                    <a:pt x="115467" y="52281"/>
                  </a:lnTo>
                  <a:lnTo>
                    <a:pt x="115237" y="51820"/>
                  </a:lnTo>
                  <a:lnTo>
                    <a:pt x="114864" y="51445"/>
                  </a:lnTo>
                  <a:lnTo>
                    <a:pt x="114377" y="51185"/>
                  </a:lnTo>
                  <a:lnTo>
                    <a:pt x="113832" y="51098"/>
                  </a:lnTo>
                  <a:lnTo>
                    <a:pt x="102586" y="51098"/>
                  </a:lnTo>
                  <a:lnTo>
                    <a:pt x="101267" y="51041"/>
                  </a:lnTo>
                  <a:lnTo>
                    <a:pt x="100004" y="50723"/>
                  </a:lnTo>
                  <a:lnTo>
                    <a:pt x="98799" y="50262"/>
                  </a:lnTo>
                  <a:lnTo>
                    <a:pt x="97709" y="49656"/>
                  </a:lnTo>
                  <a:lnTo>
                    <a:pt x="96705" y="48877"/>
                  </a:lnTo>
                  <a:lnTo>
                    <a:pt x="95845" y="47953"/>
                  </a:lnTo>
                  <a:lnTo>
                    <a:pt x="95099" y="46915"/>
                  </a:lnTo>
                  <a:lnTo>
                    <a:pt x="94525" y="45732"/>
                  </a:lnTo>
                  <a:lnTo>
                    <a:pt x="94095" y="44433"/>
                  </a:lnTo>
                  <a:lnTo>
                    <a:pt x="93865" y="43164"/>
                  </a:lnTo>
                  <a:lnTo>
                    <a:pt x="93836" y="41894"/>
                  </a:lnTo>
                  <a:lnTo>
                    <a:pt x="93980" y="40654"/>
                  </a:lnTo>
                  <a:lnTo>
                    <a:pt x="94324" y="39442"/>
                  </a:lnTo>
                  <a:lnTo>
                    <a:pt x="94812" y="38259"/>
                  </a:lnTo>
                  <a:lnTo>
                    <a:pt x="95529" y="37162"/>
                  </a:lnTo>
                  <a:lnTo>
                    <a:pt x="96418" y="36152"/>
                  </a:lnTo>
                  <a:lnTo>
                    <a:pt x="104336" y="28218"/>
                  </a:lnTo>
                  <a:lnTo>
                    <a:pt x="104680" y="27785"/>
                  </a:lnTo>
                  <a:lnTo>
                    <a:pt x="104824" y="27295"/>
                  </a:lnTo>
                  <a:lnTo>
                    <a:pt x="104824" y="26746"/>
                  </a:lnTo>
                  <a:lnTo>
                    <a:pt x="104680" y="26227"/>
                  </a:lnTo>
                  <a:lnTo>
                    <a:pt x="104336" y="25765"/>
                  </a:lnTo>
                  <a:lnTo>
                    <a:pt x="94209" y="15667"/>
                  </a:lnTo>
                  <a:lnTo>
                    <a:pt x="93750" y="15349"/>
                  </a:lnTo>
                  <a:lnTo>
                    <a:pt x="93263" y="15176"/>
                  </a:lnTo>
                  <a:lnTo>
                    <a:pt x="92746" y="15176"/>
                  </a:lnTo>
                  <a:lnTo>
                    <a:pt x="92201" y="15349"/>
                  </a:lnTo>
                  <a:lnTo>
                    <a:pt x="91800" y="15667"/>
                  </a:lnTo>
                  <a:lnTo>
                    <a:pt x="83825" y="23601"/>
                  </a:lnTo>
                  <a:lnTo>
                    <a:pt x="82820" y="24467"/>
                  </a:lnTo>
                  <a:lnTo>
                    <a:pt x="81702" y="25159"/>
                  </a:lnTo>
                  <a:lnTo>
                    <a:pt x="80583" y="25679"/>
                  </a:lnTo>
                  <a:lnTo>
                    <a:pt x="79349" y="26025"/>
                  </a:lnTo>
                  <a:lnTo>
                    <a:pt x="78116" y="26198"/>
                  </a:lnTo>
                  <a:lnTo>
                    <a:pt x="76825" y="26140"/>
                  </a:lnTo>
                  <a:lnTo>
                    <a:pt x="75534" y="25910"/>
                  </a:lnTo>
                  <a:lnTo>
                    <a:pt x="74300" y="25506"/>
                  </a:lnTo>
                  <a:lnTo>
                    <a:pt x="73124" y="24900"/>
                  </a:lnTo>
                  <a:lnTo>
                    <a:pt x="72063" y="24150"/>
                  </a:lnTo>
                  <a:lnTo>
                    <a:pt x="71116" y="23255"/>
                  </a:lnTo>
                  <a:lnTo>
                    <a:pt x="70341" y="22274"/>
                  </a:lnTo>
                  <a:lnTo>
                    <a:pt x="69710" y="21178"/>
                  </a:lnTo>
                  <a:lnTo>
                    <a:pt x="69251" y="20024"/>
                  </a:lnTo>
                  <a:lnTo>
                    <a:pt x="68993" y="18725"/>
                  </a:lnTo>
                  <a:lnTo>
                    <a:pt x="68878" y="17398"/>
                  </a:lnTo>
                  <a:lnTo>
                    <a:pt x="68878" y="6174"/>
                  </a:lnTo>
                  <a:lnTo>
                    <a:pt x="68792" y="5626"/>
                  </a:lnTo>
                  <a:lnTo>
                    <a:pt x="68563" y="5164"/>
                  </a:lnTo>
                  <a:lnTo>
                    <a:pt x="68190" y="4789"/>
                  </a:lnTo>
                  <a:lnTo>
                    <a:pt x="67702" y="4529"/>
                  </a:lnTo>
                  <a:lnTo>
                    <a:pt x="67157" y="4443"/>
                  </a:lnTo>
                  <a:lnTo>
                    <a:pt x="52842" y="4443"/>
                  </a:lnTo>
                  <a:close/>
                  <a:moveTo>
                    <a:pt x="52842" y="0"/>
                  </a:moveTo>
                  <a:lnTo>
                    <a:pt x="67157" y="0"/>
                  </a:lnTo>
                  <a:lnTo>
                    <a:pt x="68276" y="86"/>
                  </a:lnTo>
                  <a:lnTo>
                    <a:pt x="69280" y="403"/>
                  </a:lnTo>
                  <a:lnTo>
                    <a:pt x="70284" y="836"/>
                  </a:lnTo>
                  <a:lnTo>
                    <a:pt x="71145" y="1442"/>
                  </a:lnTo>
                  <a:lnTo>
                    <a:pt x="71862" y="2221"/>
                  </a:lnTo>
                  <a:lnTo>
                    <a:pt x="72464" y="3029"/>
                  </a:lnTo>
                  <a:lnTo>
                    <a:pt x="72923" y="4039"/>
                  </a:lnTo>
                  <a:lnTo>
                    <a:pt x="73239" y="5049"/>
                  </a:lnTo>
                  <a:lnTo>
                    <a:pt x="73354" y="6174"/>
                  </a:lnTo>
                  <a:lnTo>
                    <a:pt x="73354" y="17398"/>
                  </a:lnTo>
                  <a:lnTo>
                    <a:pt x="73411" y="18264"/>
                  </a:lnTo>
                  <a:lnTo>
                    <a:pt x="73640" y="19071"/>
                  </a:lnTo>
                  <a:lnTo>
                    <a:pt x="74013" y="19822"/>
                  </a:lnTo>
                  <a:lnTo>
                    <a:pt x="74558" y="20427"/>
                  </a:lnTo>
                  <a:lnTo>
                    <a:pt x="75190" y="20947"/>
                  </a:lnTo>
                  <a:lnTo>
                    <a:pt x="75993" y="21380"/>
                  </a:lnTo>
                  <a:lnTo>
                    <a:pt x="76825" y="21639"/>
                  </a:lnTo>
                  <a:lnTo>
                    <a:pt x="77657" y="21726"/>
                  </a:lnTo>
                  <a:lnTo>
                    <a:pt x="78489" y="21639"/>
                  </a:lnTo>
                  <a:lnTo>
                    <a:pt x="79292" y="21408"/>
                  </a:lnTo>
                  <a:lnTo>
                    <a:pt x="80009" y="21005"/>
                  </a:lnTo>
                  <a:lnTo>
                    <a:pt x="80698" y="20456"/>
                  </a:lnTo>
                  <a:lnTo>
                    <a:pt x="88615" y="12522"/>
                  </a:lnTo>
                  <a:lnTo>
                    <a:pt x="89476" y="11829"/>
                  </a:lnTo>
                  <a:lnTo>
                    <a:pt x="90394" y="11310"/>
                  </a:lnTo>
                  <a:lnTo>
                    <a:pt x="91398" y="10964"/>
                  </a:lnTo>
                  <a:lnTo>
                    <a:pt x="92459" y="10762"/>
                  </a:lnTo>
                  <a:lnTo>
                    <a:pt x="93521" y="10762"/>
                  </a:lnTo>
                  <a:lnTo>
                    <a:pt x="94582" y="10964"/>
                  </a:lnTo>
                  <a:lnTo>
                    <a:pt x="95586" y="11310"/>
                  </a:lnTo>
                  <a:lnTo>
                    <a:pt x="96533" y="11829"/>
                  </a:lnTo>
                  <a:lnTo>
                    <a:pt x="97365" y="12522"/>
                  </a:lnTo>
                  <a:lnTo>
                    <a:pt x="107463" y="22620"/>
                  </a:lnTo>
                  <a:lnTo>
                    <a:pt x="108123" y="23371"/>
                  </a:lnTo>
                  <a:lnTo>
                    <a:pt x="108611" y="24207"/>
                  </a:lnTo>
                  <a:lnTo>
                    <a:pt x="108983" y="25073"/>
                  </a:lnTo>
                  <a:lnTo>
                    <a:pt x="109213" y="26025"/>
                  </a:lnTo>
                  <a:lnTo>
                    <a:pt x="109299" y="27006"/>
                  </a:lnTo>
                  <a:lnTo>
                    <a:pt x="109213" y="27958"/>
                  </a:lnTo>
                  <a:lnTo>
                    <a:pt x="108983" y="28910"/>
                  </a:lnTo>
                  <a:lnTo>
                    <a:pt x="108611" y="29834"/>
                  </a:lnTo>
                  <a:lnTo>
                    <a:pt x="108123" y="30613"/>
                  </a:lnTo>
                  <a:lnTo>
                    <a:pt x="107463" y="31363"/>
                  </a:lnTo>
                  <a:lnTo>
                    <a:pt x="99545" y="39297"/>
                  </a:lnTo>
                  <a:lnTo>
                    <a:pt x="99000" y="39961"/>
                  </a:lnTo>
                  <a:lnTo>
                    <a:pt x="98570" y="40740"/>
                  </a:lnTo>
                  <a:lnTo>
                    <a:pt x="98340" y="41519"/>
                  </a:lnTo>
                  <a:lnTo>
                    <a:pt x="98254" y="42327"/>
                  </a:lnTo>
                  <a:lnTo>
                    <a:pt x="98340" y="43164"/>
                  </a:lnTo>
                  <a:lnTo>
                    <a:pt x="98599" y="44029"/>
                  </a:lnTo>
                  <a:lnTo>
                    <a:pt x="99029" y="44779"/>
                  </a:lnTo>
                  <a:lnTo>
                    <a:pt x="99545" y="45414"/>
                  </a:lnTo>
                  <a:lnTo>
                    <a:pt x="100205" y="45962"/>
                  </a:lnTo>
                  <a:lnTo>
                    <a:pt x="100922" y="46338"/>
                  </a:lnTo>
                  <a:lnTo>
                    <a:pt x="101726" y="46597"/>
                  </a:lnTo>
                  <a:lnTo>
                    <a:pt x="102586" y="46684"/>
                  </a:lnTo>
                  <a:lnTo>
                    <a:pt x="113832" y="46684"/>
                  </a:lnTo>
                  <a:lnTo>
                    <a:pt x="114922" y="46742"/>
                  </a:lnTo>
                  <a:lnTo>
                    <a:pt x="115955" y="47059"/>
                  </a:lnTo>
                  <a:lnTo>
                    <a:pt x="116930" y="47521"/>
                  </a:lnTo>
                  <a:lnTo>
                    <a:pt x="117819" y="48126"/>
                  </a:lnTo>
                  <a:lnTo>
                    <a:pt x="118536" y="48877"/>
                  </a:lnTo>
                  <a:lnTo>
                    <a:pt x="119139" y="49713"/>
                  </a:lnTo>
                  <a:lnTo>
                    <a:pt x="119598" y="50694"/>
                  </a:lnTo>
                  <a:lnTo>
                    <a:pt x="119885" y="51704"/>
                  </a:lnTo>
                  <a:lnTo>
                    <a:pt x="120000" y="52858"/>
                  </a:lnTo>
                  <a:lnTo>
                    <a:pt x="120000" y="67169"/>
                  </a:lnTo>
                  <a:lnTo>
                    <a:pt x="119885" y="68266"/>
                  </a:lnTo>
                  <a:lnTo>
                    <a:pt x="119598" y="69276"/>
                  </a:lnTo>
                  <a:lnTo>
                    <a:pt x="119139" y="70286"/>
                  </a:lnTo>
                  <a:lnTo>
                    <a:pt x="118536" y="71151"/>
                  </a:lnTo>
                  <a:lnTo>
                    <a:pt x="117819" y="71873"/>
                  </a:lnTo>
                  <a:lnTo>
                    <a:pt x="116930" y="72478"/>
                  </a:lnTo>
                  <a:lnTo>
                    <a:pt x="115955" y="72911"/>
                  </a:lnTo>
                  <a:lnTo>
                    <a:pt x="114922" y="73229"/>
                  </a:lnTo>
                  <a:lnTo>
                    <a:pt x="113832" y="73344"/>
                  </a:lnTo>
                  <a:lnTo>
                    <a:pt x="102586" y="73344"/>
                  </a:lnTo>
                  <a:lnTo>
                    <a:pt x="101726" y="73431"/>
                  </a:lnTo>
                  <a:lnTo>
                    <a:pt x="100922" y="73633"/>
                  </a:lnTo>
                  <a:lnTo>
                    <a:pt x="100148" y="74037"/>
                  </a:lnTo>
                  <a:lnTo>
                    <a:pt x="99545" y="74556"/>
                  </a:lnTo>
                  <a:lnTo>
                    <a:pt x="99029" y="75191"/>
                  </a:lnTo>
                  <a:lnTo>
                    <a:pt x="98599" y="75999"/>
                  </a:lnTo>
                  <a:lnTo>
                    <a:pt x="98340" y="76835"/>
                  </a:lnTo>
                  <a:lnTo>
                    <a:pt x="98254" y="77672"/>
                  </a:lnTo>
                  <a:lnTo>
                    <a:pt x="98340" y="78480"/>
                  </a:lnTo>
                  <a:lnTo>
                    <a:pt x="98570" y="79288"/>
                  </a:lnTo>
                  <a:lnTo>
                    <a:pt x="99000" y="80009"/>
                  </a:lnTo>
                  <a:lnTo>
                    <a:pt x="99545" y="80702"/>
                  </a:lnTo>
                  <a:lnTo>
                    <a:pt x="107463" y="88607"/>
                  </a:lnTo>
                  <a:lnTo>
                    <a:pt x="108123" y="89358"/>
                  </a:lnTo>
                  <a:lnTo>
                    <a:pt x="108611" y="90194"/>
                  </a:lnTo>
                  <a:lnTo>
                    <a:pt x="108983" y="91060"/>
                  </a:lnTo>
                  <a:lnTo>
                    <a:pt x="109213" y="92012"/>
                  </a:lnTo>
                  <a:lnTo>
                    <a:pt x="109299" y="92993"/>
                  </a:lnTo>
                  <a:lnTo>
                    <a:pt x="109213" y="93974"/>
                  </a:lnTo>
                  <a:lnTo>
                    <a:pt x="108983" y="94897"/>
                  </a:lnTo>
                  <a:lnTo>
                    <a:pt x="108611" y="95792"/>
                  </a:lnTo>
                  <a:lnTo>
                    <a:pt x="108123" y="96628"/>
                  </a:lnTo>
                  <a:lnTo>
                    <a:pt x="107463" y="97350"/>
                  </a:lnTo>
                  <a:lnTo>
                    <a:pt x="97365" y="107477"/>
                  </a:lnTo>
                  <a:lnTo>
                    <a:pt x="96533" y="108199"/>
                  </a:lnTo>
                  <a:lnTo>
                    <a:pt x="95586" y="108689"/>
                  </a:lnTo>
                  <a:lnTo>
                    <a:pt x="94582" y="109006"/>
                  </a:lnTo>
                  <a:lnTo>
                    <a:pt x="93521" y="109208"/>
                  </a:lnTo>
                  <a:lnTo>
                    <a:pt x="92459" y="109208"/>
                  </a:lnTo>
                  <a:lnTo>
                    <a:pt x="91398" y="109006"/>
                  </a:lnTo>
                  <a:lnTo>
                    <a:pt x="90394" y="108689"/>
                  </a:lnTo>
                  <a:lnTo>
                    <a:pt x="89476" y="108199"/>
                  </a:lnTo>
                  <a:lnTo>
                    <a:pt x="88615" y="107477"/>
                  </a:lnTo>
                  <a:lnTo>
                    <a:pt x="80698" y="99543"/>
                  </a:lnTo>
                  <a:lnTo>
                    <a:pt x="80009" y="98994"/>
                  </a:lnTo>
                  <a:lnTo>
                    <a:pt x="79292" y="98562"/>
                  </a:lnTo>
                  <a:lnTo>
                    <a:pt x="78489" y="98331"/>
                  </a:lnTo>
                  <a:lnTo>
                    <a:pt x="77657" y="98273"/>
                  </a:lnTo>
                  <a:lnTo>
                    <a:pt x="76825" y="98331"/>
                  </a:lnTo>
                  <a:lnTo>
                    <a:pt x="75993" y="98591"/>
                  </a:lnTo>
                  <a:lnTo>
                    <a:pt x="75190" y="99023"/>
                  </a:lnTo>
                  <a:lnTo>
                    <a:pt x="74558" y="99543"/>
                  </a:lnTo>
                  <a:lnTo>
                    <a:pt x="74013" y="100206"/>
                  </a:lnTo>
                  <a:lnTo>
                    <a:pt x="73640" y="100928"/>
                  </a:lnTo>
                  <a:lnTo>
                    <a:pt x="73411" y="101707"/>
                  </a:lnTo>
                  <a:lnTo>
                    <a:pt x="73354" y="102572"/>
                  </a:lnTo>
                  <a:lnTo>
                    <a:pt x="73354" y="113825"/>
                  </a:lnTo>
                  <a:lnTo>
                    <a:pt x="73239" y="114921"/>
                  </a:lnTo>
                  <a:lnTo>
                    <a:pt x="72923" y="115960"/>
                  </a:lnTo>
                  <a:lnTo>
                    <a:pt x="72464" y="116941"/>
                  </a:lnTo>
                  <a:lnTo>
                    <a:pt x="71862" y="117807"/>
                  </a:lnTo>
                  <a:lnTo>
                    <a:pt x="71145" y="118528"/>
                  </a:lnTo>
                  <a:lnTo>
                    <a:pt x="70284" y="119134"/>
                  </a:lnTo>
                  <a:lnTo>
                    <a:pt x="69280" y="119596"/>
                  </a:lnTo>
                  <a:lnTo>
                    <a:pt x="68276" y="119884"/>
                  </a:lnTo>
                  <a:lnTo>
                    <a:pt x="67157" y="120000"/>
                  </a:lnTo>
                  <a:lnTo>
                    <a:pt x="52842" y="120000"/>
                  </a:lnTo>
                  <a:lnTo>
                    <a:pt x="51723" y="119884"/>
                  </a:lnTo>
                  <a:lnTo>
                    <a:pt x="50690" y="119596"/>
                  </a:lnTo>
                  <a:lnTo>
                    <a:pt x="49715" y="119134"/>
                  </a:lnTo>
                  <a:lnTo>
                    <a:pt x="48854" y="118528"/>
                  </a:lnTo>
                  <a:lnTo>
                    <a:pt x="48109" y="117807"/>
                  </a:lnTo>
                  <a:lnTo>
                    <a:pt x="47506" y="116941"/>
                  </a:lnTo>
                  <a:lnTo>
                    <a:pt x="47047" y="115960"/>
                  </a:lnTo>
                  <a:lnTo>
                    <a:pt x="46760" y="114921"/>
                  </a:lnTo>
                  <a:lnTo>
                    <a:pt x="46674" y="113825"/>
                  </a:lnTo>
                  <a:lnTo>
                    <a:pt x="46674" y="102572"/>
                  </a:lnTo>
                  <a:lnTo>
                    <a:pt x="46588" y="101707"/>
                  </a:lnTo>
                  <a:lnTo>
                    <a:pt x="46330" y="100928"/>
                  </a:lnTo>
                  <a:lnTo>
                    <a:pt x="45957" y="100206"/>
                  </a:lnTo>
                  <a:lnTo>
                    <a:pt x="45412" y="99543"/>
                  </a:lnTo>
                  <a:lnTo>
                    <a:pt x="44781" y="99023"/>
                  </a:lnTo>
                  <a:lnTo>
                    <a:pt x="44006" y="98591"/>
                  </a:lnTo>
                  <a:lnTo>
                    <a:pt x="43146" y="98331"/>
                  </a:lnTo>
                  <a:lnTo>
                    <a:pt x="42314" y="98273"/>
                  </a:lnTo>
                  <a:lnTo>
                    <a:pt x="41510" y="98331"/>
                  </a:lnTo>
                  <a:lnTo>
                    <a:pt x="40736" y="98562"/>
                  </a:lnTo>
                  <a:lnTo>
                    <a:pt x="39961" y="98994"/>
                  </a:lnTo>
                  <a:lnTo>
                    <a:pt x="39273" y="99543"/>
                  </a:lnTo>
                  <a:lnTo>
                    <a:pt x="31355" y="107477"/>
                  </a:lnTo>
                  <a:lnTo>
                    <a:pt x="30523" y="108199"/>
                  </a:lnTo>
                  <a:lnTo>
                    <a:pt x="29576" y="108689"/>
                  </a:lnTo>
                  <a:lnTo>
                    <a:pt x="28572" y="109006"/>
                  </a:lnTo>
                  <a:lnTo>
                    <a:pt x="27540" y="109208"/>
                  </a:lnTo>
                  <a:lnTo>
                    <a:pt x="26449" y="109208"/>
                  </a:lnTo>
                  <a:lnTo>
                    <a:pt x="25417" y="109006"/>
                  </a:lnTo>
                  <a:lnTo>
                    <a:pt x="24384" y="108689"/>
                  </a:lnTo>
                  <a:lnTo>
                    <a:pt x="23437" y="108199"/>
                  </a:lnTo>
                  <a:lnTo>
                    <a:pt x="22605" y="107477"/>
                  </a:lnTo>
                  <a:lnTo>
                    <a:pt x="12507" y="97350"/>
                  </a:lnTo>
                  <a:lnTo>
                    <a:pt x="11847" y="96628"/>
                  </a:lnTo>
                  <a:lnTo>
                    <a:pt x="11360" y="95792"/>
                  </a:lnTo>
                  <a:lnTo>
                    <a:pt x="10987" y="94897"/>
                  </a:lnTo>
                  <a:lnTo>
                    <a:pt x="10757" y="93974"/>
                  </a:lnTo>
                  <a:lnTo>
                    <a:pt x="10671" y="92993"/>
                  </a:lnTo>
                  <a:lnTo>
                    <a:pt x="10757" y="92012"/>
                  </a:lnTo>
                  <a:lnTo>
                    <a:pt x="10987" y="91060"/>
                  </a:lnTo>
                  <a:lnTo>
                    <a:pt x="11360" y="90194"/>
                  </a:lnTo>
                  <a:lnTo>
                    <a:pt x="11847" y="89358"/>
                  </a:lnTo>
                  <a:lnTo>
                    <a:pt x="12507" y="88607"/>
                  </a:lnTo>
                  <a:lnTo>
                    <a:pt x="20454" y="80702"/>
                  </a:lnTo>
                  <a:lnTo>
                    <a:pt x="20999" y="80009"/>
                  </a:lnTo>
                  <a:lnTo>
                    <a:pt x="21400" y="79288"/>
                  </a:lnTo>
                  <a:lnTo>
                    <a:pt x="21630" y="78480"/>
                  </a:lnTo>
                  <a:lnTo>
                    <a:pt x="21716" y="77672"/>
                  </a:lnTo>
                  <a:lnTo>
                    <a:pt x="21630" y="76835"/>
                  </a:lnTo>
                  <a:lnTo>
                    <a:pt x="21372" y="75999"/>
                  </a:lnTo>
                  <a:lnTo>
                    <a:pt x="20941" y="75191"/>
                  </a:lnTo>
                  <a:lnTo>
                    <a:pt x="20425" y="74556"/>
                  </a:lnTo>
                  <a:lnTo>
                    <a:pt x="19823" y="74037"/>
                  </a:lnTo>
                  <a:lnTo>
                    <a:pt x="19048" y="73633"/>
                  </a:lnTo>
                  <a:lnTo>
                    <a:pt x="18245" y="73431"/>
                  </a:lnTo>
                  <a:lnTo>
                    <a:pt x="17384" y="73344"/>
                  </a:lnTo>
                  <a:lnTo>
                    <a:pt x="6167" y="73344"/>
                  </a:lnTo>
                  <a:lnTo>
                    <a:pt x="5049" y="73229"/>
                  </a:lnTo>
                  <a:lnTo>
                    <a:pt x="4016" y="72911"/>
                  </a:lnTo>
                  <a:lnTo>
                    <a:pt x="3040" y="72478"/>
                  </a:lnTo>
                  <a:lnTo>
                    <a:pt x="2208" y="71873"/>
                  </a:lnTo>
                  <a:lnTo>
                    <a:pt x="1434" y="71151"/>
                  </a:lnTo>
                  <a:lnTo>
                    <a:pt x="831" y="70286"/>
                  </a:lnTo>
                  <a:lnTo>
                    <a:pt x="372" y="69276"/>
                  </a:lnTo>
                  <a:lnTo>
                    <a:pt x="86" y="68266"/>
                  </a:lnTo>
                  <a:lnTo>
                    <a:pt x="0" y="67169"/>
                  </a:lnTo>
                  <a:lnTo>
                    <a:pt x="0" y="52858"/>
                  </a:lnTo>
                  <a:lnTo>
                    <a:pt x="86" y="51704"/>
                  </a:lnTo>
                  <a:lnTo>
                    <a:pt x="372" y="50694"/>
                  </a:lnTo>
                  <a:lnTo>
                    <a:pt x="831" y="49713"/>
                  </a:lnTo>
                  <a:lnTo>
                    <a:pt x="1434" y="48877"/>
                  </a:lnTo>
                  <a:lnTo>
                    <a:pt x="2208" y="48126"/>
                  </a:lnTo>
                  <a:lnTo>
                    <a:pt x="3040" y="47521"/>
                  </a:lnTo>
                  <a:lnTo>
                    <a:pt x="4016" y="47059"/>
                  </a:lnTo>
                  <a:lnTo>
                    <a:pt x="5049" y="46742"/>
                  </a:lnTo>
                  <a:lnTo>
                    <a:pt x="6167" y="46684"/>
                  </a:lnTo>
                  <a:lnTo>
                    <a:pt x="17384" y="46684"/>
                  </a:lnTo>
                  <a:lnTo>
                    <a:pt x="18245" y="46597"/>
                  </a:lnTo>
                  <a:lnTo>
                    <a:pt x="19105" y="46338"/>
                  </a:lnTo>
                  <a:lnTo>
                    <a:pt x="19823" y="45962"/>
                  </a:lnTo>
                  <a:lnTo>
                    <a:pt x="20454" y="45414"/>
                  </a:lnTo>
                  <a:lnTo>
                    <a:pt x="20999" y="44779"/>
                  </a:lnTo>
                  <a:lnTo>
                    <a:pt x="21372" y="44029"/>
                  </a:lnTo>
                  <a:lnTo>
                    <a:pt x="21630" y="43164"/>
                  </a:lnTo>
                  <a:lnTo>
                    <a:pt x="21716" y="42327"/>
                  </a:lnTo>
                  <a:lnTo>
                    <a:pt x="21630" y="41519"/>
                  </a:lnTo>
                  <a:lnTo>
                    <a:pt x="21400" y="40740"/>
                  </a:lnTo>
                  <a:lnTo>
                    <a:pt x="20999" y="39961"/>
                  </a:lnTo>
                  <a:lnTo>
                    <a:pt x="20454" y="39297"/>
                  </a:lnTo>
                  <a:lnTo>
                    <a:pt x="12507" y="31363"/>
                  </a:lnTo>
                  <a:lnTo>
                    <a:pt x="11847" y="30613"/>
                  </a:lnTo>
                  <a:lnTo>
                    <a:pt x="11360" y="29834"/>
                  </a:lnTo>
                  <a:lnTo>
                    <a:pt x="10987" y="28910"/>
                  </a:lnTo>
                  <a:lnTo>
                    <a:pt x="10757" y="27958"/>
                  </a:lnTo>
                  <a:lnTo>
                    <a:pt x="10671" y="27006"/>
                  </a:lnTo>
                  <a:lnTo>
                    <a:pt x="10757" y="26025"/>
                  </a:lnTo>
                  <a:lnTo>
                    <a:pt x="10987" y="25073"/>
                  </a:lnTo>
                  <a:lnTo>
                    <a:pt x="11360" y="24207"/>
                  </a:lnTo>
                  <a:lnTo>
                    <a:pt x="11847" y="23371"/>
                  </a:lnTo>
                  <a:lnTo>
                    <a:pt x="12507" y="22620"/>
                  </a:lnTo>
                  <a:lnTo>
                    <a:pt x="22605" y="12522"/>
                  </a:lnTo>
                  <a:lnTo>
                    <a:pt x="23437" y="11829"/>
                  </a:lnTo>
                  <a:lnTo>
                    <a:pt x="24384" y="11310"/>
                  </a:lnTo>
                  <a:lnTo>
                    <a:pt x="25417" y="10964"/>
                  </a:lnTo>
                  <a:lnTo>
                    <a:pt x="26449" y="10762"/>
                  </a:lnTo>
                  <a:lnTo>
                    <a:pt x="27540" y="10762"/>
                  </a:lnTo>
                  <a:lnTo>
                    <a:pt x="28572" y="10964"/>
                  </a:lnTo>
                  <a:lnTo>
                    <a:pt x="29576" y="11310"/>
                  </a:lnTo>
                  <a:lnTo>
                    <a:pt x="30523" y="11829"/>
                  </a:lnTo>
                  <a:lnTo>
                    <a:pt x="31355" y="12522"/>
                  </a:lnTo>
                  <a:lnTo>
                    <a:pt x="39273" y="20456"/>
                  </a:lnTo>
                  <a:lnTo>
                    <a:pt x="39961" y="21005"/>
                  </a:lnTo>
                  <a:lnTo>
                    <a:pt x="40736" y="21408"/>
                  </a:lnTo>
                  <a:lnTo>
                    <a:pt x="41510" y="21639"/>
                  </a:lnTo>
                  <a:lnTo>
                    <a:pt x="42314" y="21726"/>
                  </a:lnTo>
                  <a:lnTo>
                    <a:pt x="43146" y="21639"/>
                  </a:lnTo>
                  <a:lnTo>
                    <a:pt x="44006" y="21380"/>
                  </a:lnTo>
                  <a:lnTo>
                    <a:pt x="44781" y="20947"/>
                  </a:lnTo>
                  <a:lnTo>
                    <a:pt x="45412" y="20427"/>
                  </a:lnTo>
                  <a:lnTo>
                    <a:pt x="45957" y="19822"/>
                  </a:lnTo>
                  <a:lnTo>
                    <a:pt x="46330" y="19071"/>
                  </a:lnTo>
                  <a:lnTo>
                    <a:pt x="46588" y="18264"/>
                  </a:lnTo>
                  <a:lnTo>
                    <a:pt x="46674" y="17398"/>
                  </a:lnTo>
                  <a:lnTo>
                    <a:pt x="46674" y="6174"/>
                  </a:lnTo>
                  <a:lnTo>
                    <a:pt x="46760" y="5049"/>
                  </a:lnTo>
                  <a:lnTo>
                    <a:pt x="47047" y="4039"/>
                  </a:lnTo>
                  <a:lnTo>
                    <a:pt x="47506" y="3029"/>
                  </a:lnTo>
                  <a:lnTo>
                    <a:pt x="48109" y="2221"/>
                  </a:lnTo>
                  <a:lnTo>
                    <a:pt x="48854" y="1442"/>
                  </a:lnTo>
                  <a:lnTo>
                    <a:pt x="49715" y="836"/>
                  </a:lnTo>
                  <a:lnTo>
                    <a:pt x="50690" y="403"/>
                  </a:lnTo>
                  <a:lnTo>
                    <a:pt x="51723" y="86"/>
                  </a:lnTo>
                  <a:lnTo>
                    <a:pt x="52842"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17" name="Shape 117"/>
            <p:cNvSpPr/>
            <p:nvPr/>
          </p:nvSpPr>
          <p:spPr>
            <a:xfrm>
              <a:off x="2195513" y="5191125"/>
              <a:ext cx="738188" cy="733425"/>
            </a:xfrm>
            <a:custGeom>
              <a:avLst/>
              <a:gdLst/>
              <a:ahLst/>
              <a:cxnLst/>
              <a:rect l="0" t="0" r="0" b="0"/>
              <a:pathLst>
                <a:path w="120000" h="120000" extrusionOk="0">
                  <a:moveTo>
                    <a:pt x="60043" y="13246"/>
                  </a:moveTo>
                  <a:lnTo>
                    <a:pt x="54537" y="13593"/>
                  </a:lnTo>
                  <a:lnTo>
                    <a:pt x="49376" y="14545"/>
                  </a:lnTo>
                  <a:lnTo>
                    <a:pt x="44215" y="16017"/>
                  </a:lnTo>
                  <a:lnTo>
                    <a:pt x="39483" y="18008"/>
                  </a:lnTo>
                  <a:lnTo>
                    <a:pt x="35010" y="20519"/>
                  </a:lnTo>
                  <a:lnTo>
                    <a:pt x="30795" y="23463"/>
                  </a:lnTo>
                  <a:lnTo>
                    <a:pt x="26924" y="26926"/>
                  </a:lnTo>
                  <a:lnTo>
                    <a:pt x="23569" y="30735"/>
                  </a:lnTo>
                  <a:lnTo>
                    <a:pt x="20559" y="34978"/>
                  </a:lnTo>
                  <a:lnTo>
                    <a:pt x="18064" y="39393"/>
                  </a:lnTo>
                  <a:lnTo>
                    <a:pt x="16086" y="44155"/>
                  </a:lnTo>
                  <a:lnTo>
                    <a:pt x="14537" y="49264"/>
                  </a:lnTo>
                  <a:lnTo>
                    <a:pt x="13677" y="54545"/>
                  </a:lnTo>
                  <a:lnTo>
                    <a:pt x="13333" y="60000"/>
                  </a:lnTo>
                  <a:lnTo>
                    <a:pt x="13677" y="65454"/>
                  </a:lnTo>
                  <a:lnTo>
                    <a:pt x="14537" y="70649"/>
                  </a:lnTo>
                  <a:lnTo>
                    <a:pt x="16086" y="75670"/>
                  </a:lnTo>
                  <a:lnTo>
                    <a:pt x="18064" y="80432"/>
                  </a:lnTo>
                  <a:lnTo>
                    <a:pt x="20559" y="85021"/>
                  </a:lnTo>
                  <a:lnTo>
                    <a:pt x="23569" y="89090"/>
                  </a:lnTo>
                  <a:lnTo>
                    <a:pt x="26924" y="92987"/>
                  </a:lnTo>
                  <a:lnTo>
                    <a:pt x="30795" y="96363"/>
                  </a:lnTo>
                  <a:lnTo>
                    <a:pt x="35010" y="99307"/>
                  </a:lnTo>
                  <a:lnTo>
                    <a:pt x="39483" y="101818"/>
                  </a:lnTo>
                  <a:lnTo>
                    <a:pt x="44215" y="103896"/>
                  </a:lnTo>
                  <a:lnTo>
                    <a:pt x="49376" y="105367"/>
                  </a:lnTo>
                  <a:lnTo>
                    <a:pt x="54537" y="106233"/>
                  </a:lnTo>
                  <a:lnTo>
                    <a:pt x="60043" y="106580"/>
                  </a:lnTo>
                  <a:lnTo>
                    <a:pt x="65462" y="106233"/>
                  </a:lnTo>
                  <a:lnTo>
                    <a:pt x="70709" y="105367"/>
                  </a:lnTo>
                  <a:lnTo>
                    <a:pt x="75698" y="103896"/>
                  </a:lnTo>
                  <a:lnTo>
                    <a:pt x="80430" y="101818"/>
                  </a:lnTo>
                  <a:lnTo>
                    <a:pt x="84989" y="99307"/>
                  </a:lnTo>
                  <a:lnTo>
                    <a:pt x="89118" y="96363"/>
                  </a:lnTo>
                  <a:lnTo>
                    <a:pt x="92989" y="92987"/>
                  </a:lnTo>
                  <a:lnTo>
                    <a:pt x="96344" y="89090"/>
                  </a:lnTo>
                  <a:lnTo>
                    <a:pt x="99354" y="85021"/>
                  </a:lnTo>
                  <a:lnTo>
                    <a:pt x="101849" y="80432"/>
                  </a:lnTo>
                  <a:lnTo>
                    <a:pt x="103827" y="75670"/>
                  </a:lnTo>
                  <a:lnTo>
                    <a:pt x="105376" y="70649"/>
                  </a:lnTo>
                  <a:lnTo>
                    <a:pt x="106236" y="65454"/>
                  </a:lnTo>
                  <a:lnTo>
                    <a:pt x="106580" y="60000"/>
                  </a:lnTo>
                  <a:lnTo>
                    <a:pt x="106236" y="54545"/>
                  </a:lnTo>
                  <a:lnTo>
                    <a:pt x="105376" y="49264"/>
                  </a:lnTo>
                  <a:lnTo>
                    <a:pt x="103827" y="44155"/>
                  </a:lnTo>
                  <a:lnTo>
                    <a:pt x="101849" y="39393"/>
                  </a:lnTo>
                  <a:lnTo>
                    <a:pt x="99354" y="34978"/>
                  </a:lnTo>
                  <a:lnTo>
                    <a:pt x="96344" y="30735"/>
                  </a:lnTo>
                  <a:lnTo>
                    <a:pt x="92989" y="26926"/>
                  </a:lnTo>
                  <a:lnTo>
                    <a:pt x="89118" y="23463"/>
                  </a:lnTo>
                  <a:lnTo>
                    <a:pt x="84989" y="20519"/>
                  </a:lnTo>
                  <a:lnTo>
                    <a:pt x="80430" y="18008"/>
                  </a:lnTo>
                  <a:lnTo>
                    <a:pt x="75698" y="16017"/>
                  </a:lnTo>
                  <a:lnTo>
                    <a:pt x="70709" y="14545"/>
                  </a:lnTo>
                  <a:lnTo>
                    <a:pt x="65462" y="13593"/>
                  </a:lnTo>
                  <a:lnTo>
                    <a:pt x="60043" y="13246"/>
                  </a:lnTo>
                  <a:close/>
                  <a:moveTo>
                    <a:pt x="60043" y="0"/>
                  </a:moveTo>
                  <a:lnTo>
                    <a:pt x="66494" y="346"/>
                  </a:lnTo>
                  <a:lnTo>
                    <a:pt x="72860" y="1298"/>
                  </a:lnTo>
                  <a:lnTo>
                    <a:pt x="78881" y="2943"/>
                  </a:lnTo>
                  <a:lnTo>
                    <a:pt x="84817" y="5281"/>
                  </a:lnTo>
                  <a:lnTo>
                    <a:pt x="90236" y="8138"/>
                  </a:lnTo>
                  <a:lnTo>
                    <a:pt x="95311" y="11601"/>
                  </a:lnTo>
                  <a:lnTo>
                    <a:pt x="100129" y="15411"/>
                  </a:lnTo>
                  <a:lnTo>
                    <a:pt x="104516" y="19740"/>
                  </a:lnTo>
                  <a:lnTo>
                    <a:pt x="108387" y="24502"/>
                  </a:lnTo>
                  <a:lnTo>
                    <a:pt x="111827" y="29610"/>
                  </a:lnTo>
                  <a:lnTo>
                    <a:pt x="114666" y="35238"/>
                  </a:lnTo>
                  <a:lnTo>
                    <a:pt x="116903" y="41038"/>
                  </a:lnTo>
                  <a:lnTo>
                    <a:pt x="118623" y="47099"/>
                  </a:lnTo>
                  <a:lnTo>
                    <a:pt x="119655" y="53419"/>
                  </a:lnTo>
                  <a:lnTo>
                    <a:pt x="119999" y="60000"/>
                  </a:lnTo>
                  <a:lnTo>
                    <a:pt x="119655" y="66493"/>
                  </a:lnTo>
                  <a:lnTo>
                    <a:pt x="118623" y="72813"/>
                  </a:lnTo>
                  <a:lnTo>
                    <a:pt x="116903" y="78874"/>
                  </a:lnTo>
                  <a:lnTo>
                    <a:pt x="114666" y="84761"/>
                  </a:lnTo>
                  <a:lnTo>
                    <a:pt x="111827" y="90216"/>
                  </a:lnTo>
                  <a:lnTo>
                    <a:pt x="108387" y="95324"/>
                  </a:lnTo>
                  <a:lnTo>
                    <a:pt x="104516" y="100086"/>
                  </a:lnTo>
                  <a:lnTo>
                    <a:pt x="100129" y="104502"/>
                  </a:lnTo>
                  <a:lnTo>
                    <a:pt x="95311" y="108398"/>
                  </a:lnTo>
                  <a:lnTo>
                    <a:pt x="90236" y="111774"/>
                  </a:lnTo>
                  <a:lnTo>
                    <a:pt x="84817" y="114632"/>
                  </a:lnTo>
                  <a:lnTo>
                    <a:pt x="78881" y="116883"/>
                  </a:lnTo>
                  <a:lnTo>
                    <a:pt x="72860" y="118614"/>
                  </a:lnTo>
                  <a:lnTo>
                    <a:pt x="66494" y="119653"/>
                  </a:lnTo>
                  <a:lnTo>
                    <a:pt x="60043" y="120000"/>
                  </a:lnTo>
                  <a:lnTo>
                    <a:pt x="53419" y="119653"/>
                  </a:lnTo>
                  <a:lnTo>
                    <a:pt x="47139" y="118614"/>
                  </a:lnTo>
                  <a:lnTo>
                    <a:pt x="41032" y="116883"/>
                  </a:lnTo>
                  <a:lnTo>
                    <a:pt x="35268" y="114632"/>
                  </a:lnTo>
                  <a:lnTo>
                    <a:pt x="29677" y="111774"/>
                  </a:lnTo>
                  <a:lnTo>
                    <a:pt x="24602" y="108398"/>
                  </a:lnTo>
                  <a:lnTo>
                    <a:pt x="19784" y="104502"/>
                  </a:lnTo>
                  <a:lnTo>
                    <a:pt x="15483" y="100086"/>
                  </a:lnTo>
                  <a:lnTo>
                    <a:pt x="11612" y="95324"/>
                  </a:lnTo>
                  <a:lnTo>
                    <a:pt x="8258" y="90216"/>
                  </a:lnTo>
                  <a:lnTo>
                    <a:pt x="5419" y="84761"/>
                  </a:lnTo>
                  <a:lnTo>
                    <a:pt x="3010" y="78874"/>
                  </a:lnTo>
                  <a:lnTo>
                    <a:pt x="1376" y="72813"/>
                  </a:lnTo>
                  <a:lnTo>
                    <a:pt x="344" y="66493"/>
                  </a:lnTo>
                  <a:lnTo>
                    <a:pt x="0" y="60000"/>
                  </a:lnTo>
                  <a:lnTo>
                    <a:pt x="344" y="53419"/>
                  </a:lnTo>
                  <a:lnTo>
                    <a:pt x="1376" y="47099"/>
                  </a:lnTo>
                  <a:lnTo>
                    <a:pt x="3010" y="41038"/>
                  </a:lnTo>
                  <a:lnTo>
                    <a:pt x="5419" y="35238"/>
                  </a:lnTo>
                  <a:lnTo>
                    <a:pt x="8258" y="29610"/>
                  </a:lnTo>
                  <a:lnTo>
                    <a:pt x="11612" y="24502"/>
                  </a:lnTo>
                  <a:lnTo>
                    <a:pt x="15483" y="19740"/>
                  </a:lnTo>
                  <a:lnTo>
                    <a:pt x="19784" y="15411"/>
                  </a:lnTo>
                  <a:lnTo>
                    <a:pt x="24602" y="11601"/>
                  </a:lnTo>
                  <a:lnTo>
                    <a:pt x="29677" y="8138"/>
                  </a:lnTo>
                  <a:lnTo>
                    <a:pt x="35268" y="5281"/>
                  </a:lnTo>
                  <a:lnTo>
                    <a:pt x="41032" y="2943"/>
                  </a:lnTo>
                  <a:lnTo>
                    <a:pt x="47139" y="1298"/>
                  </a:lnTo>
                  <a:lnTo>
                    <a:pt x="53419" y="346"/>
                  </a:lnTo>
                  <a:lnTo>
                    <a:pt x="60043"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grpSp>
      <p:grpSp>
        <p:nvGrpSpPr>
          <p:cNvPr id="118" name="Shape 118"/>
          <p:cNvGrpSpPr/>
          <p:nvPr/>
        </p:nvGrpSpPr>
        <p:grpSpPr>
          <a:xfrm>
            <a:off x="6706361" y="2576179"/>
            <a:ext cx="336128" cy="298363"/>
            <a:chOff x="4902200" y="4391025"/>
            <a:chExt cx="2274888" cy="2019300"/>
          </a:xfrm>
        </p:grpSpPr>
        <p:sp>
          <p:nvSpPr>
            <p:cNvPr id="119" name="Shape 119"/>
            <p:cNvSpPr/>
            <p:nvPr/>
          </p:nvSpPr>
          <p:spPr>
            <a:xfrm>
              <a:off x="4902200" y="4391025"/>
              <a:ext cx="2274888" cy="2019300"/>
            </a:xfrm>
            <a:custGeom>
              <a:avLst/>
              <a:gdLst/>
              <a:ahLst/>
              <a:cxnLst/>
              <a:rect l="0" t="0" r="0" b="0"/>
              <a:pathLst>
                <a:path w="120000" h="120000" extrusionOk="0">
                  <a:moveTo>
                    <a:pt x="3991" y="43018"/>
                  </a:moveTo>
                  <a:lnTo>
                    <a:pt x="3991" y="113144"/>
                  </a:lnTo>
                  <a:lnTo>
                    <a:pt x="4103" y="113867"/>
                  </a:lnTo>
                  <a:lnTo>
                    <a:pt x="4410" y="114528"/>
                  </a:lnTo>
                  <a:lnTo>
                    <a:pt x="4829" y="115000"/>
                  </a:lnTo>
                  <a:lnTo>
                    <a:pt x="5387" y="115345"/>
                  </a:lnTo>
                  <a:lnTo>
                    <a:pt x="6029" y="115471"/>
                  </a:lnTo>
                  <a:lnTo>
                    <a:pt x="113970" y="115471"/>
                  </a:lnTo>
                  <a:lnTo>
                    <a:pt x="114612" y="115345"/>
                  </a:lnTo>
                  <a:lnTo>
                    <a:pt x="115170" y="115000"/>
                  </a:lnTo>
                  <a:lnTo>
                    <a:pt x="115589" y="114528"/>
                  </a:lnTo>
                  <a:lnTo>
                    <a:pt x="115896" y="113867"/>
                  </a:lnTo>
                  <a:lnTo>
                    <a:pt x="116008" y="113144"/>
                  </a:lnTo>
                  <a:lnTo>
                    <a:pt x="116008" y="43018"/>
                  </a:lnTo>
                  <a:lnTo>
                    <a:pt x="3991" y="43018"/>
                  </a:lnTo>
                  <a:close/>
                  <a:moveTo>
                    <a:pt x="6029" y="4528"/>
                  </a:moveTo>
                  <a:lnTo>
                    <a:pt x="5387" y="4654"/>
                  </a:lnTo>
                  <a:lnTo>
                    <a:pt x="4829" y="4968"/>
                  </a:lnTo>
                  <a:lnTo>
                    <a:pt x="4410" y="5471"/>
                  </a:lnTo>
                  <a:lnTo>
                    <a:pt x="4103" y="6069"/>
                  </a:lnTo>
                  <a:lnTo>
                    <a:pt x="3991" y="6823"/>
                  </a:lnTo>
                  <a:lnTo>
                    <a:pt x="3991" y="38490"/>
                  </a:lnTo>
                  <a:lnTo>
                    <a:pt x="116008" y="38490"/>
                  </a:lnTo>
                  <a:lnTo>
                    <a:pt x="116008" y="24937"/>
                  </a:lnTo>
                  <a:lnTo>
                    <a:pt x="115896" y="24182"/>
                  </a:lnTo>
                  <a:lnTo>
                    <a:pt x="115589" y="23584"/>
                  </a:lnTo>
                  <a:lnTo>
                    <a:pt x="115170" y="23081"/>
                  </a:lnTo>
                  <a:lnTo>
                    <a:pt x="114612" y="22767"/>
                  </a:lnTo>
                  <a:lnTo>
                    <a:pt x="113970" y="22641"/>
                  </a:lnTo>
                  <a:lnTo>
                    <a:pt x="52030" y="22641"/>
                  </a:lnTo>
                  <a:lnTo>
                    <a:pt x="52030" y="6823"/>
                  </a:lnTo>
                  <a:lnTo>
                    <a:pt x="51919" y="6069"/>
                  </a:lnTo>
                  <a:lnTo>
                    <a:pt x="51639" y="5471"/>
                  </a:lnTo>
                  <a:lnTo>
                    <a:pt x="51193" y="4968"/>
                  </a:lnTo>
                  <a:lnTo>
                    <a:pt x="50662" y="4654"/>
                  </a:lnTo>
                  <a:lnTo>
                    <a:pt x="49993" y="4528"/>
                  </a:lnTo>
                  <a:lnTo>
                    <a:pt x="6029" y="4528"/>
                  </a:lnTo>
                  <a:close/>
                  <a:moveTo>
                    <a:pt x="6029" y="0"/>
                  </a:moveTo>
                  <a:lnTo>
                    <a:pt x="49993" y="0"/>
                  </a:lnTo>
                  <a:lnTo>
                    <a:pt x="51081" y="62"/>
                  </a:lnTo>
                  <a:lnTo>
                    <a:pt x="52114" y="408"/>
                  </a:lnTo>
                  <a:lnTo>
                    <a:pt x="53063" y="880"/>
                  </a:lnTo>
                  <a:lnTo>
                    <a:pt x="53900" y="1603"/>
                  </a:lnTo>
                  <a:lnTo>
                    <a:pt x="54626" y="2421"/>
                  </a:lnTo>
                  <a:lnTo>
                    <a:pt x="55212" y="3364"/>
                  </a:lnTo>
                  <a:lnTo>
                    <a:pt x="55659" y="4433"/>
                  </a:lnTo>
                  <a:lnTo>
                    <a:pt x="55938" y="5597"/>
                  </a:lnTo>
                  <a:lnTo>
                    <a:pt x="56050" y="6823"/>
                  </a:lnTo>
                  <a:lnTo>
                    <a:pt x="56050" y="18113"/>
                  </a:lnTo>
                  <a:lnTo>
                    <a:pt x="113970" y="18113"/>
                  </a:lnTo>
                  <a:lnTo>
                    <a:pt x="115059" y="18176"/>
                  </a:lnTo>
                  <a:lnTo>
                    <a:pt x="116064" y="18522"/>
                  </a:lnTo>
                  <a:lnTo>
                    <a:pt x="117013" y="18993"/>
                  </a:lnTo>
                  <a:lnTo>
                    <a:pt x="117850" y="19716"/>
                  </a:lnTo>
                  <a:lnTo>
                    <a:pt x="118576" y="20534"/>
                  </a:lnTo>
                  <a:lnTo>
                    <a:pt x="119162" y="21477"/>
                  </a:lnTo>
                  <a:lnTo>
                    <a:pt x="119637" y="22547"/>
                  </a:lnTo>
                  <a:lnTo>
                    <a:pt x="119888" y="23710"/>
                  </a:lnTo>
                  <a:lnTo>
                    <a:pt x="120000" y="24937"/>
                  </a:lnTo>
                  <a:lnTo>
                    <a:pt x="120000" y="113144"/>
                  </a:lnTo>
                  <a:lnTo>
                    <a:pt x="119888" y="114339"/>
                  </a:lnTo>
                  <a:lnTo>
                    <a:pt x="119637" y="115534"/>
                  </a:lnTo>
                  <a:lnTo>
                    <a:pt x="119162" y="116572"/>
                  </a:lnTo>
                  <a:lnTo>
                    <a:pt x="118576" y="117547"/>
                  </a:lnTo>
                  <a:lnTo>
                    <a:pt x="117850" y="118396"/>
                  </a:lnTo>
                  <a:lnTo>
                    <a:pt x="117013" y="119056"/>
                  </a:lnTo>
                  <a:lnTo>
                    <a:pt x="116064" y="119528"/>
                  </a:lnTo>
                  <a:lnTo>
                    <a:pt x="115059" y="119874"/>
                  </a:lnTo>
                  <a:lnTo>
                    <a:pt x="113970" y="120000"/>
                  </a:lnTo>
                  <a:lnTo>
                    <a:pt x="6029" y="120000"/>
                  </a:lnTo>
                  <a:lnTo>
                    <a:pt x="4940" y="119874"/>
                  </a:lnTo>
                  <a:lnTo>
                    <a:pt x="3935" y="119528"/>
                  </a:lnTo>
                  <a:lnTo>
                    <a:pt x="2986" y="119056"/>
                  </a:lnTo>
                  <a:lnTo>
                    <a:pt x="2149" y="118396"/>
                  </a:lnTo>
                  <a:lnTo>
                    <a:pt x="1423" y="117547"/>
                  </a:lnTo>
                  <a:lnTo>
                    <a:pt x="837" y="116572"/>
                  </a:lnTo>
                  <a:lnTo>
                    <a:pt x="362" y="115534"/>
                  </a:lnTo>
                  <a:lnTo>
                    <a:pt x="111" y="114339"/>
                  </a:lnTo>
                  <a:lnTo>
                    <a:pt x="0" y="113144"/>
                  </a:lnTo>
                  <a:lnTo>
                    <a:pt x="0" y="6823"/>
                  </a:lnTo>
                  <a:lnTo>
                    <a:pt x="111" y="5597"/>
                  </a:lnTo>
                  <a:lnTo>
                    <a:pt x="362" y="4433"/>
                  </a:lnTo>
                  <a:lnTo>
                    <a:pt x="837" y="3364"/>
                  </a:lnTo>
                  <a:lnTo>
                    <a:pt x="1423" y="2421"/>
                  </a:lnTo>
                  <a:lnTo>
                    <a:pt x="2149" y="1603"/>
                  </a:lnTo>
                  <a:lnTo>
                    <a:pt x="2986" y="880"/>
                  </a:lnTo>
                  <a:lnTo>
                    <a:pt x="3935" y="408"/>
                  </a:lnTo>
                  <a:lnTo>
                    <a:pt x="4940" y="62"/>
                  </a:lnTo>
                  <a:lnTo>
                    <a:pt x="6029"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20" name="Shape 120"/>
            <p:cNvSpPr/>
            <p:nvPr/>
          </p:nvSpPr>
          <p:spPr>
            <a:xfrm>
              <a:off x="5584825" y="5457825"/>
              <a:ext cx="606425" cy="76200"/>
            </a:xfrm>
            <a:custGeom>
              <a:avLst/>
              <a:gdLst/>
              <a:ahLst/>
              <a:cxnLst/>
              <a:rect l="0" t="0" r="0" b="0"/>
              <a:pathLst>
                <a:path w="120000" h="120000" extrusionOk="0">
                  <a:moveTo>
                    <a:pt x="7434" y="0"/>
                  </a:moveTo>
                  <a:lnTo>
                    <a:pt x="112460" y="0"/>
                  </a:lnTo>
                  <a:lnTo>
                    <a:pt x="114869" y="1666"/>
                  </a:lnTo>
                  <a:lnTo>
                    <a:pt x="116858" y="10833"/>
                  </a:lnTo>
                  <a:lnTo>
                    <a:pt x="118534" y="23333"/>
                  </a:lnTo>
                  <a:lnTo>
                    <a:pt x="119581" y="40000"/>
                  </a:lnTo>
                  <a:lnTo>
                    <a:pt x="120000" y="60000"/>
                  </a:lnTo>
                  <a:lnTo>
                    <a:pt x="119581" y="78333"/>
                  </a:lnTo>
                  <a:lnTo>
                    <a:pt x="118534" y="95000"/>
                  </a:lnTo>
                  <a:lnTo>
                    <a:pt x="116858" y="107500"/>
                  </a:lnTo>
                  <a:lnTo>
                    <a:pt x="114869" y="116666"/>
                  </a:lnTo>
                  <a:lnTo>
                    <a:pt x="112460" y="120000"/>
                  </a:lnTo>
                  <a:lnTo>
                    <a:pt x="7434" y="120000"/>
                  </a:lnTo>
                  <a:lnTo>
                    <a:pt x="5130" y="116666"/>
                  </a:lnTo>
                  <a:lnTo>
                    <a:pt x="2931" y="107500"/>
                  </a:lnTo>
                  <a:lnTo>
                    <a:pt x="1465" y="95000"/>
                  </a:lnTo>
                  <a:lnTo>
                    <a:pt x="418" y="78333"/>
                  </a:lnTo>
                  <a:lnTo>
                    <a:pt x="0" y="60000"/>
                  </a:lnTo>
                  <a:lnTo>
                    <a:pt x="418" y="40000"/>
                  </a:lnTo>
                  <a:lnTo>
                    <a:pt x="1465" y="23333"/>
                  </a:lnTo>
                  <a:lnTo>
                    <a:pt x="2931" y="10833"/>
                  </a:lnTo>
                  <a:lnTo>
                    <a:pt x="5130" y="1666"/>
                  </a:lnTo>
                  <a:lnTo>
                    <a:pt x="7434"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21" name="Shape 121"/>
            <p:cNvSpPr/>
            <p:nvPr/>
          </p:nvSpPr>
          <p:spPr>
            <a:xfrm>
              <a:off x="5584825" y="5686425"/>
              <a:ext cx="909638" cy="76200"/>
            </a:xfrm>
            <a:custGeom>
              <a:avLst/>
              <a:gdLst/>
              <a:ahLst/>
              <a:cxnLst/>
              <a:rect l="0" t="0" r="0" b="0"/>
              <a:pathLst>
                <a:path w="120000" h="120000" extrusionOk="0">
                  <a:moveTo>
                    <a:pt x="4956" y="0"/>
                  </a:moveTo>
                  <a:lnTo>
                    <a:pt x="115043" y="0"/>
                  </a:lnTo>
                  <a:lnTo>
                    <a:pt x="116579" y="1666"/>
                  </a:lnTo>
                  <a:lnTo>
                    <a:pt x="118045" y="10833"/>
                  </a:lnTo>
                  <a:lnTo>
                    <a:pt x="119022" y="23333"/>
                  </a:lnTo>
                  <a:lnTo>
                    <a:pt x="119720" y="40000"/>
                  </a:lnTo>
                  <a:lnTo>
                    <a:pt x="120000" y="60000"/>
                  </a:lnTo>
                  <a:lnTo>
                    <a:pt x="119720" y="78333"/>
                  </a:lnTo>
                  <a:lnTo>
                    <a:pt x="119022" y="95000"/>
                  </a:lnTo>
                  <a:lnTo>
                    <a:pt x="118045" y="107500"/>
                  </a:lnTo>
                  <a:lnTo>
                    <a:pt x="116579" y="116666"/>
                  </a:lnTo>
                  <a:lnTo>
                    <a:pt x="115043" y="120000"/>
                  </a:lnTo>
                  <a:lnTo>
                    <a:pt x="4956" y="120000"/>
                  </a:lnTo>
                  <a:lnTo>
                    <a:pt x="3420" y="116666"/>
                  </a:lnTo>
                  <a:lnTo>
                    <a:pt x="1954" y="107500"/>
                  </a:lnTo>
                  <a:lnTo>
                    <a:pt x="977" y="95000"/>
                  </a:lnTo>
                  <a:lnTo>
                    <a:pt x="279" y="78333"/>
                  </a:lnTo>
                  <a:lnTo>
                    <a:pt x="0" y="60000"/>
                  </a:lnTo>
                  <a:lnTo>
                    <a:pt x="279" y="40000"/>
                  </a:lnTo>
                  <a:lnTo>
                    <a:pt x="977" y="23333"/>
                  </a:lnTo>
                  <a:lnTo>
                    <a:pt x="1954" y="10833"/>
                  </a:lnTo>
                  <a:lnTo>
                    <a:pt x="3420" y="1666"/>
                  </a:lnTo>
                  <a:lnTo>
                    <a:pt x="4956"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sp>
          <p:nvSpPr>
            <p:cNvPr id="122" name="Shape 122"/>
            <p:cNvSpPr/>
            <p:nvPr/>
          </p:nvSpPr>
          <p:spPr>
            <a:xfrm>
              <a:off x="5584825" y="5915025"/>
              <a:ext cx="909638" cy="76200"/>
            </a:xfrm>
            <a:custGeom>
              <a:avLst/>
              <a:gdLst/>
              <a:ahLst/>
              <a:cxnLst/>
              <a:rect l="0" t="0" r="0" b="0"/>
              <a:pathLst>
                <a:path w="120000" h="120000" extrusionOk="0">
                  <a:moveTo>
                    <a:pt x="4956" y="0"/>
                  </a:moveTo>
                  <a:lnTo>
                    <a:pt x="115043" y="0"/>
                  </a:lnTo>
                  <a:lnTo>
                    <a:pt x="116579" y="3333"/>
                  </a:lnTo>
                  <a:lnTo>
                    <a:pt x="118045" y="10833"/>
                  </a:lnTo>
                  <a:lnTo>
                    <a:pt x="119022" y="23333"/>
                  </a:lnTo>
                  <a:lnTo>
                    <a:pt x="119720" y="40000"/>
                  </a:lnTo>
                  <a:lnTo>
                    <a:pt x="120000" y="60000"/>
                  </a:lnTo>
                  <a:lnTo>
                    <a:pt x="119720" y="78333"/>
                  </a:lnTo>
                  <a:lnTo>
                    <a:pt x="119022" y="95000"/>
                  </a:lnTo>
                  <a:lnTo>
                    <a:pt x="118045" y="107500"/>
                  </a:lnTo>
                  <a:lnTo>
                    <a:pt x="116579" y="116666"/>
                  </a:lnTo>
                  <a:lnTo>
                    <a:pt x="115043" y="120000"/>
                  </a:lnTo>
                  <a:lnTo>
                    <a:pt x="4956" y="120000"/>
                  </a:lnTo>
                  <a:lnTo>
                    <a:pt x="3420" y="116666"/>
                  </a:lnTo>
                  <a:lnTo>
                    <a:pt x="1954" y="107500"/>
                  </a:lnTo>
                  <a:lnTo>
                    <a:pt x="977" y="95000"/>
                  </a:lnTo>
                  <a:lnTo>
                    <a:pt x="279" y="78333"/>
                  </a:lnTo>
                  <a:lnTo>
                    <a:pt x="0" y="60000"/>
                  </a:lnTo>
                  <a:lnTo>
                    <a:pt x="279" y="40000"/>
                  </a:lnTo>
                  <a:lnTo>
                    <a:pt x="977" y="23333"/>
                  </a:lnTo>
                  <a:lnTo>
                    <a:pt x="1954" y="10833"/>
                  </a:lnTo>
                  <a:lnTo>
                    <a:pt x="3420" y="3333"/>
                  </a:lnTo>
                  <a:lnTo>
                    <a:pt x="4956" y="0"/>
                  </a:lnTo>
                  <a:close/>
                </a:path>
              </a:pathLst>
            </a:custGeom>
            <a:solidFill>
              <a:schemeClr val="lt1"/>
            </a:solidFill>
            <a:ln>
              <a:noFill/>
            </a:ln>
          </p:spPr>
          <p:txBody>
            <a:bodyPr wrap="square" lIns="91425" tIns="45700" rIns="91425" bIns="45700" anchor="t" anchorCtr="0">
              <a:noAutofit/>
            </a:bodyPr>
            <a:lstStyle/>
            <a:p>
              <a:endParaRPr sz="2400" kern="0">
                <a:solidFill>
                  <a:srgbClr val="FFFFFF"/>
                </a:solidFill>
                <a:latin typeface="Calibri"/>
                <a:ea typeface="Calibri"/>
                <a:cs typeface="Calibri"/>
                <a:sym typeface="Calibri"/>
              </a:endParaRPr>
            </a:p>
          </p:txBody>
        </p:sp>
      </p:grpSp>
      <p:sp>
        <p:nvSpPr>
          <p:cNvPr id="126" name="Shape 126"/>
          <p:cNvSpPr txBox="1"/>
          <p:nvPr/>
        </p:nvSpPr>
        <p:spPr>
          <a:xfrm>
            <a:off x="8004283" y="3553653"/>
            <a:ext cx="3114291" cy="1020399"/>
          </a:xfrm>
          <a:prstGeom prst="rect">
            <a:avLst/>
          </a:prstGeom>
          <a:noFill/>
          <a:ln>
            <a:noFill/>
          </a:ln>
        </p:spPr>
        <p:txBody>
          <a:bodyPr wrap="square" lIns="91425" tIns="45700" rIns="91425" bIns="45700" anchor="t" anchorCtr="0">
            <a:noAutofit/>
          </a:bodyPr>
          <a:lstStyle/>
          <a:p>
            <a:pP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Rechargeable long life battery for sub controller’s with renewable resource.</a:t>
            </a:r>
          </a:p>
        </p:txBody>
      </p:sp>
      <p:sp>
        <p:nvSpPr>
          <p:cNvPr id="127" name="Shape 127"/>
          <p:cNvSpPr txBox="1"/>
          <p:nvPr/>
        </p:nvSpPr>
        <p:spPr>
          <a:xfrm>
            <a:off x="1205949" y="2483597"/>
            <a:ext cx="3240056" cy="711811"/>
          </a:xfrm>
          <a:prstGeom prst="rect">
            <a:avLst/>
          </a:prstGeom>
          <a:noFill/>
          <a:ln>
            <a:noFill/>
          </a:ln>
        </p:spPr>
        <p:txBody>
          <a:bodyPr wrap="square" lIns="91425" tIns="45700" rIns="91425" bIns="45700" anchor="t" anchorCtr="0">
            <a:noAutofit/>
          </a:bodyPr>
          <a:lstStyle/>
          <a:p>
            <a:pPr algn="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Automatic decision making.</a:t>
            </a:r>
          </a:p>
        </p:txBody>
      </p:sp>
      <p:sp>
        <p:nvSpPr>
          <p:cNvPr id="128" name="Shape 128"/>
          <p:cNvSpPr txBox="1"/>
          <p:nvPr/>
        </p:nvSpPr>
        <p:spPr>
          <a:xfrm>
            <a:off x="1911386" y="1499662"/>
            <a:ext cx="2921081" cy="711811"/>
          </a:xfrm>
          <a:prstGeom prst="rect">
            <a:avLst/>
          </a:prstGeom>
          <a:noFill/>
          <a:ln>
            <a:noFill/>
          </a:ln>
        </p:spPr>
        <p:txBody>
          <a:bodyPr wrap="square" lIns="91425" tIns="45700" rIns="91425" bIns="45700" anchor="t" anchorCtr="0">
            <a:noAutofit/>
          </a:bodyPr>
          <a:lstStyle/>
          <a:p>
            <a:pPr algn="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Continuous monitoring.</a:t>
            </a:r>
          </a:p>
        </p:txBody>
      </p:sp>
      <p:sp>
        <p:nvSpPr>
          <p:cNvPr id="129" name="Shape 129"/>
          <p:cNvSpPr txBox="1"/>
          <p:nvPr/>
        </p:nvSpPr>
        <p:spPr>
          <a:xfrm>
            <a:off x="7926998" y="2383529"/>
            <a:ext cx="3492512" cy="711811"/>
          </a:xfrm>
          <a:prstGeom prst="rect">
            <a:avLst/>
          </a:prstGeom>
          <a:noFill/>
          <a:ln>
            <a:noFill/>
          </a:ln>
        </p:spPr>
        <p:txBody>
          <a:bodyPr wrap="square" lIns="91425" tIns="45700" rIns="91425" bIns="45700" anchor="t" anchorCtr="0">
            <a:noAutofit/>
          </a:bodyPr>
          <a:lstStyle/>
          <a:p>
            <a:pP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Stores the amount of water, climatic contrition and electric power consumption in cloud.</a:t>
            </a:r>
          </a:p>
        </p:txBody>
      </p:sp>
      <p:sp>
        <p:nvSpPr>
          <p:cNvPr id="130" name="Shape 130"/>
          <p:cNvSpPr txBox="1"/>
          <p:nvPr/>
        </p:nvSpPr>
        <p:spPr>
          <a:xfrm>
            <a:off x="7398998" y="1387397"/>
            <a:ext cx="3109975" cy="711811"/>
          </a:xfrm>
          <a:prstGeom prst="rect">
            <a:avLst/>
          </a:prstGeom>
          <a:noFill/>
          <a:ln>
            <a:noFill/>
          </a:ln>
        </p:spPr>
        <p:txBody>
          <a:bodyPr wrap="square" lIns="91425" tIns="45700" rIns="91425" bIns="45700" anchor="t" anchorCtr="0">
            <a:noAutofit/>
          </a:bodyPr>
          <a:lstStyle/>
          <a:p>
            <a:pPr>
              <a:lnSpc>
                <a:spcPct val="90000"/>
              </a:lnSpc>
            </a:pPr>
            <a:r>
              <a:rPr lang="en-IN" sz="2000" kern="0" dirty="0">
                <a:solidFill>
                  <a:srgbClr val="595959"/>
                </a:solidFill>
                <a:latin typeface="Times New Roman" panose="02020603050405020304" pitchFamily="18" charset="0"/>
                <a:ea typeface="Arial"/>
                <a:cs typeface="Times New Roman" panose="02020603050405020304" pitchFamily="18" charset="0"/>
                <a:sym typeface="Arial"/>
              </a:rPr>
              <a:t>Long range wireless connectivity.</a:t>
            </a:r>
          </a:p>
        </p:txBody>
      </p:sp>
      <p:pic>
        <p:nvPicPr>
          <p:cNvPr id="2" name="Picture 1">
            <a:extLst>
              <a:ext uri="{FF2B5EF4-FFF2-40B4-BE49-F238E27FC236}">
                <a16:creationId xmlns:a16="http://schemas.microsoft.com/office/drawing/2014/main" id="{0334AB83-9C72-4A69-ABBE-F64B92640C41}"/>
              </a:ext>
            </a:extLst>
          </p:cNvPr>
          <p:cNvPicPr>
            <a:picLocks noChangeAspect="1"/>
          </p:cNvPicPr>
          <p:nvPr/>
        </p:nvPicPr>
        <p:blipFill>
          <a:blip r:embed="rId3"/>
          <a:stretch>
            <a:fillRect/>
          </a:stretch>
        </p:blipFill>
        <p:spPr>
          <a:xfrm>
            <a:off x="6557281" y="1584396"/>
            <a:ext cx="327453" cy="271172"/>
          </a:xfrm>
          <a:prstGeom prst="rect">
            <a:avLst/>
          </a:prstGeom>
        </p:spPr>
      </p:pic>
      <p:grpSp>
        <p:nvGrpSpPr>
          <p:cNvPr id="140" name="Shape 195">
            <a:extLst>
              <a:ext uri="{FF2B5EF4-FFF2-40B4-BE49-F238E27FC236}">
                <a16:creationId xmlns:a16="http://schemas.microsoft.com/office/drawing/2014/main" id="{3EFC8214-E319-4CE5-99E0-51FF374615D8}"/>
              </a:ext>
            </a:extLst>
          </p:cNvPr>
          <p:cNvGrpSpPr/>
          <p:nvPr/>
        </p:nvGrpSpPr>
        <p:grpSpPr>
          <a:xfrm>
            <a:off x="1434657" y="3856620"/>
            <a:ext cx="3946070" cy="1459732"/>
            <a:chOff x="984" y="-1586"/>
            <a:chExt cx="8883" cy="3286"/>
          </a:xfrm>
        </p:grpSpPr>
        <p:sp>
          <p:nvSpPr>
            <p:cNvPr id="141" name="Shape 196">
              <a:extLst>
                <a:ext uri="{FF2B5EF4-FFF2-40B4-BE49-F238E27FC236}">
                  <a16:creationId xmlns:a16="http://schemas.microsoft.com/office/drawing/2014/main" id="{F46200EF-4EB8-49A4-B317-29A6169C5FAF}"/>
                </a:ext>
              </a:extLst>
            </p:cNvPr>
            <p:cNvSpPr/>
            <p:nvPr/>
          </p:nvSpPr>
          <p:spPr>
            <a:xfrm>
              <a:off x="8631" y="-1586"/>
              <a:ext cx="1236" cy="1235"/>
            </a:xfrm>
            <a:custGeom>
              <a:avLst/>
              <a:gdLst/>
              <a:ahLst/>
              <a:cxnLst/>
              <a:rect l="0" t="0" r="0" b="0"/>
              <a:pathLst>
                <a:path w="120000" h="120000" extrusionOk="0">
                  <a:moveTo>
                    <a:pt x="60000" y="0"/>
                  </a:moveTo>
                  <a:lnTo>
                    <a:pt x="63784" y="129"/>
                  </a:lnTo>
                  <a:lnTo>
                    <a:pt x="67536" y="453"/>
                  </a:lnTo>
                  <a:lnTo>
                    <a:pt x="71191" y="1068"/>
                  </a:lnTo>
                  <a:lnTo>
                    <a:pt x="74781" y="1846"/>
                  </a:lnTo>
                  <a:lnTo>
                    <a:pt x="78242" y="2882"/>
                  </a:lnTo>
                  <a:lnTo>
                    <a:pt x="81638" y="4048"/>
                  </a:lnTo>
                  <a:lnTo>
                    <a:pt x="84970" y="5473"/>
                  </a:lnTo>
                  <a:lnTo>
                    <a:pt x="88172" y="7060"/>
                  </a:lnTo>
                  <a:lnTo>
                    <a:pt x="91277" y="8809"/>
                  </a:lnTo>
                  <a:lnTo>
                    <a:pt x="94253" y="10785"/>
                  </a:lnTo>
                  <a:lnTo>
                    <a:pt x="97099" y="12923"/>
                  </a:lnTo>
                  <a:lnTo>
                    <a:pt x="99816" y="15157"/>
                  </a:lnTo>
                  <a:lnTo>
                    <a:pt x="102404" y="17587"/>
                  </a:lnTo>
                  <a:lnTo>
                    <a:pt x="104862" y="20210"/>
                  </a:lnTo>
                  <a:lnTo>
                    <a:pt x="107126" y="22898"/>
                  </a:lnTo>
                  <a:lnTo>
                    <a:pt x="109261" y="25781"/>
                  </a:lnTo>
                  <a:lnTo>
                    <a:pt x="111202" y="28728"/>
                  </a:lnTo>
                  <a:lnTo>
                    <a:pt x="112948" y="31838"/>
                  </a:lnTo>
                  <a:lnTo>
                    <a:pt x="114566" y="35044"/>
                  </a:lnTo>
                  <a:lnTo>
                    <a:pt x="115956" y="38315"/>
                  </a:lnTo>
                  <a:lnTo>
                    <a:pt x="117153" y="41748"/>
                  </a:lnTo>
                  <a:lnTo>
                    <a:pt x="118188" y="45214"/>
                  </a:lnTo>
                  <a:lnTo>
                    <a:pt x="118932" y="48809"/>
                  </a:lnTo>
                  <a:lnTo>
                    <a:pt x="119547" y="52469"/>
                  </a:lnTo>
                  <a:lnTo>
                    <a:pt x="119902" y="56226"/>
                  </a:lnTo>
                  <a:lnTo>
                    <a:pt x="120000" y="59983"/>
                  </a:lnTo>
                  <a:lnTo>
                    <a:pt x="119902" y="60955"/>
                  </a:lnTo>
                  <a:lnTo>
                    <a:pt x="119644" y="61829"/>
                  </a:lnTo>
                  <a:lnTo>
                    <a:pt x="119223" y="62607"/>
                  </a:lnTo>
                  <a:lnTo>
                    <a:pt x="118641" y="63287"/>
                  </a:lnTo>
                  <a:lnTo>
                    <a:pt x="117962" y="63838"/>
                  </a:lnTo>
                  <a:lnTo>
                    <a:pt x="117153" y="64323"/>
                  </a:lnTo>
                  <a:lnTo>
                    <a:pt x="116280" y="64582"/>
                  </a:lnTo>
                  <a:lnTo>
                    <a:pt x="115342" y="64647"/>
                  </a:lnTo>
                  <a:lnTo>
                    <a:pt x="114404" y="64582"/>
                  </a:lnTo>
                  <a:lnTo>
                    <a:pt x="113530" y="64323"/>
                  </a:lnTo>
                  <a:lnTo>
                    <a:pt x="112722" y="63838"/>
                  </a:lnTo>
                  <a:lnTo>
                    <a:pt x="112043" y="63287"/>
                  </a:lnTo>
                  <a:lnTo>
                    <a:pt x="111460" y="62607"/>
                  </a:lnTo>
                  <a:lnTo>
                    <a:pt x="111040" y="61829"/>
                  </a:lnTo>
                  <a:lnTo>
                    <a:pt x="110781" y="60955"/>
                  </a:lnTo>
                  <a:lnTo>
                    <a:pt x="110652" y="59983"/>
                  </a:lnTo>
                  <a:lnTo>
                    <a:pt x="110555" y="56518"/>
                  </a:lnTo>
                  <a:lnTo>
                    <a:pt x="110199" y="53117"/>
                  </a:lnTo>
                  <a:lnTo>
                    <a:pt x="109617" y="49813"/>
                  </a:lnTo>
                  <a:lnTo>
                    <a:pt x="108873" y="46574"/>
                  </a:lnTo>
                  <a:lnTo>
                    <a:pt x="107870" y="43368"/>
                  </a:lnTo>
                  <a:lnTo>
                    <a:pt x="106706" y="40291"/>
                  </a:lnTo>
                  <a:lnTo>
                    <a:pt x="105315" y="37344"/>
                  </a:lnTo>
                  <a:lnTo>
                    <a:pt x="103762" y="34461"/>
                  </a:lnTo>
                  <a:lnTo>
                    <a:pt x="101983" y="31676"/>
                  </a:lnTo>
                  <a:lnTo>
                    <a:pt x="100075" y="29052"/>
                  </a:lnTo>
                  <a:lnTo>
                    <a:pt x="98037" y="26558"/>
                  </a:lnTo>
                  <a:lnTo>
                    <a:pt x="95805" y="24194"/>
                  </a:lnTo>
                  <a:lnTo>
                    <a:pt x="93444" y="21991"/>
                  </a:lnTo>
                  <a:lnTo>
                    <a:pt x="90954" y="19919"/>
                  </a:lnTo>
                  <a:lnTo>
                    <a:pt x="88334" y="18008"/>
                  </a:lnTo>
                  <a:lnTo>
                    <a:pt x="85552" y="16259"/>
                  </a:lnTo>
                  <a:lnTo>
                    <a:pt x="82673" y="14704"/>
                  </a:lnTo>
                  <a:lnTo>
                    <a:pt x="79698" y="13344"/>
                  </a:lnTo>
                  <a:lnTo>
                    <a:pt x="76625" y="12145"/>
                  </a:lnTo>
                  <a:lnTo>
                    <a:pt x="73455" y="11141"/>
                  </a:lnTo>
                  <a:lnTo>
                    <a:pt x="70188" y="10396"/>
                  </a:lnTo>
                  <a:lnTo>
                    <a:pt x="66889" y="9813"/>
                  </a:lnTo>
                  <a:lnTo>
                    <a:pt x="63493" y="9489"/>
                  </a:lnTo>
                  <a:lnTo>
                    <a:pt x="60000" y="9360"/>
                  </a:lnTo>
                  <a:lnTo>
                    <a:pt x="56539" y="9489"/>
                  </a:lnTo>
                  <a:lnTo>
                    <a:pt x="53142" y="9813"/>
                  </a:lnTo>
                  <a:lnTo>
                    <a:pt x="49811" y="10396"/>
                  </a:lnTo>
                  <a:lnTo>
                    <a:pt x="46576" y="11141"/>
                  </a:lnTo>
                  <a:lnTo>
                    <a:pt x="43374" y="12145"/>
                  </a:lnTo>
                  <a:lnTo>
                    <a:pt x="40301" y="13344"/>
                  </a:lnTo>
                  <a:lnTo>
                    <a:pt x="37326" y="14704"/>
                  </a:lnTo>
                  <a:lnTo>
                    <a:pt x="34479" y="16259"/>
                  </a:lnTo>
                  <a:lnTo>
                    <a:pt x="31665" y="18008"/>
                  </a:lnTo>
                  <a:lnTo>
                    <a:pt x="29045" y="19919"/>
                  </a:lnTo>
                  <a:lnTo>
                    <a:pt x="26555" y="21991"/>
                  </a:lnTo>
                  <a:lnTo>
                    <a:pt x="24194" y="24194"/>
                  </a:lnTo>
                  <a:lnTo>
                    <a:pt x="21994" y="26558"/>
                  </a:lnTo>
                  <a:lnTo>
                    <a:pt x="19924" y="29052"/>
                  </a:lnTo>
                  <a:lnTo>
                    <a:pt x="18016" y="31676"/>
                  </a:lnTo>
                  <a:lnTo>
                    <a:pt x="16269" y="34461"/>
                  </a:lnTo>
                  <a:lnTo>
                    <a:pt x="14684" y="37344"/>
                  </a:lnTo>
                  <a:lnTo>
                    <a:pt x="13326" y="40291"/>
                  </a:lnTo>
                  <a:lnTo>
                    <a:pt x="12129" y="43368"/>
                  </a:lnTo>
                  <a:lnTo>
                    <a:pt x="11126" y="46574"/>
                  </a:lnTo>
                  <a:lnTo>
                    <a:pt x="10382" y="49813"/>
                  </a:lnTo>
                  <a:lnTo>
                    <a:pt x="9800" y="53117"/>
                  </a:lnTo>
                  <a:lnTo>
                    <a:pt x="9477" y="56518"/>
                  </a:lnTo>
                  <a:lnTo>
                    <a:pt x="9347" y="59983"/>
                  </a:lnTo>
                  <a:lnTo>
                    <a:pt x="9477" y="63481"/>
                  </a:lnTo>
                  <a:lnTo>
                    <a:pt x="9800" y="66850"/>
                  </a:lnTo>
                  <a:lnTo>
                    <a:pt x="10382" y="70186"/>
                  </a:lnTo>
                  <a:lnTo>
                    <a:pt x="11126" y="73425"/>
                  </a:lnTo>
                  <a:lnTo>
                    <a:pt x="12129" y="76631"/>
                  </a:lnTo>
                  <a:lnTo>
                    <a:pt x="13326" y="79676"/>
                  </a:lnTo>
                  <a:lnTo>
                    <a:pt x="14684" y="82655"/>
                  </a:lnTo>
                  <a:lnTo>
                    <a:pt x="16269" y="85538"/>
                  </a:lnTo>
                  <a:lnTo>
                    <a:pt x="18016" y="88323"/>
                  </a:lnTo>
                  <a:lnTo>
                    <a:pt x="19924" y="90947"/>
                  </a:lnTo>
                  <a:lnTo>
                    <a:pt x="21994" y="93441"/>
                  </a:lnTo>
                  <a:lnTo>
                    <a:pt x="24194" y="95805"/>
                  </a:lnTo>
                  <a:lnTo>
                    <a:pt x="26555" y="98008"/>
                  </a:lnTo>
                  <a:lnTo>
                    <a:pt x="29045" y="100080"/>
                  </a:lnTo>
                  <a:lnTo>
                    <a:pt x="31665" y="101959"/>
                  </a:lnTo>
                  <a:lnTo>
                    <a:pt x="34479" y="103740"/>
                  </a:lnTo>
                  <a:lnTo>
                    <a:pt x="37326" y="105295"/>
                  </a:lnTo>
                  <a:lnTo>
                    <a:pt x="40301" y="106655"/>
                  </a:lnTo>
                  <a:lnTo>
                    <a:pt x="43374" y="107854"/>
                  </a:lnTo>
                  <a:lnTo>
                    <a:pt x="46576" y="108825"/>
                  </a:lnTo>
                  <a:lnTo>
                    <a:pt x="49811" y="109603"/>
                  </a:lnTo>
                  <a:lnTo>
                    <a:pt x="53142" y="110186"/>
                  </a:lnTo>
                  <a:lnTo>
                    <a:pt x="56539" y="110510"/>
                  </a:lnTo>
                  <a:lnTo>
                    <a:pt x="60000" y="110639"/>
                  </a:lnTo>
                  <a:lnTo>
                    <a:pt x="60970" y="110736"/>
                  </a:lnTo>
                  <a:lnTo>
                    <a:pt x="61843" y="111028"/>
                  </a:lnTo>
                  <a:lnTo>
                    <a:pt x="62587" y="111449"/>
                  </a:lnTo>
                  <a:lnTo>
                    <a:pt x="63299" y="112000"/>
                  </a:lnTo>
                  <a:lnTo>
                    <a:pt x="63849" y="112680"/>
                  </a:lnTo>
                  <a:lnTo>
                    <a:pt x="64334" y="113489"/>
                  </a:lnTo>
                  <a:lnTo>
                    <a:pt x="64592" y="114364"/>
                  </a:lnTo>
                  <a:lnTo>
                    <a:pt x="64657" y="115336"/>
                  </a:lnTo>
                  <a:lnTo>
                    <a:pt x="64592" y="116242"/>
                  </a:lnTo>
                  <a:lnTo>
                    <a:pt x="64334" y="117117"/>
                  </a:lnTo>
                  <a:lnTo>
                    <a:pt x="63849" y="117927"/>
                  </a:lnTo>
                  <a:lnTo>
                    <a:pt x="63299" y="118607"/>
                  </a:lnTo>
                  <a:lnTo>
                    <a:pt x="62587" y="119190"/>
                  </a:lnTo>
                  <a:lnTo>
                    <a:pt x="61843" y="119611"/>
                  </a:lnTo>
                  <a:lnTo>
                    <a:pt x="60970" y="119870"/>
                  </a:lnTo>
                  <a:lnTo>
                    <a:pt x="60000" y="120000"/>
                  </a:lnTo>
                  <a:lnTo>
                    <a:pt x="56215" y="119870"/>
                  </a:lnTo>
                  <a:lnTo>
                    <a:pt x="52495" y="119514"/>
                  </a:lnTo>
                  <a:lnTo>
                    <a:pt x="48808" y="118963"/>
                  </a:lnTo>
                  <a:lnTo>
                    <a:pt x="45218" y="118153"/>
                  </a:lnTo>
                  <a:lnTo>
                    <a:pt x="41757" y="117117"/>
                  </a:lnTo>
                  <a:lnTo>
                    <a:pt x="38328" y="115951"/>
                  </a:lnTo>
                  <a:lnTo>
                    <a:pt x="35029" y="114526"/>
                  </a:lnTo>
                  <a:lnTo>
                    <a:pt x="31827" y="112939"/>
                  </a:lnTo>
                  <a:lnTo>
                    <a:pt x="28754" y="111157"/>
                  </a:lnTo>
                  <a:lnTo>
                    <a:pt x="25746" y="109214"/>
                  </a:lnTo>
                  <a:lnTo>
                    <a:pt x="22900" y="107076"/>
                  </a:lnTo>
                  <a:lnTo>
                    <a:pt x="20183" y="104842"/>
                  </a:lnTo>
                  <a:lnTo>
                    <a:pt x="17595" y="102380"/>
                  </a:lnTo>
                  <a:lnTo>
                    <a:pt x="15137" y="99789"/>
                  </a:lnTo>
                  <a:lnTo>
                    <a:pt x="12905" y="97101"/>
                  </a:lnTo>
                  <a:lnTo>
                    <a:pt x="10770" y="94218"/>
                  </a:lnTo>
                  <a:lnTo>
                    <a:pt x="8797" y="91238"/>
                  </a:lnTo>
                  <a:lnTo>
                    <a:pt x="7051" y="88161"/>
                  </a:lnTo>
                  <a:lnTo>
                    <a:pt x="5466" y="84955"/>
                  </a:lnTo>
                  <a:lnTo>
                    <a:pt x="4043" y="81684"/>
                  </a:lnTo>
                  <a:lnTo>
                    <a:pt x="2846" y="78251"/>
                  </a:lnTo>
                  <a:lnTo>
                    <a:pt x="1811" y="74753"/>
                  </a:lnTo>
                  <a:lnTo>
                    <a:pt x="1067" y="71190"/>
                  </a:lnTo>
                  <a:lnTo>
                    <a:pt x="452" y="67530"/>
                  </a:lnTo>
                  <a:lnTo>
                    <a:pt x="97" y="63773"/>
                  </a:lnTo>
                  <a:lnTo>
                    <a:pt x="0" y="59983"/>
                  </a:lnTo>
                  <a:lnTo>
                    <a:pt x="97" y="56226"/>
                  </a:lnTo>
                  <a:lnTo>
                    <a:pt x="452" y="52469"/>
                  </a:lnTo>
                  <a:lnTo>
                    <a:pt x="1067" y="48809"/>
                  </a:lnTo>
                  <a:lnTo>
                    <a:pt x="1811" y="45214"/>
                  </a:lnTo>
                  <a:lnTo>
                    <a:pt x="2846" y="41748"/>
                  </a:lnTo>
                  <a:lnTo>
                    <a:pt x="4043" y="38315"/>
                  </a:lnTo>
                  <a:lnTo>
                    <a:pt x="5466" y="35044"/>
                  </a:lnTo>
                  <a:lnTo>
                    <a:pt x="7051" y="31838"/>
                  </a:lnTo>
                  <a:lnTo>
                    <a:pt x="8797" y="28728"/>
                  </a:lnTo>
                  <a:lnTo>
                    <a:pt x="10770" y="25781"/>
                  </a:lnTo>
                  <a:lnTo>
                    <a:pt x="12905" y="22898"/>
                  </a:lnTo>
                  <a:lnTo>
                    <a:pt x="15137" y="20210"/>
                  </a:lnTo>
                  <a:lnTo>
                    <a:pt x="17595" y="17587"/>
                  </a:lnTo>
                  <a:lnTo>
                    <a:pt x="20183" y="15157"/>
                  </a:lnTo>
                  <a:lnTo>
                    <a:pt x="22900" y="12923"/>
                  </a:lnTo>
                  <a:lnTo>
                    <a:pt x="25746" y="10785"/>
                  </a:lnTo>
                  <a:lnTo>
                    <a:pt x="28754" y="8809"/>
                  </a:lnTo>
                  <a:lnTo>
                    <a:pt x="31827" y="7060"/>
                  </a:lnTo>
                  <a:lnTo>
                    <a:pt x="35029" y="5473"/>
                  </a:lnTo>
                  <a:lnTo>
                    <a:pt x="38328" y="4048"/>
                  </a:lnTo>
                  <a:lnTo>
                    <a:pt x="41757" y="2882"/>
                  </a:lnTo>
                  <a:lnTo>
                    <a:pt x="45218" y="1846"/>
                  </a:lnTo>
                  <a:lnTo>
                    <a:pt x="48808" y="1068"/>
                  </a:lnTo>
                  <a:lnTo>
                    <a:pt x="52495" y="453"/>
                  </a:lnTo>
                  <a:lnTo>
                    <a:pt x="56215" y="129"/>
                  </a:lnTo>
                  <a:lnTo>
                    <a:pt x="600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2" name="Shape 197">
              <a:extLst>
                <a:ext uri="{FF2B5EF4-FFF2-40B4-BE49-F238E27FC236}">
                  <a16:creationId xmlns:a16="http://schemas.microsoft.com/office/drawing/2014/main" id="{7FE99F78-FF84-415C-8D59-00E48B6654C8}"/>
                </a:ext>
              </a:extLst>
            </p:cNvPr>
            <p:cNvSpPr/>
            <p:nvPr/>
          </p:nvSpPr>
          <p:spPr>
            <a:xfrm>
              <a:off x="8812" y="-1393"/>
              <a:ext cx="849" cy="847"/>
            </a:xfrm>
            <a:custGeom>
              <a:avLst/>
              <a:gdLst/>
              <a:ahLst/>
              <a:cxnLst/>
              <a:rect l="0" t="0" r="0" b="0"/>
              <a:pathLst>
                <a:path w="120000" h="120000" extrusionOk="0">
                  <a:moveTo>
                    <a:pt x="59976" y="0"/>
                  </a:moveTo>
                  <a:lnTo>
                    <a:pt x="64452" y="188"/>
                  </a:lnTo>
                  <a:lnTo>
                    <a:pt x="68833" y="660"/>
                  </a:lnTo>
                  <a:lnTo>
                    <a:pt x="73121" y="1462"/>
                  </a:lnTo>
                  <a:lnTo>
                    <a:pt x="77267" y="2548"/>
                  </a:lnTo>
                  <a:lnTo>
                    <a:pt x="81319" y="3963"/>
                  </a:lnTo>
                  <a:lnTo>
                    <a:pt x="85229" y="5568"/>
                  </a:lnTo>
                  <a:lnTo>
                    <a:pt x="88998" y="7502"/>
                  </a:lnTo>
                  <a:lnTo>
                    <a:pt x="92626" y="9673"/>
                  </a:lnTo>
                  <a:lnTo>
                    <a:pt x="96065" y="12127"/>
                  </a:lnTo>
                  <a:lnTo>
                    <a:pt x="99316" y="14722"/>
                  </a:lnTo>
                  <a:lnTo>
                    <a:pt x="102426" y="17554"/>
                  </a:lnTo>
                  <a:lnTo>
                    <a:pt x="105253" y="20621"/>
                  </a:lnTo>
                  <a:lnTo>
                    <a:pt x="107844" y="23924"/>
                  </a:lnTo>
                  <a:lnTo>
                    <a:pt x="110294" y="27369"/>
                  </a:lnTo>
                  <a:lnTo>
                    <a:pt x="112461" y="30955"/>
                  </a:lnTo>
                  <a:lnTo>
                    <a:pt x="114440" y="34777"/>
                  </a:lnTo>
                  <a:lnTo>
                    <a:pt x="116042" y="38647"/>
                  </a:lnTo>
                  <a:lnTo>
                    <a:pt x="117408" y="42705"/>
                  </a:lnTo>
                  <a:lnTo>
                    <a:pt x="118539" y="46858"/>
                  </a:lnTo>
                  <a:lnTo>
                    <a:pt x="119293" y="51152"/>
                  </a:lnTo>
                  <a:lnTo>
                    <a:pt x="119811" y="55540"/>
                  </a:lnTo>
                  <a:lnTo>
                    <a:pt x="120000" y="59976"/>
                  </a:lnTo>
                  <a:lnTo>
                    <a:pt x="119811" y="61392"/>
                  </a:lnTo>
                  <a:lnTo>
                    <a:pt x="119434" y="62666"/>
                  </a:lnTo>
                  <a:lnTo>
                    <a:pt x="118822" y="63798"/>
                  </a:lnTo>
                  <a:lnTo>
                    <a:pt x="117974" y="64789"/>
                  </a:lnTo>
                  <a:lnTo>
                    <a:pt x="116984" y="65591"/>
                  </a:lnTo>
                  <a:lnTo>
                    <a:pt x="115806" y="66299"/>
                  </a:lnTo>
                  <a:lnTo>
                    <a:pt x="114534" y="66677"/>
                  </a:lnTo>
                  <a:lnTo>
                    <a:pt x="113215" y="66771"/>
                  </a:lnTo>
                  <a:lnTo>
                    <a:pt x="111802" y="66677"/>
                  </a:lnTo>
                  <a:lnTo>
                    <a:pt x="110530" y="66299"/>
                  </a:lnTo>
                  <a:lnTo>
                    <a:pt x="109352" y="65591"/>
                  </a:lnTo>
                  <a:lnTo>
                    <a:pt x="108362" y="64789"/>
                  </a:lnTo>
                  <a:lnTo>
                    <a:pt x="107514" y="63798"/>
                  </a:lnTo>
                  <a:lnTo>
                    <a:pt x="106902" y="62666"/>
                  </a:lnTo>
                  <a:lnTo>
                    <a:pt x="106525" y="61392"/>
                  </a:lnTo>
                  <a:lnTo>
                    <a:pt x="106431" y="59976"/>
                  </a:lnTo>
                  <a:lnTo>
                    <a:pt x="106195" y="56012"/>
                  </a:lnTo>
                  <a:lnTo>
                    <a:pt x="105677" y="52095"/>
                  </a:lnTo>
                  <a:lnTo>
                    <a:pt x="104923" y="48320"/>
                  </a:lnTo>
                  <a:lnTo>
                    <a:pt x="103745" y="44593"/>
                  </a:lnTo>
                  <a:lnTo>
                    <a:pt x="102332" y="41101"/>
                  </a:lnTo>
                  <a:lnTo>
                    <a:pt x="100683" y="37703"/>
                  </a:lnTo>
                  <a:lnTo>
                    <a:pt x="98751" y="34494"/>
                  </a:lnTo>
                  <a:lnTo>
                    <a:pt x="96537" y="31427"/>
                  </a:lnTo>
                  <a:lnTo>
                    <a:pt x="94087" y="28596"/>
                  </a:lnTo>
                  <a:lnTo>
                    <a:pt x="91401" y="25906"/>
                  </a:lnTo>
                  <a:lnTo>
                    <a:pt x="88574" y="23452"/>
                  </a:lnTo>
                  <a:lnTo>
                    <a:pt x="85512" y="21234"/>
                  </a:lnTo>
                  <a:lnTo>
                    <a:pt x="82261" y="19300"/>
                  </a:lnTo>
                  <a:lnTo>
                    <a:pt x="78869" y="17648"/>
                  </a:lnTo>
                  <a:lnTo>
                    <a:pt x="75382" y="16232"/>
                  </a:lnTo>
                  <a:lnTo>
                    <a:pt x="71660" y="15053"/>
                  </a:lnTo>
                  <a:lnTo>
                    <a:pt x="67891" y="14298"/>
                  </a:lnTo>
                  <a:lnTo>
                    <a:pt x="63981" y="13779"/>
                  </a:lnTo>
                  <a:lnTo>
                    <a:pt x="59976" y="13637"/>
                  </a:lnTo>
                  <a:lnTo>
                    <a:pt x="55971" y="13779"/>
                  </a:lnTo>
                  <a:lnTo>
                    <a:pt x="52108" y="14298"/>
                  </a:lnTo>
                  <a:lnTo>
                    <a:pt x="48292" y="15053"/>
                  </a:lnTo>
                  <a:lnTo>
                    <a:pt x="44617" y="16232"/>
                  </a:lnTo>
                  <a:lnTo>
                    <a:pt x="41083" y="17648"/>
                  </a:lnTo>
                  <a:lnTo>
                    <a:pt x="37691" y="19300"/>
                  </a:lnTo>
                  <a:lnTo>
                    <a:pt x="34440" y="21234"/>
                  </a:lnTo>
                  <a:lnTo>
                    <a:pt x="31425" y="23452"/>
                  </a:lnTo>
                  <a:lnTo>
                    <a:pt x="28551" y="25906"/>
                  </a:lnTo>
                  <a:lnTo>
                    <a:pt x="25912" y="28596"/>
                  </a:lnTo>
                  <a:lnTo>
                    <a:pt x="23462" y="31427"/>
                  </a:lnTo>
                  <a:lnTo>
                    <a:pt x="21295" y="34494"/>
                  </a:lnTo>
                  <a:lnTo>
                    <a:pt x="19269" y="37703"/>
                  </a:lnTo>
                  <a:lnTo>
                    <a:pt x="17620" y="41101"/>
                  </a:lnTo>
                  <a:lnTo>
                    <a:pt x="16207" y="44593"/>
                  </a:lnTo>
                  <a:lnTo>
                    <a:pt x="15076" y="48320"/>
                  </a:lnTo>
                  <a:lnTo>
                    <a:pt x="14275" y="52095"/>
                  </a:lnTo>
                  <a:lnTo>
                    <a:pt x="13757" y="56012"/>
                  </a:lnTo>
                  <a:lnTo>
                    <a:pt x="13568" y="59976"/>
                  </a:lnTo>
                  <a:lnTo>
                    <a:pt x="13757" y="63987"/>
                  </a:lnTo>
                  <a:lnTo>
                    <a:pt x="14275" y="67904"/>
                  </a:lnTo>
                  <a:lnTo>
                    <a:pt x="15076" y="71679"/>
                  </a:lnTo>
                  <a:lnTo>
                    <a:pt x="16207" y="75406"/>
                  </a:lnTo>
                  <a:lnTo>
                    <a:pt x="17620" y="78898"/>
                  </a:lnTo>
                  <a:lnTo>
                    <a:pt x="19269" y="82296"/>
                  </a:lnTo>
                  <a:lnTo>
                    <a:pt x="21295" y="85505"/>
                  </a:lnTo>
                  <a:lnTo>
                    <a:pt x="23462" y="88572"/>
                  </a:lnTo>
                  <a:lnTo>
                    <a:pt x="25912" y="91403"/>
                  </a:lnTo>
                  <a:lnTo>
                    <a:pt x="28551" y="94093"/>
                  </a:lnTo>
                  <a:lnTo>
                    <a:pt x="31425" y="96500"/>
                  </a:lnTo>
                  <a:lnTo>
                    <a:pt x="34440" y="98765"/>
                  </a:lnTo>
                  <a:lnTo>
                    <a:pt x="37691" y="100699"/>
                  </a:lnTo>
                  <a:lnTo>
                    <a:pt x="41083" y="102351"/>
                  </a:lnTo>
                  <a:lnTo>
                    <a:pt x="44617" y="103767"/>
                  </a:lnTo>
                  <a:lnTo>
                    <a:pt x="48292" y="104899"/>
                  </a:lnTo>
                  <a:lnTo>
                    <a:pt x="52108" y="105701"/>
                  </a:lnTo>
                  <a:lnTo>
                    <a:pt x="55971" y="106173"/>
                  </a:lnTo>
                  <a:lnTo>
                    <a:pt x="59976" y="106409"/>
                  </a:lnTo>
                  <a:lnTo>
                    <a:pt x="61389" y="106551"/>
                  </a:lnTo>
                  <a:lnTo>
                    <a:pt x="62661" y="106928"/>
                  </a:lnTo>
                  <a:lnTo>
                    <a:pt x="63745" y="107542"/>
                  </a:lnTo>
                  <a:lnTo>
                    <a:pt x="64782" y="108344"/>
                  </a:lnTo>
                  <a:lnTo>
                    <a:pt x="65583" y="109382"/>
                  </a:lnTo>
                  <a:lnTo>
                    <a:pt x="66289" y="110515"/>
                  </a:lnTo>
                  <a:lnTo>
                    <a:pt x="66666" y="111789"/>
                  </a:lnTo>
                  <a:lnTo>
                    <a:pt x="66760" y="113204"/>
                  </a:lnTo>
                  <a:lnTo>
                    <a:pt x="66666" y="114526"/>
                  </a:lnTo>
                  <a:lnTo>
                    <a:pt x="66289" y="115800"/>
                  </a:lnTo>
                  <a:lnTo>
                    <a:pt x="65583" y="116979"/>
                  </a:lnTo>
                  <a:lnTo>
                    <a:pt x="64782" y="117970"/>
                  </a:lnTo>
                  <a:lnTo>
                    <a:pt x="63745" y="118820"/>
                  </a:lnTo>
                  <a:lnTo>
                    <a:pt x="62661" y="119433"/>
                  </a:lnTo>
                  <a:lnTo>
                    <a:pt x="61389" y="119811"/>
                  </a:lnTo>
                  <a:lnTo>
                    <a:pt x="59976" y="120000"/>
                  </a:lnTo>
                  <a:lnTo>
                    <a:pt x="55547" y="119811"/>
                  </a:lnTo>
                  <a:lnTo>
                    <a:pt x="51118" y="119339"/>
                  </a:lnTo>
                  <a:lnTo>
                    <a:pt x="46878" y="118537"/>
                  </a:lnTo>
                  <a:lnTo>
                    <a:pt x="42685" y="117404"/>
                  </a:lnTo>
                  <a:lnTo>
                    <a:pt x="38633" y="116036"/>
                  </a:lnTo>
                  <a:lnTo>
                    <a:pt x="34723" y="114431"/>
                  </a:lnTo>
                  <a:lnTo>
                    <a:pt x="30954" y="112497"/>
                  </a:lnTo>
                  <a:lnTo>
                    <a:pt x="27326" y="110326"/>
                  </a:lnTo>
                  <a:lnTo>
                    <a:pt x="23886" y="107919"/>
                  </a:lnTo>
                  <a:lnTo>
                    <a:pt x="20683" y="105230"/>
                  </a:lnTo>
                  <a:lnTo>
                    <a:pt x="17573" y="102398"/>
                  </a:lnTo>
                  <a:lnTo>
                    <a:pt x="14699" y="99284"/>
                  </a:lnTo>
                  <a:lnTo>
                    <a:pt x="12108" y="96075"/>
                  </a:lnTo>
                  <a:lnTo>
                    <a:pt x="9658" y="92630"/>
                  </a:lnTo>
                  <a:lnTo>
                    <a:pt x="7491" y="88997"/>
                  </a:lnTo>
                  <a:lnTo>
                    <a:pt x="5559" y="85222"/>
                  </a:lnTo>
                  <a:lnTo>
                    <a:pt x="3910" y="81352"/>
                  </a:lnTo>
                  <a:lnTo>
                    <a:pt x="2544" y="77294"/>
                  </a:lnTo>
                  <a:lnTo>
                    <a:pt x="1413" y="73094"/>
                  </a:lnTo>
                  <a:lnTo>
                    <a:pt x="659" y="68847"/>
                  </a:lnTo>
                  <a:lnTo>
                    <a:pt x="141" y="64459"/>
                  </a:lnTo>
                  <a:lnTo>
                    <a:pt x="0" y="59976"/>
                  </a:lnTo>
                  <a:lnTo>
                    <a:pt x="141" y="55540"/>
                  </a:lnTo>
                  <a:lnTo>
                    <a:pt x="659" y="51152"/>
                  </a:lnTo>
                  <a:lnTo>
                    <a:pt x="1413" y="46858"/>
                  </a:lnTo>
                  <a:lnTo>
                    <a:pt x="2544" y="42705"/>
                  </a:lnTo>
                  <a:lnTo>
                    <a:pt x="3910" y="38647"/>
                  </a:lnTo>
                  <a:lnTo>
                    <a:pt x="5559" y="34777"/>
                  </a:lnTo>
                  <a:lnTo>
                    <a:pt x="7491" y="30955"/>
                  </a:lnTo>
                  <a:lnTo>
                    <a:pt x="9658" y="27369"/>
                  </a:lnTo>
                  <a:lnTo>
                    <a:pt x="12108" y="23924"/>
                  </a:lnTo>
                  <a:lnTo>
                    <a:pt x="14699" y="20621"/>
                  </a:lnTo>
                  <a:lnTo>
                    <a:pt x="17573" y="17554"/>
                  </a:lnTo>
                  <a:lnTo>
                    <a:pt x="20683" y="14722"/>
                  </a:lnTo>
                  <a:lnTo>
                    <a:pt x="23886" y="12127"/>
                  </a:lnTo>
                  <a:lnTo>
                    <a:pt x="27326" y="9673"/>
                  </a:lnTo>
                  <a:lnTo>
                    <a:pt x="30954" y="7502"/>
                  </a:lnTo>
                  <a:lnTo>
                    <a:pt x="34723" y="5568"/>
                  </a:lnTo>
                  <a:lnTo>
                    <a:pt x="38633" y="3963"/>
                  </a:lnTo>
                  <a:lnTo>
                    <a:pt x="42685" y="2548"/>
                  </a:lnTo>
                  <a:lnTo>
                    <a:pt x="46878" y="1462"/>
                  </a:lnTo>
                  <a:lnTo>
                    <a:pt x="51118" y="660"/>
                  </a:lnTo>
                  <a:lnTo>
                    <a:pt x="55547" y="188"/>
                  </a:lnTo>
                  <a:lnTo>
                    <a:pt x="5997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3" name="Shape 198">
              <a:extLst>
                <a:ext uri="{FF2B5EF4-FFF2-40B4-BE49-F238E27FC236}">
                  <a16:creationId xmlns:a16="http://schemas.microsoft.com/office/drawing/2014/main" id="{46626122-7899-4B3B-BCFA-78A0D23AE2EF}"/>
                </a:ext>
              </a:extLst>
            </p:cNvPr>
            <p:cNvSpPr/>
            <p:nvPr/>
          </p:nvSpPr>
          <p:spPr>
            <a:xfrm>
              <a:off x="984" y="1177"/>
              <a:ext cx="525" cy="523"/>
            </a:xfrm>
            <a:custGeom>
              <a:avLst/>
              <a:gdLst/>
              <a:ahLst/>
              <a:cxnLst/>
              <a:rect l="0" t="0" r="0" b="0"/>
              <a:pathLst>
                <a:path w="120000" h="120000" extrusionOk="0">
                  <a:moveTo>
                    <a:pt x="27979" y="27974"/>
                  </a:moveTo>
                  <a:lnTo>
                    <a:pt x="41702" y="70853"/>
                  </a:lnTo>
                  <a:lnTo>
                    <a:pt x="70825" y="41656"/>
                  </a:lnTo>
                  <a:lnTo>
                    <a:pt x="27979" y="27974"/>
                  </a:lnTo>
                  <a:close/>
                  <a:moveTo>
                    <a:pt x="10368" y="0"/>
                  </a:moveTo>
                  <a:lnTo>
                    <a:pt x="12350" y="76"/>
                  </a:lnTo>
                  <a:lnTo>
                    <a:pt x="14332" y="458"/>
                  </a:lnTo>
                  <a:lnTo>
                    <a:pt x="94764" y="26292"/>
                  </a:lnTo>
                  <a:lnTo>
                    <a:pt x="96823" y="27210"/>
                  </a:lnTo>
                  <a:lnTo>
                    <a:pt x="98653" y="28433"/>
                  </a:lnTo>
                  <a:lnTo>
                    <a:pt x="100177" y="30038"/>
                  </a:lnTo>
                  <a:lnTo>
                    <a:pt x="101321" y="31949"/>
                  </a:lnTo>
                  <a:lnTo>
                    <a:pt x="102083" y="34089"/>
                  </a:lnTo>
                  <a:lnTo>
                    <a:pt x="102465" y="36382"/>
                  </a:lnTo>
                  <a:lnTo>
                    <a:pt x="102236" y="38598"/>
                  </a:lnTo>
                  <a:lnTo>
                    <a:pt x="101626" y="40815"/>
                  </a:lnTo>
                  <a:lnTo>
                    <a:pt x="100635" y="42802"/>
                  </a:lnTo>
                  <a:lnTo>
                    <a:pt x="99186" y="44484"/>
                  </a:lnTo>
                  <a:lnTo>
                    <a:pt x="79669" y="64127"/>
                  </a:lnTo>
                  <a:lnTo>
                    <a:pt x="116721" y="101197"/>
                  </a:lnTo>
                  <a:lnTo>
                    <a:pt x="118094" y="102955"/>
                  </a:lnTo>
                  <a:lnTo>
                    <a:pt x="119161" y="104789"/>
                  </a:lnTo>
                  <a:lnTo>
                    <a:pt x="119695" y="106853"/>
                  </a:lnTo>
                  <a:lnTo>
                    <a:pt x="120000" y="108993"/>
                  </a:lnTo>
                  <a:lnTo>
                    <a:pt x="119695" y="111133"/>
                  </a:lnTo>
                  <a:lnTo>
                    <a:pt x="119161" y="113121"/>
                  </a:lnTo>
                  <a:lnTo>
                    <a:pt x="118094" y="115108"/>
                  </a:lnTo>
                  <a:lnTo>
                    <a:pt x="116721" y="116789"/>
                  </a:lnTo>
                  <a:lnTo>
                    <a:pt x="115044" y="118242"/>
                  </a:lnTo>
                  <a:lnTo>
                    <a:pt x="113062" y="119235"/>
                  </a:lnTo>
                  <a:lnTo>
                    <a:pt x="111080" y="119770"/>
                  </a:lnTo>
                  <a:lnTo>
                    <a:pt x="108869" y="120000"/>
                  </a:lnTo>
                  <a:lnTo>
                    <a:pt x="106810" y="119770"/>
                  </a:lnTo>
                  <a:lnTo>
                    <a:pt x="104752" y="119235"/>
                  </a:lnTo>
                  <a:lnTo>
                    <a:pt x="102846" y="118165"/>
                  </a:lnTo>
                  <a:lnTo>
                    <a:pt x="101168" y="116789"/>
                  </a:lnTo>
                  <a:lnTo>
                    <a:pt x="64116" y="79566"/>
                  </a:lnTo>
                  <a:lnTo>
                    <a:pt x="44447" y="99210"/>
                  </a:lnTo>
                  <a:lnTo>
                    <a:pt x="42846" y="100585"/>
                  </a:lnTo>
                  <a:lnTo>
                    <a:pt x="40940" y="101579"/>
                  </a:lnTo>
                  <a:lnTo>
                    <a:pt x="38881" y="102191"/>
                  </a:lnTo>
                  <a:lnTo>
                    <a:pt x="36747" y="102496"/>
                  </a:lnTo>
                  <a:lnTo>
                    <a:pt x="34155" y="102114"/>
                  </a:lnTo>
                  <a:lnTo>
                    <a:pt x="31944" y="101426"/>
                  </a:lnTo>
                  <a:lnTo>
                    <a:pt x="30114" y="100203"/>
                  </a:lnTo>
                  <a:lnTo>
                    <a:pt x="28437" y="98675"/>
                  </a:lnTo>
                  <a:lnTo>
                    <a:pt x="27217" y="96917"/>
                  </a:lnTo>
                  <a:lnTo>
                    <a:pt x="26302" y="94853"/>
                  </a:lnTo>
                  <a:lnTo>
                    <a:pt x="457" y="14292"/>
                  </a:lnTo>
                  <a:lnTo>
                    <a:pt x="152" y="12305"/>
                  </a:lnTo>
                  <a:lnTo>
                    <a:pt x="0" y="10318"/>
                  </a:lnTo>
                  <a:lnTo>
                    <a:pt x="304" y="8331"/>
                  </a:lnTo>
                  <a:lnTo>
                    <a:pt x="914" y="6496"/>
                  </a:lnTo>
                  <a:lnTo>
                    <a:pt x="1905" y="4738"/>
                  </a:lnTo>
                  <a:lnTo>
                    <a:pt x="3202" y="3133"/>
                  </a:lnTo>
                  <a:lnTo>
                    <a:pt x="4803" y="1910"/>
                  </a:lnTo>
                  <a:lnTo>
                    <a:pt x="6480" y="917"/>
                  </a:lnTo>
                  <a:lnTo>
                    <a:pt x="8386" y="229"/>
                  </a:lnTo>
                  <a:lnTo>
                    <a:pt x="1036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4" name="Shape 199">
              <a:extLst>
                <a:ext uri="{FF2B5EF4-FFF2-40B4-BE49-F238E27FC236}">
                  <a16:creationId xmlns:a16="http://schemas.microsoft.com/office/drawing/2014/main" id="{247B596A-D954-4D90-9224-0A0C5649C755}"/>
                </a:ext>
              </a:extLst>
            </p:cNvPr>
            <p:cNvSpPr/>
            <p:nvPr/>
          </p:nvSpPr>
          <p:spPr>
            <a:xfrm>
              <a:off x="9054" y="-1215"/>
              <a:ext cx="278" cy="491"/>
            </a:xfrm>
            <a:custGeom>
              <a:avLst/>
              <a:gdLst/>
              <a:ahLst/>
              <a:cxnLst/>
              <a:rect l="0" t="0" r="0" b="0"/>
              <a:pathLst>
                <a:path w="120000" h="120000" extrusionOk="0">
                  <a:moveTo>
                    <a:pt x="73812" y="69036"/>
                  </a:moveTo>
                  <a:lnTo>
                    <a:pt x="73812" y="92564"/>
                  </a:lnTo>
                  <a:lnTo>
                    <a:pt x="78273" y="91506"/>
                  </a:lnTo>
                  <a:lnTo>
                    <a:pt x="82158" y="90203"/>
                  </a:lnTo>
                  <a:lnTo>
                    <a:pt x="85467" y="88656"/>
                  </a:lnTo>
                  <a:lnTo>
                    <a:pt x="88345" y="86865"/>
                  </a:lnTo>
                  <a:lnTo>
                    <a:pt x="90503" y="84993"/>
                  </a:lnTo>
                  <a:lnTo>
                    <a:pt x="91798" y="82957"/>
                  </a:lnTo>
                  <a:lnTo>
                    <a:pt x="92374" y="80841"/>
                  </a:lnTo>
                  <a:lnTo>
                    <a:pt x="91798" y="78643"/>
                  </a:lnTo>
                  <a:lnTo>
                    <a:pt x="90503" y="76607"/>
                  </a:lnTo>
                  <a:lnTo>
                    <a:pt x="88345" y="74735"/>
                  </a:lnTo>
                  <a:lnTo>
                    <a:pt x="85467" y="73025"/>
                  </a:lnTo>
                  <a:lnTo>
                    <a:pt x="82158" y="71478"/>
                  </a:lnTo>
                  <a:lnTo>
                    <a:pt x="78273" y="70094"/>
                  </a:lnTo>
                  <a:lnTo>
                    <a:pt x="73812" y="69036"/>
                  </a:lnTo>
                  <a:close/>
                  <a:moveTo>
                    <a:pt x="45899" y="27354"/>
                  </a:moveTo>
                  <a:lnTo>
                    <a:pt x="41582" y="28412"/>
                  </a:lnTo>
                  <a:lnTo>
                    <a:pt x="37697" y="29715"/>
                  </a:lnTo>
                  <a:lnTo>
                    <a:pt x="34244" y="31261"/>
                  </a:lnTo>
                  <a:lnTo>
                    <a:pt x="31366" y="32971"/>
                  </a:lnTo>
                  <a:lnTo>
                    <a:pt x="29352" y="34925"/>
                  </a:lnTo>
                  <a:lnTo>
                    <a:pt x="27913" y="36960"/>
                  </a:lnTo>
                  <a:lnTo>
                    <a:pt x="27482" y="39077"/>
                  </a:lnTo>
                  <a:lnTo>
                    <a:pt x="27913" y="41275"/>
                  </a:lnTo>
                  <a:lnTo>
                    <a:pt x="29352" y="43229"/>
                  </a:lnTo>
                  <a:lnTo>
                    <a:pt x="31366" y="45183"/>
                  </a:lnTo>
                  <a:lnTo>
                    <a:pt x="34244" y="46892"/>
                  </a:lnTo>
                  <a:lnTo>
                    <a:pt x="37697" y="48439"/>
                  </a:lnTo>
                  <a:lnTo>
                    <a:pt x="41582" y="49823"/>
                  </a:lnTo>
                  <a:lnTo>
                    <a:pt x="45899" y="50800"/>
                  </a:lnTo>
                  <a:lnTo>
                    <a:pt x="45899" y="27354"/>
                  </a:lnTo>
                  <a:close/>
                  <a:moveTo>
                    <a:pt x="59856" y="0"/>
                  </a:moveTo>
                  <a:lnTo>
                    <a:pt x="63597" y="162"/>
                  </a:lnTo>
                  <a:lnTo>
                    <a:pt x="66906" y="1058"/>
                  </a:lnTo>
                  <a:lnTo>
                    <a:pt x="69784" y="2198"/>
                  </a:lnTo>
                  <a:lnTo>
                    <a:pt x="71798" y="3826"/>
                  </a:lnTo>
                  <a:lnTo>
                    <a:pt x="73237" y="5698"/>
                  </a:lnTo>
                  <a:lnTo>
                    <a:pt x="73812" y="7734"/>
                  </a:lnTo>
                  <a:lnTo>
                    <a:pt x="73812" y="11153"/>
                  </a:lnTo>
                  <a:lnTo>
                    <a:pt x="80719" y="12211"/>
                  </a:lnTo>
                  <a:lnTo>
                    <a:pt x="87338" y="13595"/>
                  </a:lnTo>
                  <a:lnTo>
                    <a:pt x="93669" y="15386"/>
                  </a:lnTo>
                  <a:lnTo>
                    <a:pt x="99280" y="17421"/>
                  </a:lnTo>
                  <a:lnTo>
                    <a:pt x="104316" y="19864"/>
                  </a:lnTo>
                  <a:lnTo>
                    <a:pt x="108920" y="22550"/>
                  </a:lnTo>
                  <a:lnTo>
                    <a:pt x="112661" y="25400"/>
                  </a:lnTo>
                  <a:lnTo>
                    <a:pt x="115683" y="28575"/>
                  </a:lnTo>
                  <a:lnTo>
                    <a:pt x="117985" y="31913"/>
                  </a:lnTo>
                  <a:lnTo>
                    <a:pt x="119424" y="35495"/>
                  </a:lnTo>
                  <a:lnTo>
                    <a:pt x="119999" y="39077"/>
                  </a:lnTo>
                  <a:lnTo>
                    <a:pt x="119424" y="41112"/>
                  </a:lnTo>
                  <a:lnTo>
                    <a:pt x="117985" y="43066"/>
                  </a:lnTo>
                  <a:lnTo>
                    <a:pt x="115971" y="44613"/>
                  </a:lnTo>
                  <a:lnTo>
                    <a:pt x="113093" y="45834"/>
                  </a:lnTo>
                  <a:lnTo>
                    <a:pt x="109784" y="46648"/>
                  </a:lnTo>
                  <a:lnTo>
                    <a:pt x="106043" y="46892"/>
                  </a:lnTo>
                  <a:lnTo>
                    <a:pt x="102302" y="46648"/>
                  </a:lnTo>
                  <a:lnTo>
                    <a:pt x="99136" y="45834"/>
                  </a:lnTo>
                  <a:lnTo>
                    <a:pt x="96258" y="44613"/>
                  </a:lnTo>
                  <a:lnTo>
                    <a:pt x="94244" y="43066"/>
                  </a:lnTo>
                  <a:lnTo>
                    <a:pt x="92661" y="41112"/>
                  </a:lnTo>
                  <a:lnTo>
                    <a:pt x="92374" y="39077"/>
                  </a:lnTo>
                  <a:lnTo>
                    <a:pt x="91798" y="36960"/>
                  </a:lnTo>
                  <a:lnTo>
                    <a:pt x="90503" y="34925"/>
                  </a:lnTo>
                  <a:lnTo>
                    <a:pt x="88345" y="32971"/>
                  </a:lnTo>
                  <a:lnTo>
                    <a:pt x="85467" y="31261"/>
                  </a:lnTo>
                  <a:lnTo>
                    <a:pt x="82158" y="29715"/>
                  </a:lnTo>
                  <a:lnTo>
                    <a:pt x="78273" y="28412"/>
                  </a:lnTo>
                  <a:lnTo>
                    <a:pt x="73812" y="27354"/>
                  </a:lnTo>
                  <a:lnTo>
                    <a:pt x="73812" y="52917"/>
                  </a:lnTo>
                  <a:lnTo>
                    <a:pt x="80719" y="53894"/>
                  </a:lnTo>
                  <a:lnTo>
                    <a:pt x="87338" y="55359"/>
                  </a:lnTo>
                  <a:lnTo>
                    <a:pt x="93669" y="57069"/>
                  </a:lnTo>
                  <a:lnTo>
                    <a:pt x="99280" y="59185"/>
                  </a:lnTo>
                  <a:lnTo>
                    <a:pt x="104316" y="61546"/>
                  </a:lnTo>
                  <a:lnTo>
                    <a:pt x="108920" y="64233"/>
                  </a:lnTo>
                  <a:lnTo>
                    <a:pt x="112661" y="67245"/>
                  </a:lnTo>
                  <a:lnTo>
                    <a:pt x="115683" y="70339"/>
                  </a:lnTo>
                  <a:lnTo>
                    <a:pt x="117985" y="73677"/>
                  </a:lnTo>
                  <a:lnTo>
                    <a:pt x="119424" y="77177"/>
                  </a:lnTo>
                  <a:lnTo>
                    <a:pt x="119999" y="80841"/>
                  </a:lnTo>
                  <a:lnTo>
                    <a:pt x="119424" y="84504"/>
                  </a:lnTo>
                  <a:lnTo>
                    <a:pt x="117985" y="87924"/>
                  </a:lnTo>
                  <a:lnTo>
                    <a:pt x="115683" y="91343"/>
                  </a:lnTo>
                  <a:lnTo>
                    <a:pt x="112661" y="94518"/>
                  </a:lnTo>
                  <a:lnTo>
                    <a:pt x="108920" y="97367"/>
                  </a:lnTo>
                  <a:lnTo>
                    <a:pt x="104316" y="100054"/>
                  </a:lnTo>
                  <a:lnTo>
                    <a:pt x="99280" y="102415"/>
                  </a:lnTo>
                  <a:lnTo>
                    <a:pt x="93669" y="104531"/>
                  </a:lnTo>
                  <a:lnTo>
                    <a:pt x="87338" y="106241"/>
                  </a:lnTo>
                  <a:lnTo>
                    <a:pt x="80719" y="107706"/>
                  </a:lnTo>
                  <a:lnTo>
                    <a:pt x="73812" y="108765"/>
                  </a:lnTo>
                  <a:lnTo>
                    <a:pt x="73812" y="112103"/>
                  </a:lnTo>
                  <a:lnTo>
                    <a:pt x="73237" y="114219"/>
                  </a:lnTo>
                  <a:lnTo>
                    <a:pt x="71798" y="116092"/>
                  </a:lnTo>
                  <a:lnTo>
                    <a:pt x="69784" y="117720"/>
                  </a:lnTo>
                  <a:lnTo>
                    <a:pt x="66906" y="118860"/>
                  </a:lnTo>
                  <a:lnTo>
                    <a:pt x="63597" y="119674"/>
                  </a:lnTo>
                  <a:lnTo>
                    <a:pt x="59856" y="120000"/>
                  </a:lnTo>
                  <a:lnTo>
                    <a:pt x="56115" y="119674"/>
                  </a:lnTo>
                  <a:lnTo>
                    <a:pt x="52949" y="118860"/>
                  </a:lnTo>
                  <a:lnTo>
                    <a:pt x="50071" y="117720"/>
                  </a:lnTo>
                  <a:lnTo>
                    <a:pt x="48057" y="116092"/>
                  </a:lnTo>
                  <a:lnTo>
                    <a:pt x="46474" y="114219"/>
                  </a:lnTo>
                  <a:lnTo>
                    <a:pt x="46187" y="112103"/>
                  </a:lnTo>
                  <a:lnTo>
                    <a:pt x="46187" y="108765"/>
                  </a:lnTo>
                  <a:lnTo>
                    <a:pt x="38992" y="107706"/>
                  </a:lnTo>
                  <a:lnTo>
                    <a:pt x="32374" y="106241"/>
                  </a:lnTo>
                  <a:lnTo>
                    <a:pt x="26043" y="104531"/>
                  </a:lnTo>
                  <a:lnTo>
                    <a:pt x="20431" y="102415"/>
                  </a:lnTo>
                  <a:lnTo>
                    <a:pt x="15395" y="100054"/>
                  </a:lnTo>
                  <a:lnTo>
                    <a:pt x="10791" y="97367"/>
                  </a:lnTo>
                  <a:lnTo>
                    <a:pt x="7050" y="94518"/>
                  </a:lnTo>
                  <a:lnTo>
                    <a:pt x="4028" y="91343"/>
                  </a:lnTo>
                  <a:lnTo>
                    <a:pt x="1870" y="87924"/>
                  </a:lnTo>
                  <a:lnTo>
                    <a:pt x="287" y="84504"/>
                  </a:lnTo>
                  <a:lnTo>
                    <a:pt x="0" y="80841"/>
                  </a:lnTo>
                  <a:lnTo>
                    <a:pt x="287" y="78724"/>
                  </a:lnTo>
                  <a:lnTo>
                    <a:pt x="1870" y="76933"/>
                  </a:lnTo>
                  <a:lnTo>
                    <a:pt x="3884" y="75305"/>
                  </a:lnTo>
                  <a:lnTo>
                    <a:pt x="6762" y="74084"/>
                  </a:lnTo>
                  <a:lnTo>
                    <a:pt x="9928" y="73270"/>
                  </a:lnTo>
                  <a:lnTo>
                    <a:pt x="13669" y="73025"/>
                  </a:lnTo>
                  <a:lnTo>
                    <a:pt x="17410" y="73270"/>
                  </a:lnTo>
                  <a:lnTo>
                    <a:pt x="20719" y="74084"/>
                  </a:lnTo>
                  <a:lnTo>
                    <a:pt x="23597" y="75305"/>
                  </a:lnTo>
                  <a:lnTo>
                    <a:pt x="25611" y="76933"/>
                  </a:lnTo>
                  <a:lnTo>
                    <a:pt x="27050" y="78724"/>
                  </a:lnTo>
                  <a:lnTo>
                    <a:pt x="27482" y="80841"/>
                  </a:lnTo>
                  <a:lnTo>
                    <a:pt x="27913" y="82957"/>
                  </a:lnTo>
                  <a:lnTo>
                    <a:pt x="29352" y="84993"/>
                  </a:lnTo>
                  <a:lnTo>
                    <a:pt x="31366" y="86865"/>
                  </a:lnTo>
                  <a:lnTo>
                    <a:pt x="34244" y="88656"/>
                  </a:lnTo>
                  <a:lnTo>
                    <a:pt x="37697" y="90203"/>
                  </a:lnTo>
                  <a:lnTo>
                    <a:pt x="41582" y="91506"/>
                  </a:lnTo>
                  <a:lnTo>
                    <a:pt x="46187" y="92564"/>
                  </a:lnTo>
                  <a:lnTo>
                    <a:pt x="46187" y="66919"/>
                  </a:lnTo>
                  <a:lnTo>
                    <a:pt x="38992" y="66024"/>
                  </a:lnTo>
                  <a:lnTo>
                    <a:pt x="32374" y="64559"/>
                  </a:lnTo>
                  <a:lnTo>
                    <a:pt x="26043" y="62849"/>
                  </a:lnTo>
                  <a:lnTo>
                    <a:pt x="20431" y="60732"/>
                  </a:lnTo>
                  <a:lnTo>
                    <a:pt x="15395" y="58290"/>
                  </a:lnTo>
                  <a:lnTo>
                    <a:pt x="10791" y="55603"/>
                  </a:lnTo>
                  <a:lnTo>
                    <a:pt x="7050" y="52672"/>
                  </a:lnTo>
                  <a:lnTo>
                    <a:pt x="4028" y="49579"/>
                  </a:lnTo>
                  <a:lnTo>
                    <a:pt x="1870" y="46241"/>
                  </a:lnTo>
                  <a:lnTo>
                    <a:pt x="287" y="42659"/>
                  </a:lnTo>
                  <a:lnTo>
                    <a:pt x="0" y="39077"/>
                  </a:lnTo>
                  <a:lnTo>
                    <a:pt x="287" y="35495"/>
                  </a:lnTo>
                  <a:lnTo>
                    <a:pt x="1870" y="31913"/>
                  </a:lnTo>
                  <a:lnTo>
                    <a:pt x="4028" y="28575"/>
                  </a:lnTo>
                  <a:lnTo>
                    <a:pt x="7050" y="25400"/>
                  </a:lnTo>
                  <a:lnTo>
                    <a:pt x="10791" y="22550"/>
                  </a:lnTo>
                  <a:lnTo>
                    <a:pt x="15395" y="19864"/>
                  </a:lnTo>
                  <a:lnTo>
                    <a:pt x="20431" y="17421"/>
                  </a:lnTo>
                  <a:lnTo>
                    <a:pt x="26043" y="15386"/>
                  </a:lnTo>
                  <a:lnTo>
                    <a:pt x="32374" y="13595"/>
                  </a:lnTo>
                  <a:lnTo>
                    <a:pt x="38992" y="12211"/>
                  </a:lnTo>
                  <a:lnTo>
                    <a:pt x="46187" y="11153"/>
                  </a:lnTo>
                  <a:lnTo>
                    <a:pt x="46187" y="7734"/>
                  </a:lnTo>
                  <a:lnTo>
                    <a:pt x="46474" y="5698"/>
                  </a:lnTo>
                  <a:lnTo>
                    <a:pt x="48057" y="3826"/>
                  </a:lnTo>
                  <a:lnTo>
                    <a:pt x="50071" y="2198"/>
                  </a:lnTo>
                  <a:lnTo>
                    <a:pt x="52949" y="1058"/>
                  </a:lnTo>
                  <a:lnTo>
                    <a:pt x="56115" y="162"/>
                  </a:lnTo>
                  <a:lnTo>
                    <a:pt x="5985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6" name="Picture 5">
            <a:extLst>
              <a:ext uri="{FF2B5EF4-FFF2-40B4-BE49-F238E27FC236}">
                <a16:creationId xmlns:a16="http://schemas.microsoft.com/office/drawing/2014/main" id="{6D31C4E5-E8C2-4DD4-98CC-88DA67DE4BCB}"/>
              </a:ext>
            </a:extLst>
          </p:cNvPr>
          <p:cNvPicPr>
            <a:picLocks noChangeAspect="1"/>
          </p:cNvPicPr>
          <p:nvPr/>
        </p:nvPicPr>
        <p:blipFill>
          <a:blip r:embed="rId4"/>
          <a:stretch>
            <a:fillRect/>
          </a:stretch>
        </p:blipFill>
        <p:spPr>
          <a:xfrm>
            <a:off x="6622349" y="3800714"/>
            <a:ext cx="560881" cy="286537"/>
          </a:xfrm>
          <a:prstGeom prst="rect">
            <a:avLst/>
          </a:prstGeom>
        </p:spPr>
      </p:pic>
      <p:sp>
        <p:nvSpPr>
          <p:cNvPr id="104" name="TextBox 103">
            <a:extLst>
              <a:ext uri="{FF2B5EF4-FFF2-40B4-BE49-F238E27FC236}">
                <a16:creationId xmlns:a16="http://schemas.microsoft.com/office/drawing/2014/main" id="{A0D9244A-B103-4EA1-B3EF-87DB0FD977E0}"/>
              </a:ext>
            </a:extLst>
          </p:cNvPr>
          <p:cNvSpPr txBox="1"/>
          <p:nvPr/>
        </p:nvSpPr>
        <p:spPr>
          <a:xfrm>
            <a:off x="11419510" y="6178347"/>
            <a:ext cx="510616" cy="369332"/>
          </a:xfrm>
          <a:prstGeom prst="rect">
            <a:avLst/>
          </a:prstGeom>
          <a:noFill/>
        </p:spPr>
        <p:txBody>
          <a:bodyPr wrap="square" rtlCol="0">
            <a:spAutoFit/>
          </a:bodyPr>
          <a:lstStyle/>
          <a:p>
            <a:r>
              <a:rPr lang="en-IN" dirty="0"/>
              <a:t>13</a:t>
            </a:r>
          </a:p>
        </p:txBody>
      </p:sp>
      <p:sp>
        <p:nvSpPr>
          <p:cNvPr id="105" name="Rectangle 104">
            <a:extLst>
              <a:ext uri="{FF2B5EF4-FFF2-40B4-BE49-F238E27FC236}">
                <a16:creationId xmlns:a16="http://schemas.microsoft.com/office/drawing/2014/main" id="{D4C8522D-4F7F-412E-ABCB-6CA899B061A3}"/>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77144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pSp>
        <p:nvGrpSpPr>
          <p:cNvPr id="109" name="Shape 92">
            <a:extLst>
              <a:ext uri="{FF2B5EF4-FFF2-40B4-BE49-F238E27FC236}">
                <a16:creationId xmlns:a16="http://schemas.microsoft.com/office/drawing/2014/main" id="{1E9DF957-1E29-407D-BA6D-4D054B8D7A73}"/>
              </a:ext>
            </a:extLst>
          </p:cNvPr>
          <p:cNvGrpSpPr/>
          <p:nvPr/>
        </p:nvGrpSpPr>
        <p:grpSpPr>
          <a:xfrm>
            <a:off x="5778726" y="1532177"/>
            <a:ext cx="725715" cy="4475276"/>
            <a:chOff x="5853337" y="1655885"/>
            <a:chExt cx="725715" cy="4475276"/>
          </a:xfrm>
        </p:grpSpPr>
        <p:sp>
          <p:nvSpPr>
            <p:cNvPr id="110" name="Shape 93">
              <a:extLst>
                <a:ext uri="{FF2B5EF4-FFF2-40B4-BE49-F238E27FC236}">
                  <a16:creationId xmlns:a16="http://schemas.microsoft.com/office/drawing/2014/main" id="{E565CDE2-07BA-45CF-A4A9-4A1E0435CBB0}"/>
                </a:ext>
              </a:extLst>
            </p:cNvPr>
            <p:cNvSpPr/>
            <p:nvPr/>
          </p:nvSpPr>
          <p:spPr>
            <a:xfrm>
              <a:off x="5853337" y="1655885"/>
              <a:ext cx="725715" cy="725715"/>
            </a:xfrm>
            <a:prstGeom prst="ellipse">
              <a:avLst/>
            </a:prstGeom>
            <a:solidFill>
              <a:schemeClr val="accent2"/>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111" name="Shape 94">
              <a:extLst>
                <a:ext uri="{FF2B5EF4-FFF2-40B4-BE49-F238E27FC236}">
                  <a16:creationId xmlns:a16="http://schemas.microsoft.com/office/drawing/2014/main" id="{F559DC62-F080-4A67-BA7C-76EAAE1C5279}"/>
                </a:ext>
              </a:extLst>
            </p:cNvPr>
            <p:cNvSpPr/>
            <p:nvPr/>
          </p:nvSpPr>
          <p:spPr>
            <a:xfrm>
              <a:off x="5853337" y="2905739"/>
              <a:ext cx="725715" cy="725715"/>
            </a:xfrm>
            <a:prstGeom prst="ellipse">
              <a:avLst/>
            </a:prstGeom>
            <a:solidFill>
              <a:schemeClr val="accent3"/>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112" name="Shape 95">
              <a:extLst>
                <a:ext uri="{FF2B5EF4-FFF2-40B4-BE49-F238E27FC236}">
                  <a16:creationId xmlns:a16="http://schemas.microsoft.com/office/drawing/2014/main" id="{F91A7408-2700-4068-927E-5BA444F0F00F}"/>
                </a:ext>
              </a:extLst>
            </p:cNvPr>
            <p:cNvSpPr/>
            <p:nvPr/>
          </p:nvSpPr>
          <p:spPr>
            <a:xfrm>
              <a:off x="5853337" y="4155593"/>
              <a:ext cx="725715" cy="725715"/>
            </a:xfrm>
            <a:prstGeom prst="ellipse">
              <a:avLst/>
            </a:prstGeom>
            <a:solidFill>
              <a:schemeClr val="accent4"/>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113" name="Shape 96">
              <a:extLst>
                <a:ext uri="{FF2B5EF4-FFF2-40B4-BE49-F238E27FC236}">
                  <a16:creationId xmlns:a16="http://schemas.microsoft.com/office/drawing/2014/main" id="{1633B9D6-AACD-41C6-98FD-A8B658590C3C}"/>
                </a:ext>
              </a:extLst>
            </p:cNvPr>
            <p:cNvSpPr/>
            <p:nvPr/>
          </p:nvSpPr>
          <p:spPr>
            <a:xfrm>
              <a:off x="5853337" y="5405446"/>
              <a:ext cx="725715" cy="725715"/>
            </a:xfrm>
            <a:prstGeom prst="ellipse">
              <a:avLst/>
            </a:prstGeom>
            <a:solidFill>
              <a:schemeClr val="accent1"/>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grpSp>
      <p:sp>
        <p:nvSpPr>
          <p:cNvPr id="114" name="Shape 97">
            <a:extLst>
              <a:ext uri="{FF2B5EF4-FFF2-40B4-BE49-F238E27FC236}">
                <a16:creationId xmlns:a16="http://schemas.microsoft.com/office/drawing/2014/main" id="{778917CF-99B0-4CDE-A7E4-4277AF5AAE7F}"/>
              </a:ext>
            </a:extLst>
          </p:cNvPr>
          <p:cNvSpPr txBox="1">
            <a:spLocks noGrp="1"/>
          </p:cNvSpPr>
          <p:nvPr>
            <p:ph type="title"/>
          </p:nvPr>
        </p:nvSpPr>
        <p:spPr>
          <a:xfrm>
            <a:off x="611030" y="274640"/>
            <a:ext cx="10969943" cy="711081"/>
          </a:xfrm>
          <a:prstGeom prst="rect">
            <a:avLst/>
          </a:prstGeom>
          <a:noFill/>
          <a:ln>
            <a:noFill/>
          </a:ln>
        </p:spPr>
        <p:txBody>
          <a:bodyPr wrap="square" lIns="0" tIns="60925" rIns="0" bIns="60925" anchor="ctr" anchorCtr="0">
            <a:noAutofit/>
          </a:bodyPr>
          <a:lstStyle/>
          <a:p>
            <a:r>
              <a:rPr lang="en-IN" b="1" dirty="0">
                <a:solidFill>
                  <a:schemeClr val="tx1"/>
                </a:solidFill>
                <a:latin typeface="+mn-lt"/>
              </a:rPr>
              <a:t>Communication Network Involved </a:t>
            </a:r>
          </a:p>
        </p:txBody>
      </p:sp>
      <p:grpSp>
        <p:nvGrpSpPr>
          <p:cNvPr id="115" name="Shape 101">
            <a:extLst>
              <a:ext uri="{FF2B5EF4-FFF2-40B4-BE49-F238E27FC236}">
                <a16:creationId xmlns:a16="http://schemas.microsoft.com/office/drawing/2014/main" id="{23950F30-9639-47F3-AF47-02FDD66DE98C}"/>
              </a:ext>
            </a:extLst>
          </p:cNvPr>
          <p:cNvGrpSpPr/>
          <p:nvPr/>
        </p:nvGrpSpPr>
        <p:grpSpPr>
          <a:xfrm>
            <a:off x="5953967" y="3020580"/>
            <a:ext cx="284066" cy="284817"/>
            <a:chOff x="8539163" y="2900363"/>
            <a:chExt cx="4803776" cy="4816475"/>
          </a:xfrm>
        </p:grpSpPr>
        <p:sp>
          <p:nvSpPr>
            <p:cNvPr id="116" name="Shape 102">
              <a:extLst>
                <a:ext uri="{FF2B5EF4-FFF2-40B4-BE49-F238E27FC236}">
                  <a16:creationId xmlns:a16="http://schemas.microsoft.com/office/drawing/2014/main" id="{BC2458E9-0831-4B07-BEE3-BAB1E65D01C6}"/>
                </a:ext>
              </a:extLst>
            </p:cNvPr>
            <p:cNvSpPr/>
            <p:nvPr/>
          </p:nvSpPr>
          <p:spPr>
            <a:xfrm>
              <a:off x="11023601" y="3775076"/>
              <a:ext cx="1449388" cy="1450975"/>
            </a:xfrm>
            <a:custGeom>
              <a:avLst/>
              <a:gdLst/>
              <a:ahLst/>
              <a:cxnLst/>
              <a:rect l="0" t="0" r="0" b="0"/>
              <a:pathLst>
                <a:path w="120000" h="120000" extrusionOk="0">
                  <a:moveTo>
                    <a:pt x="10514" y="0"/>
                  </a:moveTo>
                  <a:lnTo>
                    <a:pt x="13209" y="131"/>
                  </a:lnTo>
                  <a:lnTo>
                    <a:pt x="22081" y="1969"/>
                  </a:lnTo>
                  <a:lnTo>
                    <a:pt x="30558" y="4398"/>
                  </a:lnTo>
                  <a:lnTo>
                    <a:pt x="38904" y="7286"/>
                  </a:lnTo>
                  <a:lnTo>
                    <a:pt x="47185" y="10831"/>
                  </a:lnTo>
                  <a:lnTo>
                    <a:pt x="54939" y="14967"/>
                  </a:lnTo>
                  <a:lnTo>
                    <a:pt x="62562" y="19562"/>
                  </a:lnTo>
                  <a:lnTo>
                    <a:pt x="69857" y="24617"/>
                  </a:lnTo>
                  <a:lnTo>
                    <a:pt x="76823" y="30328"/>
                  </a:lnTo>
                  <a:lnTo>
                    <a:pt x="83461" y="36498"/>
                  </a:lnTo>
                  <a:lnTo>
                    <a:pt x="89638" y="43063"/>
                  </a:lnTo>
                  <a:lnTo>
                    <a:pt x="95224" y="50087"/>
                  </a:lnTo>
                  <a:lnTo>
                    <a:pt x="100481" y="57374"/>
                  </a:lnTo>
                  <a:lnTo>
                    <a:pt x="105082" y="64923"/>
                  </a:lnTo>
                  <a:lnTo>
                    <a:pt x="109090" y="72800"/>
                  </a:lnTo>
                  <a:lnTo>
                    <a:pt x="112705" y="80940"/>
                  </a:lnTo>
                  <a:lnTo>
                    <a:pt x="115596" y="89277"/>
                  </a:lnTo>
                  <a:lnTo>
                    <a:pt x="118028" y="97877"/>
                  </a:lnTo>
                  <a:lnTo>
                    <a:pt x="119868" y="106739"/>
                  </a:lnTo>
                  <a:lnTo>
                    <a:pt x="120000" y="109299"/>
                  </a:lnTo>
                  <a:lnTo>
                    <a:pt x="119474" y="111859"/>
                  </a:lnTo>
                  <a:lnTo>
                    <a:pt x="118554" y="114157"/>
                  </a:lnTo>
                  <a:lnTo>
                    <a:pt x="117108" y="116192"/>
                  </a:lnTo>
                  <a:lnTo>
                    <a:pt x="115268" y="117899"/>
                  </a:lnTo>
                  <a:lnTo>
                    <a:pt x="113099" y="119146"/>
                  </a:lnTo>
                  <a:lnTo>
                    <a:pt x="110536" y="119868"/>
                  </a:lnTo>
                  <a:lnTo>
                    <a:pt x="109813" y="119868"/>
                  </a:lnTo>
                  <a:lnTo>
                    <a:pt x="109156" y="120000"/>
                  </a:lnTo>
                  <a:lnTo>
                    <a:pt x="108565" y="120000"/>
                  </a:lnTo>
                  <a:lnTo>
                    <a:pt x="105936" y="119606"/>
                  </a:lnTo>
                  <a:lnTo>
                    <a:pt x="103504" y="118752"/>
                  </a:lnTo>
                  <a:lnTo>
                    <a:pt x="101270" y="117308"/>
                  </a:lnTo>
                  <a:lnTo>
                    <a:pt x="99496" y="115470"/>
                  </a:lnTo>
                  <a:lnTo>
                    <a:pt x="98116" y="113172"/>
                  </a:lnTo>
                  <a:lnTo>
                    <a:pt x="97393" y="110547"/>
                  </a:lnTo>
                  <a:lnTo>
                    <a:pt x="95618" y="102407"/>
                  </a:lnTo>
                  <a:lnTo>
                    <a:pt x="93318" y="94529"/>
                  </a:lnTo>
                  <a:lnTo>
                    <a:pt x="90361" y="86717"/>
                  </a:lnTo>
                  <a:lnTo>
                    <a:pt x="86878" y="79365"/>
                  </a:lnTo>
                  <a:lnTo>
                    <a:pt x="82869" y="72210"/>
                  </a:lnTo>
                  <a:lnTo>
                    <a:pt x="78269" y="65251"/>
                  </a:lnTo>
                  <a:lnTo>
                    <a:pt x="73012" y="58752"/>
                  </a:lnTo>
                  <a:lnTo>
                    <a:pt x="67294" y="52516"/>
                  </a:lnTo>
                  <a:lnTo>
                    <a:pt x="61117" y="46870"/>
                  </a:lnTo>
                  <a:lnTo>
                    <a:pt x="54611" y="41619"/>
                  </a:lnTo>
                  <a:lnTo>
                    <a:pt x="47645" y="37024"/>
                  </a:lnTo>
                  <a:lnTo>
                    <a:pt x="40481" y="32888"/>
                  </a:lnTo>
                  <a:lnTo>
                    <a:pt x="33121" y="29343"/>
                  </a:lnTo>
                  <a:lnTo>
                    <a:pt x="25366" y="26455"/>
                  </a:lnTo>
                  <a:lnTo>
                    <a:pt x="17480" y="24157"/>
                  </a:lnTo>
                  <a:lnTo>
                    <a:pt x="9331" y="22450"/>
                  </a:lnTo>
                  <a:lnTo>
                    <a:pt x="6768" y="21728"/>
                  </a:lnTo>
                  <a:lnTo>
                    <a:pt x="4600" y="20547"/>
                  </a:lnTo>
                  <a:lnTo>
                    <a:pt x="2628" y="18840"/>
                  </a:lnTo>
                  <a:lnTo>
                    <a:pt x="1314" y="16739"/>
                  </a:lnTo>
                  <a:lnTo>
                    <a:pt x="328" y="14442"/>
                  </a:lnTo>
                  <a:lnTo>
                    <a:pt x="0" y="12013"/>
                  </a:lnTo>
                  <a:lnTo>
                    <a:pt x="131" y="9387"/>
                  </a:lnTo>
                  <a:lnTo>
                    <a:pt x="854" y="6958"/>
                  </a:lnTo>
                  <a:lnTo>
                    <a:pt x="2037" y="4595"/>
                  </a:lnTo>
                  <a:lnTo>
                    <a:pt x="3745" y="2822"/>
                  </a:lnTo>
                  <a:lnTo>
                    <a:pt x="5783" y="1378"/>
                  </a:lnTo>
                  <a:lnTo>
                    <a:pt x="8083" y="525"/>
                  </a:lnTo>
                  <a:lnTo>
                    <a:pt x="10514" y="0"/>
                  </a:lnTo>
                  <a:close/>
                </a:path>
              </a:pathLst>
            </a:custGeom>
            <a:solidFill>
              <a:schemeClr val="lt1"/>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grpSp>
          <p:nvGrpSpPr>
            <p:cNvPr id="117" name="Shape 103">
              <a:extLst>
                <a:ext uri="{FF2B5EF4-FFF2-40B4-BE49-F238E27FC236}">
                  <a16:creationId xmlns:a16="http://schemas.microsoft.com/office/drawing/2014/main" id="{1076E3FE-D152-47EC-87CC-8B0CD880C2F1}"/>
                </a:ext>
              </a:extLst>
            </p:cNvPr>
            <p:cNvGrpSpPr/>
            <p:nvPr/>
          </p:nvGrpSpPr>
          <p:grpSpPr>
            <a:xfrm>
              <a:off x="8539163" y="2900363"/>
              <a:ext cx="4803776" cy="4816475"/>
              <a:chOff x="8539163" y="2900363"/>
              <a:chExt cx="4803776" cy="4816475"/>
            </a:xfrm>
          </p:grpSpPr>
          <p:sp>
            <p:nvSpPr>
              <p:cNvPr id="118" name="Shape 104">
                <a:extLst>
                  <a:ext uri="{FF2B5EF4-FFF2-40B4-BE49-F238E27FC236}">
                    <a16:creationId xmlns:a16="http://schemas.microsoft.com/office/drawing/2014/main" id="{9BAD1945-5016-42C0-8161-630907B9CA83}"/>
                  </a:ext>
                </a:extLst>
              </p:cNvPr>
              <p:cNvSpPr/>
              <p:nvPr/>
            </p:nvSpPr>
            <p:spPr>
              <a:xfrm>
                <a:off x="8539163" y="3179763"/>
                <a:ext cx="4513263" cy="4537075"/>
              </a:xfrm>
              <a:custGeom>
                <a:avLst/>
                <a:gdLst/>
                <a:ahLst/>
                <a:cxnLst/>
                <a:rect l="0" t="0" r="0" b="0"/>
                <a:pathLst>
                  <a:path w="120000" h="120000" extrusionOk="0">
                    <a:moveTo>
                      <a:pt x="110691" y="99863"/>
                    </a:moveTo>
                    <a:lnTo>
                      <a:pt x="110691" y="99863"/>
                    </a:lnTo>
                    <a:lnTo>
                      <a:pt x="110691" y="99863"/>
                    </a:lnTo>
                    <a:lnTo>
                      <a:pt x="110691" y="99863"/>
                    </a:lnTo>
                    <a:close/>
                    <a:moveTo>
                      <a:pt x="24443" y="7265"/>
                    </a:moveTo>
                    <a:lnTo>
                      <a:pt x="23387" y="7370"/>
                    </a:lnTo>
                    <a:lnTo>
                      <a:pt x="22374" y="7769"/>
                    </a:lnTo>
                    <a:lnTo>
                      <a:pt x="21319" y="8335"/>
                    </a:lnTo>
                    <a:lnTo>
                      <a:pt x="20348" y="9154"/>
                    </a:lnTo>
                    <a:lnTo>
                      <a:pt x="11102" y="18351"/>
                    </a:lnTo>
                    <a:lnTo>
                      <a:pt x="10089" y="19485"/>
                    </a:lnTo>
                    <a:lnTo>
                      <a:pt x="9203" y="20724"/>
                    </a:lnTo>
                    <a:lnTo>
                      <a:pt x="8506" y="22005"/>
                    </a:lnTo>
                    <a:lnTo>
                      <a:pt x="8000" y="23349"/>
                    </a:lnTo>
                    <a:lnTo>
                      <a:pt x="7598" y="24797"/>
                    </a:lnTo>
                    <a:lnTo>
                      <a:pt x="7408" y="26351"/>
                    </a:lnTo>
                    <a:lnTo>
                      <a:pt x="7282" y="28199"/>
                    </a:lnTo>
                    <a:lnTo>
                      <a:pt x="7324" y="30110"/>
                    </a:lnTo>
                    <a:lnTo>
                      <a:pt x="7514" y="32041"/>
                    </a:lnTo>
                    <a:lnTo>
                      <a:pt x="7788" y="34057"/>
                    </a:lnTo>
                    <a:lnTo>
                      <a:pt x="8253" y="36199"/>
                    </a:lnTo>
                    <a:lnTo>
                      <a:pt x="8802" y="38404"/>
                    </a:lnTo>
                    <a:lnTo>
                      <a:pt x="9540" y="40692"/>
                    </a:lnTo>
                    <a:lnTo>
                      <a:pt x="10406" y="43149"/>
                    </a:lnTo>
                    <a:lnTo>
                      <a:pt x="11841" y="46803"/>
                    </a:lnTo>
                    <a:lnTo>
                      <a:pt x="13445" y="50372"/>
                    </a:lnTo>
                    <a:lnTo>
                      <a:pt x="15240" y="53942"/>
                    </a:lnTo>
                    <a:lnTo>
                      <a:pt x="17182" y="57469"/>
                    </a:lnTo>
                    <a:lnTo>
                      <a:pt x="19292" y="61039"/>
                    </a:lnTo>
                    <a:lnTo>
                      <a:pt x="21635" y="64566"/>
                    </a:lnTo>
                    <a:lnTo>
                      <a:pt x="24168" y="68136"/>
                    </a:lnTo>
                    <a:lnTo>
                      <a:pt x="26891" y="71748"/>
                    </a:lnTo>
                    <a:lnTo>
                      <a:pt x="29846" y="75380"/>
                    </a:lnTo>
                    <a:lnTo>
                      <a:pt x="33287" y="79265"/>
                    </a:lnTo>
                    <a:lnTo>
                      <a:pt x="36833" y="83002"/>
                    </a:lnTo>
                    <a:lnTo>
                      <a:pt x="40485" y="86572"/>
                    </a:lnTo>
                    <a:lnTo>
                      <a:pt x="44306" y="89931"/>
                    </a:lnTo>
                    <a:lnTo>
                      <a:pt x="48253" y="93165"/>
                    </a:lnTo>
                    <a:lnTo>
                      <a:pt x="52306" y="96188"/>
                    </a:lnTo>
                    <a:lnTo>
                      <a:pt x="56464" y="99023"/>
                    </a:lnTo>
                    <a:lnTo>
                      <a:pt x="60770" y="101690"/>
                    </a:lnTo>
                    <a:lnTo>
                      <a:pt x="65203" y="104167"/>
                    </a:lnTo>
                    <a:lnTo>
                      <a:pt x="69720" y="106456"/>
                    </a:lnTo>
                    <a:lnTo>
                      <a:pt x="71915" y="107485"/>
                    </a:lnTo>
                    <a:lnTo>
                      <a:pt x="74237" y="108514"/>
                    </a:lnTo>
                    <a:lnTo>
                      <a:pt x="76749" y="109501"/>
                    </a:lnTo>
                    <a:lnTo>
                      <a:pt x="79345" y="110425"/>
                    </a:lnTo>
                    <a:lnTo>
                      <a:pt x="82089" y="111244"/>
                    </a:lnTo>
                    <a:lnTo>
                      <a:pt x="84897" y="111937"/>
                    </a:lnTo>
                    <a:lnTo>
                      <a:pt x="87810" y="112440"/>
                    </a:lnTo>
                    <a:lnTo>
                      <a:pt x="90765" y="112755"/>
                    </a:lnTo>
                    <a:lnTo>
                      <a:pt x="91398" y="112797"/>
                    </a:lnTo>
                    <a:lnTo>
                      <a:pt x="92010" y="112797"/>
                    </a:lnTo>
                    <a:lnTo>
                      <a:pt x="93783" y="112713"/>
                    </a:lnTo>
                    <a:lnTo>
                      <a:pt x="95408" y="112440"/>
                    </a:lnTo>
                    <a:lnTo>
                      <a:pt x="96928" y="112020"/>
                    </a:lnTo>
                    <a:lnTo>
                      <a:pt x="98364" y="111433"/>
                    </a:lnTo>
                    <a:lnTo>
                      <a:pt x="99693" y="110614"/>
                    </a:lnTo>
                    <a:lnTo>
                      <a:pt x="100981" y="109648"/>
                    </a:lnTo>
                    <a:lnTo>
                      <a:pt x="102184" y="108514"/>
                    </a:lnTo>
                    <a:lnTo>
                      <a:pt x="103873" y="106624"/>
                    </a:lnTo>
                    <a:lnTo>
                      <a:pt x="105625" y="104839"/>
                    </a:lnTo>
                    <a:lnTo>
                      <a:pt x="107377" y="103139"/>
                    </a:lnTo>
                    <a:lnTo>
                      <a:pt x="109087" y="101501"/>
                    </a:lnTo>
                    <a:lnTo>
                      <a:pt x="110691" y="99863"/>
                    </a:lnTo>
                    <a:lnTo>
                      <a:pt x="111577" y="98792"/>
                    </a:lnTo>
                    <a:lnTo>
                      <a:pt x="112253" y="97742"/>
                    </a:lnTo>
                    <a:lnTo>
                      <a:pt x="112633" y="96650"/>
                    </a:lnTo>
                    <a:lnTo>
                      <a:pt x="112759" y="95601"/>
                    </a:lnTo>
                    <a:lnTo>
                      <a:pt x="112633" y="94551"/>
                    </a:lnTo>
                    <a:lnTo>
                      <a:pt x="112211" y="93501"/>
                    </a:lnTo>
                    <a:lnTo>
                      <a:pt x="111577" y="92451"/>
                    </a:lnTo>
                    <a:lnTo>
                      <a:pt x="110649" y="91443"/>
                    </a:lnTo>
                    <a:lnTo>
                      <a:pt x="95725" y="76598"/>
                    </a:lnTo>
                    <a:lnTo>
                      <a:pt x="95261" y="76115"/>
                    </a:lnTo>
                    <a:lnTo>
                      <a:pt x="94712" y="75653"/>
                    </a:lnTo>
                    <a:lnTo>
                      <a:pt x="94079" y="75233"/>
                    </a:lnTo>
                    <a:lnTo>
                      <a:pt x="93424" y="74918"/>
                    </a:lnTo>
                    <a:lnTo>
                      <a:pt x="92643" y="74687"/>
                    </a:lnTo>
                    <a:lnTo>
                      <a:pt x="91820" y="74603"/>
                    </a:lnTo>
                    <a:lnTo>
                      <a:pt x="90997" y="74687"/>
                    </a:lnTo>
                    <a:lnTo>
                      <a:pt x="90216" y="74918"/>
                    </a:lnTo>
                    <a:lnTo>
                      <a:pt x="89477" y="75275"/>
                    </a:lnTo>
                    <a:lnTo>
                      <a:pt x="88865" y="75695"/>
                    </a:lnTo>
                    <a:lnTo>
                      <a:pt x="88274" y="76157"/>
                    </a:lnTo>
                    <a:lnTo>
                      <a:pt x="87767" y="76619"/>
                    </a:lnTo>
                    <a:lnTo>
                      <a:pt x="78543" y="85816"/>
                    </a:lnTo>
                    <a:lnTo>
                      <a:pt x="78269" y="86068"/>
                    </a:lnTo>
                    <a:lnTo>
                      <a:pt x="77910" y="86404"/>
                    </a:lnTo>
                    <a:lnTo>
                      <a:pt x="77403" y="86761"/>
                    </a:lnTo>
                    <a:lnTo>
                      <a:pt x="76812" y="87097"/>
                    </a:lnTo>
                    <a:lnTo>
                      <a:pt x="76116" y="87370"/>
                    </a:lnTo>
                    <a:lnTo>
                      <a:pt x="75335" y="87601"/>
                    </a:lnTo>
                    <a:lnTo>
                      <a:pt x="74406" y="87685"/>
                    </a:lnTo>
                    <a:lnTo>
                      <a:pt x="73540" y="87601"/>
                    </a:lnTo>
                    <a:lnTo>
                      <a:pt x="72654" y="87370"/>
                    </a:lnTo>
                    <a:lnTo>
                      <a:pt x="71746" y="86992"/>
                    </a:lnTo>
                    <a:lnTo>
                      <a:pt x="71598" y="86908"/>
                    </a:lnTo>
                    <a:lnTo>
                      <a:pt x="71408" y="86824"/>
                    </a:lnTo>
                    <a:lnTo>
                      <a:pt x="70163" y="86089"/>
                    </a:lnTo>
                    <a:lnTo>
                      <a:pt x="68749" y="85396"/>
                    </a:lnTo>
                    <a:lnTo>
                      <a:pt x="67124" y="84535"/>
                    </a:lnTo>
                    <a:lnTo>
                      <a:pt x="65435" y="83569"/>
                    </a:lnTo>
                    <a:lnTo>
                      <a:pt x="61783" y="81175"/>
                    </a:lnTo>
                    <a:lnTo>
                      <a:pt x="58195" y="78488"/>
                    </a:lnTo>
                    <a:lnTo>
                      <a:pt x="54691" y="75611"/>
                    </a:lnTo>
                    <a:lnTo>
                      <a:pt x="51292" y="72545"/>
                    </a:lnTo>
                    <a:lnTo>
                      <a:pt x="47936" y="69228"/>
                    </a:lnTo>
                    <a:lnTo>
                      <a:pt x="44664" y="65658"/>
                    </a:lnTo>
                    <a:lnTo>
                      <a:pt x="41435" y="61879"/>
                    </a:lnTo>
                    <a:lnTo>
                      <a:pt x="41435" y="61837"/>
                    </a:lnTo>
                    <a:lnTo>
                      <a:pt x="39746" y="59674"/>
                    </a:lnTo>
                    <a:lnTo>
                      <a:pt x="38226" y="57574"/>
                    </a:lnTo>
                    <a:lnTo>
                      <a:pt x="36875" y="55559"/>
                    </a:lnTo>
                    <a:lnTo>
                      <a:pt x="35630" y="53543"/>
                    </a:lnTo>
                    <a:lnTo>
                      <a:pt x="34532" y="51611"/>
                    </a:lnTo>
                    <a:lnTo>
                      <a:pt x="33562" y="49616"/>
                    </a:lnTo>
                    <a:lnTo>
                      <a:pt x="32696" y="47685"/>
                    </a:lnTo>
                    <a:lnTo>
                      <a:pt x="32612" y="47412"/>
                    </a:lnTo>
                    <a:lnTo>
                      <a:pt x="32422" y="46824"/>
                    </a:lnTo>
                    <a:lnTo>
                      <a:pt x="32316" y="46173"/>
                    </a:lnTo>
                    <a:lnTo>
                      <a:pt x="32232" y="45438"/>
                    </a:lnTo>
                    <a:lnTo>
                      <a:pt x="32274" y="44661"/>
                    </a:lnTo>
                    <a:lnTo>
                      <a:pt x="32422" y="43884"/>
                    </a:lnTo>
                    <a:lnTo>
                      <a:pt x="32738" y="43023"/>
                    </a:lnTo>
                    <a:lnTo>
                      <a:pt x="33287" y="42183"/>
                    </a:lnTo>
                    <a:lnTo>
                      <a:pt x="34026" y="41322"/>
                    </a:lnTo>
                    <a:lnTo>
                      <a:pt x="34068" y="41238"/>
                    </a:lnTo>
                    <a:lnTo>
                      <a:pt x="34131" y="41196"/>
                    </a:lnTo>
                    <a:lnTo>
                      <a:pt x="36432" y="39076"/>
                    </a:lnTo>
                    <a:lnTo>
                      <a:pt x="38712" y="36892"/>
                    </a:lnTo>
                    <a:lnTo>
                      <a:pt x="40928" y="34645"/>
                    </a:lnTo>
                    <a:lnTo>
                      <a:pt x="42089" y="33490"/>
                    </a:lnTo>
                    <a:lnTo>
                      <a:pt x="43271" y="32314"/>
                    </a:lnTo>
                    <a:lnTo>
                      <a:pt x="44200" y="31265"/>
                    </a:lnTo>
                    <a:lnTo>
                      <a:pt x="44854" y="30215"/>
                    </a:lnTo>
                    <a:lnTo>
                      <a:pt x="45255" y="29186"/>
                    </a:lnTo>
                    <a:lnTo>
                      <a:pt x="45403" y="28178"/>
                    </a:lnTo>
                    <a:lnTo>
                      <a:pt x="45255" y="27128"/>
                    </a:lnTo>
                    <a:lnTo>
                      <a:pt x="44854" y="26078"/>
                    </a:lnTo>
                    <a:lnTo>
                      <a:pt x="44200" y="25070"/>
                    </a:lnTo>
                    <a:lnTo>
                      <a:pt x="43271" y="23979"/>
                    </a:lnTo>
                    <a:lnTo>
                      <a:pt x="35905" y="16650"/>
                    </a:lnTo>
                    <a:lnTo>
                      <a:pt x="33329" y="14047"/>
                    </a:lnTo>
                    <a:lnTo>
                      <a:pt x="30860" y="11569"/>
                    </a:lnTo>
                    <a:lnTo>
                      <a:pt x="28453" y="9238"/>
                    </a:lnTo>
                    <a:lnTo>
                      <a:pt x="28369" y="9154"/>
                    </a:lnTo>
                    <a:lnTo>
                      <a:pt x="27905" y="8692"/>
                    </a:lnTo>
                    <a:lnTo>
                      <a:pt x="27356" y="8272"/>
                    </a:lnTo>
                    <a:lnTo>
                      <a:pt x="26701" y="7874"/>
                    </a:lnTo>
                    <a:lnTo>
                      <a:pt x="26026" y="7559"/>
                    </a:lnTo>
                    <a:lnTo>
                      <a:pt x="25245" y="7328"/>
                    </a:lnTo>
                    <a:lnTo>
                      <a:pt x="24443" y="7265"/>
                    </a:lnTo>
                    <a:close/>
                    <a:moveTo>
                      <a:pt x="24358" y="0"/>
                    </a:moveTo>
                    <a:lnTo>
                      <a:pt x="26005" y="125"/>
                    </a:lnTo>
                    <a:lnTo>
                      <a:pt x="27588" y="461"/>
                    </a:lnTo>
                    <a:lnTo>
                      <a:pt x="29150" y="1007"/>
                    </a:lnTo>
                    <a:lnTo>
                      <a:pt x="30627" y="1784"/>
                    </a:lnTo>
                    <a:lnTo>
                      <a:pt x="32084" y="2750"/>
                    </a:lnTo>
                    <a:lnTo>
                      <a:pt x="33435" y="3968"/>
                    </a:lnTo>
                    <a:lnTo>
                      <a:pt x="36010" y="6446"/>
                    </a:lnTo>
                    <a:lnTo>
                      <a:pt x="38501" y="8965"/>
                    </a:lnTo>
                    <a:lnTo>
                      <a:pt x="39746" y="10246"/>
                    </a:lnTo>
                    <a:lnTo>
                      <a:pt x="40992" y="11527"/>
                    </a:lnTo>
                    <a:lnTo>
                      <a:pt x="48358" y="18855"/>
                    </a:lnTo>
                    <a:lnTo>
                      <a:pt x="49688" y="20283"/>
                    </a:lnTo>
                    <a:lnTo>
                      <a:pt x="50744" y="21816"/>
                    </a:lnTo>
                    <a:lnTo>
                      <a:pt x="51567" y="23349"/>
                    </a:lnTo>
                    <a:lnTo>
                      <a:pt x="52158" y="24944"/>
                    </a:lnTo>
                    <a:lnTo>
                      <a:pt x="52538" y="26540"/>
                    </a:lnTo>
                    <a:lnTo>
                      <a:pt x="52664" y="28178"/>
                    </a:lnTo>
                    <a:lnTo>
                      <a:pt x="52538" y="29753"/>
                    </a:lnTo>
                    <a:lnTo>
                      <a:pt x="52158" y="31391"/>
                    </a:lnTo>
                    <a:lnTo>
                      <a:pt x="51567" y="32986"/>
                    </a:lnTo>
                    <a:lnTo>
                      <a:pt x="50744" y="34498"/>
                    </a:lnTo>
                    <a:lnTo>
                      <a:pt x="49688" y="36010"/>
                    </a:lnTo>
                    <a:lnTo>
                      <a:pt x="48358" y="37438"/>
                    </a:lnTo>
                    <a:lnTo>
                      <a:pt x="46100" y="39727"/>
                    </a:lnTo>
                    <a:lnTo>
                      <a:pt x="44073" y="41784"/>
                    </a:lnTo>
                    <a:lnTo>
                      <a:pt x="42005" y="43842"/>
                    </a:lnTo>
                    <a:lnTo>
                      <a:pt x="39831" y="45858"/>
                    </a:lnTo>
                    <a:lnTo>
                      <a:pt x="40738" y="47685"/>
                    </a:lnTo>
                    <a:lnTo>
                      <a:pt x="41751" y="49511"/>
                    </a:lnTo>
                    <a:lnTo>
                      <a:pt x="42828" y="51380"/>
                    </a:lnTo>
                    <a:lnTo>
                      <a:pt x="44116" y="53270"/>
                    </a:lnTo>
                    <a:lnTo>
                      <a:pt x="45551" y="55244"/>
                    </a:lnTo>
                    <a:lnTo>
                      <a:pt x="47155" y="57301"/>
                    </a:lnTo>
                    <a:lnTo>
                      <a:pt x="50153" y="60871"/>
                    </a:lnTo>
                    <a:lnTo>
                      <a:pt x="53192" y="64167"/>
                    </a:lnTo>
                    <a:lnTo>
                      <a:pt x="56274" y="67233"/>
                    </a:lnTo>
                    <a:lnTo>
                      <a:pt x="59482" y="70110"/>
                    </a:lnTo>
                    <a:lnTo>
                      <a:pt x="62670" y="72797"/>
                    </a:lnTo>
                    <a:lnTo>
                      <a:pt x="65984" y="75233"/>
                    </a:lnTo>
                    <a:lnTo>
                      <a:pt x="69382" y="77480"/>
                    </a:lnTo>
                    <a:lnTo>
                      <a:pt x="70627" y="78215"/>
                    </a:lnTo>
                    <a:lnTo>
                      <a:pt x="72021" y="78929"/>
                    </a:lnTo>
                    <a:lnTo>
                      <a:pt x="74131" y="80000"/>
                    </a:lnTo>
                    <a:lnTo>
                      <a:pt x="82659" y="71517"/>
                    </a:lnTo>
                    <a:lnTo>
                      <a:pt x="84073" y="70257"/>
                    </a:lnTo>
                    <a:lnTo>
                      <a:pt x="85509" y="69249"/>
                    </a:lnTo>
                    <a:lnTo>
                      <a:pt x="87071" y="68451"/>
                    </a:lnTo>
                    <a:lnTo>
                      <a:pt x="88633" y="67863"/>
                    </a:lnTo>
                    <a:lnTo>
                      <a:pt x="90216" y="67506"/>
                    </a:lnTo>
                    <a:lnTo>
                      <a:pt x="91905" y="67401"/>
                    </a:lnTo>
                    <a:lnTo>
                      <a:pt x="93530" y="67506"/>
                    </a:lnTo>
                    <a:lnTo>
                      <a:pt x="95176" y="67863"/>
                    </a:lnTo>
                    <a:lnTo>
                      <a:pt x="96738" y="68451"/>
                    </a:lnTo>
                    <a:lnTo>
                      <a:pt x="98216" y="69249"/>
                    </a:lnTo>
                    <a:lnTo>
                      <a:pt x="99651" y="70299"/>
                    </a:lnTo>
                    <a:lnTo>
                      <a:pt x="101023" y="71538"/>
                    </a:lnTo>
                    <a:lnTo>
                      <a:pt x="115841" y="86362"/>
                    </a:lnTo>
                    <a:lnTo>
                      <a:pt x="117129" y="87727"/>
                    </a:lnTo>
                    <a:lnTo>
                      <a:pt x="118142" y="89196"/>
                    </a:lnTo>
                    <a:lnTo>
                      <a:pt x="118944" y="90708"/>
                    </a:lnTo>
                    <a:lnTo>
                      <a:pt x="119535" y="92304"/>
                    </a:lnTo>
                    <a:lnTo>
                      <a:pt x="119894" y="93942"/>
                    </a:lnTo>
                    <a:lnTo>
                      <a:pt x="120000" y="95559"/>
                    </a:lnTo>
                    <a:lnTo>
                      <a:pt x="119894" y="97238"/>
                    </a:lnTo>
                    <a:lnTo>
                      <a:pt x="119535" y="98855"/>
                    </a:lnTo>
                    <a:lnTo>
                      <a:pt x="118944" y="100451"/>
                    </a:lnTo>
                    <a:lnTo>
                      <a:pt x="118163" y="101963"/>
                    </a:lnTo>
                    <a:lnTo>
                      <a:pt x="117150" y="103475"/>
                    </a:lnTo>
                    <a:lnTo>
                      <a:pt x="115905" y="104881"/>
                    </a:lnTo>
                    <a:lnTo>
                      <a:pt x="114153" y="106666"/>
                    </a:lnTo>
                    <a:lnTo>
                      <a:pt x="112401" y="108367"/>
                    </a:lnTo>
                    <a:lnTo>
                      <a:pt x="110775" y="109963"/>
                    </a:lnTo>
                    <a:lnTo>
                      <a:pt x="109171" y="111580"/>
                    </a:lnTo>
                    <a:lnTo>
                      <a:pt x="107693" y="113217"/>
                    </a:lnTo>
                    <a:lnTo>
                      <a:pt x="107651" y="113259"/>
                    </a:lnTo>
                    <a:lnTo>
                      <a:pt x="107609" y="113301"/>
                    </a:lnTo>
                    <a:lnTo>
                      <a:pt x="107567" y="113343"/>
                    </a:lnTo>
                    <a:lnTo>
                      <a:pt x="106174" y="114729"/>
                    </a:lnTo>
                    <a:lnTo>
                      <a:pt x="104696" y="115968"/>
                    </a:lnTo>
                    <a:lnTo>
                      <a:pt x="103092" y="117060"/>
                    </a:lnTo>
                    <a:lnTo>
                      <a:pt x="101445" y="117942"/>
                    </a:lnTo>
                    <a:lnTo>
                      <a:pt x="99693" y="118698"/>
                    </a:lnTo>
                    <a:lnTo>
                      <a:pt x="97899" y="119265"/>
                    </a:lnTo>
                    <a:lnTo>
                      <a:pt x="96000" y="119706"/>
                    </a:lnTo>
                    <a:lnTo>
                      <a:pt x="94036" y="119937"/>
                    </a:lnTo>
                    <a:lnTo>
                      <a:pt x="92010" y="120000"/>
                    </a:lnTo>
                    <a:lnTo>
                      <a:pt x="91166" y="120000"/>
                    </a:lnTo>
                    <a:lnTo>
                      <a:pt x="90300" y="119979"/>
                    </a:lnTo>
                    <a:lnTo>
                      <a:pt x="87261" y="119664"/>
                    </a:lnTo>
                    <a:lnTo>
                      <a:pt x="84263" y="119202"/>
                    </a:lnTo>
                    <a:lnTo>
                      <a:pt x="81414" y="118530"/>
                    </a:lnTo>
                    <a:lnTo>
                      <a:pt x="78606" y="117753"/>
                    </a:lnTo>
                    <a:lnTo>
                      <a:pt x="75968" y="116913"/>
                    </a:lnTo>
                    <a:lnTo>
                      <a:pt x="73393" y="115968"/>
                    </a:lnTo>
                    <a:lnTo>
                      <a:pt x="70965" y="114960"/>
                    </a:lnTo>
                    <a:lnTo>
                      <a:pt x="68664" y="113952"/>
                    </a:lnTo>
                    <a:lnTo>
                      <a:pt x="66532" y="112986"/>
                    </a:lnTo>
                    <a:lnTo>
                      <a:pt x="62163" y="110782"/>
                    </a:lnTo>
                    <a:lnTo>
                      <a:pt x="57878" y="108367"/>
                    </a:lnTo>
                    <a:lnTo>
                      <a:pt x="53699" y="105847"/>
                    </a:lnTo>
                    <a:lnTo>
                      <a:pt x="49625" y="103160"/>
                    </a:lnTo>
                    <a:lnTo>
                      <a:pt x="45635" y="100304"/>
                    </a:lnTo>
                    <a:lnTo>
                      <a:pt x="41773" y="97301"/>
                    </a:lnTo>
                    <a:lnTo>
                      <a:pt x="38036" y="94131"/>
                    </a:lnTo>
                    <a:lnTo>
                      <a:pt x="34406" y="90834"/>
                    </a:lnTo>
                    <a:lnTo>
                      <a:pt x="30902" y="87370"/>
                    </a:lnTo>
                    <a:lnTo>
                      <a:pt x="27525" y="83758"/>
                    </a:lnTo>
                    <a:lnTo>
                      <a:pt x="24211" y="80000"/>
                    </a:lnTo>
                    <a:lnTo>
                      <a:pt x="21087" y="76115"/>
                    </a:lnTo>
                    <a:lnTo>
                      <a:pt x="18153" y="72314"/>
                    </a:lnTo>
                    <a:lnTo>
                      <a:pt x="15514" y="68514"/>
                    </a:lnTo>
                    <a:lnTo>
                      <a:pt x="13023" y="64755"/>
                    </a:lnTo>
                    <a:lnTo>
                      <a:pt x="10765" y="60997"/>
                    </a:lnTo>
                    <a:lnTo>
                      <a:pt x="8696" y="57196"/>
                    </a:lnTo>
                    <a:lnTo>
                      <a:pt x="6817" y="53396"/>
                    </a:lnTo>
                    <a:lnTo>
                      <a:pt x="5108" y="49595"/>
                    </a:lnTo>
                    <a:lnTo>
                      <a:pt x="3546" y="45669"/>
                    </a:lnTo>
                    <a:lnTo>
                      <a:pt x="2955" y="43989"/>
                    </a:lnTo>
                    <a:lnTo>
                      <a:pt x="2343" y="42141"/>
                    </a:lnTo>
                    <a:lnTo>
                      <a:pt x="1709" y="40125"/>
                    </a:lnTo>
                    <a:lnTo>
                      <a:pt x="1160" y="37984"/>
                    </a:lnTo>
                    <a:lnTo>
                      <a:pt x="696" y="35695"/>
                    </a:lnTo>
                    <a:lnTo>
                      <a:pt x="316" y="33322"/>
                    </a:lnTo>
                    <a:lnTo>
                      <a:pt x="84" y="30887"/>
                    </a:lnTo>
                    <a:lnTo>
                      <a:pt x="0" y="28325"/>
                    </a:lnTo>
                    <a:lnTo>
                      <a:pt x="126" y="25721"/>
                    </a:lnTo>
                    <a:lnTo>
                      <a:pt x="379" y="23706"/>
                    </a:lnTo>
                    <a:lnTo>
                      <a:pt x="865" y="21732"/>
                    </a:lnTo>
                    <a:lnTo>
                      <a:pt x="1477" y="19863"/>
                    </a:lnTo>
                    <a:lnTo>
                      <a:pt x="2343" y="18078"/>
                    </a:lnTo>
                    <a:lnTo>
                      <a:pt x="3356" y="16377"/>
                    </a:lnTo>
                    <a:lnTo>
                      <a:pt x="4559" y="14740"/>
                    </a:lnTo>
                    <a:lnTo>
                      <a:pt x="5973" y="13228"/>
                    </a:lnTo>
                    <a:lnTo>
                      <a:pt x="15113" y="3989"/>
                    </a:lnTo>
                    <a:lnTo>
                      <a:pt x="15197" y="3968"/>
                    </a:lnTo>
                    <a:lnTo>
                      <a:pt x="16612" y="2750"/>
                    </a:lnTo>
                    <a:lnTo>
                      <a:pt x="18047" y="1784"/>
                    </a:lnTo>
                    <a:lnTo>
                      <a:pt x="19567" y="1007"/>
                    </a:lnTo>
                    <a:lnTo>
                      <a:pt x="21129" y="461"/>
                    </a:lnTo>
                    <a:lnTo>
                      <a:pt x="22712" y="125"/>
                    </a:lnTo>
                    <a:lnTo>
                      <a:pt x="24358" y="0"/>
                    </a:lnTo>
                    <a:close/>
                  </a:path>
                </a:pathLst>
              </a:custGeom>
              <a:solidFill>
                <a:schemeClr val="lt1"/>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sp>
            <p:nvSpPr>
              <p:cNvPr id="119" name="Shape 105">
                <a:extLst>
                  <a:ext uri="{FF2B5EF4-FFF2-40B4-BE49-F238E27FC236}">
                    <a16:creationId xmlns:a16="http://schemas.microsoft.com/office/drawing/2014/main" id="{A5C79CDE-917B-4F45-A8DF-B3D46A3E36B7}"/>
                  </a:ext>
                </a:extLst>
              </p:cNvPr>
              <p:cNvSpPr/>
              <p:nvPr/>
            </p:nvSpPr>
            <p:spPr>
              <a:xfrm>
                <a:off x="11061701" y="2900363"/>
                <a:ext cx="2281238" cy="2284413"/>
              </a:xfrm>
              <a:custGeom>
                <a:avLst/>
                <a:gdLst/>
                <a:ahLst/>
                <a:cxnLst/>
                <a:rect l="0" t="0" r="0" b="0"/>
                <a:pathLst>
                  <a:path w="120000" h="120000" extrusionOk="0">
                    <a:moveTo>
                      <a:pt x="6678" y="0"/>
                    </a:moveTo>
                    <a:lnTo>
                      <a:pt x="8389" y="166"/>
                    </a:lnTo>
                    <a:lnTo>
                      <a:pt x="15944" y="1626"/>
                    </a:lnTo>
                    <a:lnTo>
                      <a:pt x="23332" y="3545"/>
                    </a:lnTo>
                    <a:lnTo>
                      <a:pt x="30594" y="5839"/>
                    </a:lnTo>
                    <a:lnTo>
                      <a:pt x="37690" y="8550"/>
                    </a:lnTo>
                    <a:lnTo>
                      <a:pt x="44619" y="11720"/>
                    </a:lnTo>
                    <a:lnTo>
                      <a:pt x="51297" y="15182"/>
                    </a:lnTo>
                    <a:lnTo>
                      <a:pt x="57850" y="19019"/>
                    </a:lnTo>
                    <a:lnTo>
                      <a:pt x="64194" y="23274"/>
                    </a:lnTo>
                    <a:lnTo>
                      <a:pt x="70288" y="27904"/>
                    </a:lnTo>
                    <a:lnTo>
                      <a:pt x="76132" y="32909"/>
                    </a:lnTo>
                    <a:lnTo>
                      <a:pt x="81766" y="38206"/>
                    </a:lnTo>
                    <a:lnTo>
                      <a:pt x="87151" y="43837"/>
                    </a:lnTo>
                    <a:lnTo>
                      <a:pt x="92076" y="49718"/>
                    </a:lnTo>
                    <a:lnTo>
                      <a:pt x="96709" y="55808"/>
                    </a:lnTo>
                    <a:lnTo>
                      <a:pt x="100966" y="62106"/>
                    </a:lnTo>
                    <a:lnTo>
                      <a:pt x="104806" y="68654"/>
                    </a:lnTo>
                    <a:lnTo>
                      <a:pt x="108354" y="75453"/>
                    </a:lnTo>
                    <a:lnTo>
                      <a:pt x="111443" y="82377"/>
                    </a:lnTo>
                    <a:lnTo>
                      <a:pt x="114114" y="89468"/>
                    </a:lnTo>
                    <a:lnTo>
                      <a:pt x="116452" y="96725"/>
                    </a:lnTo>
                    <a:lnTo>
                      <a:pt x="118372" y="104108"/>
                    </a:lnTo>
                    <a:lnTo>
                      <a:pt x="119916" y="111616"/>
                    </a:lnTo>
                    <a:lnTo>
                      <a:pt x="120000" y="113284"/>
                    </a:lnTo>
                    <a:lnTo>
                      <a:pt x="119666" y="114827"/>
                    </a:lnTo>
                    <a:lnTo>
                      <a:pt x="119040" y="116287"/>
                    </a:lnTo>
                    <a:lnTo>
                      <a:pt x="118121" y="117622"/>
                    </a:lnTo>
                    <a:lnTo>
                      <a:pt x="116994" y="118706"/>
                    </a:lnTo>
                    <a:lnTo>
                      <a:pt x="115575" y="119457"/>
                    </a:lnTo>
                    <a:lnTo>
                      <a:pt x="113989" y="119833"/>
                    </a:lnTo>
                    <a:lnTo>
                      <a:pt x="113572" y="119916"/>
                    </a:lnTo>
                    <a:lnTo>
                      <a:pt x="113196" y="119916"/>
                    </a:lnTo>
                    <a:lnTo>
                      <a:pt x="112737" y="120000"/>
                    </a:lnTo>
                    <a:lnTo>
                      <a:pt x="111026" y="119749"/>
                    </a:lnTo>
                    <a:lnTo>
                      <a:pt x="109481" y="119249"/>
                    </a:lnTo>
                    <a:lnTo>
                      <a:pt x="108104" y="118289"/>
                    </a:lnTo>
                    <a:lnTo>
                      <a:pt x="106977" y="117080"/>
                    </a:lnTo>
                    <a:lnTo>
                      <a:pt x="106184" y="115703"/>
                    </a:lnTo>
                    <a:lnTo>
                      <a:pt x="105641" y="113993"/>
                    </a:lnTo>
                    <a:lnTo>
                      <a:pt x="104347" y="107278"/>
                    </a:lnTo>
                    <a:lnTo>
                      <a:pt x="102636" y="100646"/>
                    </a:lnTo>
                    <a:lnTo>
                      <a:pt x="100549" y="94181"/>
                    </a:lnTo>
                    <a:lnTo>
                      <a:pt x="98170" y="87841"/>
                    </a:lnTo>
                    <a:lnTo>
                      <a:pt x="95415" y="81626"/>
                    </a:lnTo>
                    <a:lnTo>
                      <a:pt x="92243" y="75620"/>
                    </a:lnTo>
                    <a:lnTo>
                      <a:pt x="88779" y="69739"/>
                    </a:lnTo>
                    <a:lnTo>
                      <a:pt x="84980" y="64108"/>
                    </a:lnTo>
                    <a:lnTo>
                      <a:pt x="80848" y="58644"/>
                    </a:lnTo>
                    <a:lnTo>
                      <a:pt x="76424" y="53388"/>
                    </a:lnTo>
                    <a:lnTo>
                      <a:pt x="71666" y="48342"/>
                    </a:lnTo>
                    <a:lnTo>
                      <a:pt x="66573" y="43628"/>
                    </a:lnTo>
                    <a:lnTo>
                      <a:pt x="61314" y="39165"/>
                    </a:lnTo>
                    <a:lnTo>
                      <a:pt x="55846" y="35078"/>
                    </a:lnTo>
                    <a:lnTo>
                      <a:pt x="50253" y="31199"/>
                    </a:lnTo>
                    <a:lnTo>
                      <a:pt x="44368" y="27737"/>
                    </a:lnTo>
                    <a:lnTo>
                      <a:pt x="38358" y="24650"/>
                    </a:lnTo>
                    <a:lnTo>
                      <a:pt x="32222" y="21897"/>
                    </a:lnTo>
                    <a:lnTo>
                      <a:pt x="25794" y="19436"/>
                    </a:lnTo>
                    <a:lnTo>
                      <a:pt x="19325" y="17434"/>
                    </a:lnTo>
                    <a:lnTo>
                      <a:pt x="12772" y="15641"/>
                    </a:lnTo>
                    <a:lnTo>
                      <a:pt x="6010" y="14348"/>
                    </a:lnTo>
                    <a:lnTo>
                      <a:pt x="4382" y="13889"/>
                    </a:lnTo>
                    <a:lnTo>
                      <a:pt x="3005" y="13096"/>
                    </a:lnTo>
                    <a:lnTo>
                      <a:pt x="1836" y="12012"/>
                    </a:lnTo>
                    <a:lnTo>
                      <a:pt x="918" y="10719"/>
                    </a:lnTo>
                    <a:lnTo>
                      <a:pt x="292" y="9259"/>
                    </a:lnTo>
                    <a:lnTo>
                      <a:pt x="0" y="7716"/>
                    </a:lnTo>
                    <a:lnTo>
                      <a:pt x="83" y="6006"/>
                    </a:lnTo>
                    <a:lnTo>
                      <a:pt x="542" y="4379"/>
                    </a:lnTo>
                    <a:lnTo>
                      <a:pt x="1377" y="3003"/>
                    </a:lnTo>
                    <a:lnTo>
                      <a:pt x="2379" y="1835"/>
                    </a:lnTo>
                    <a:lnTo>
                      <a:pt x="3673" y="917"/>
                    </a:lnTo>
                    <a:lnTo>
                      <a:pt x="5133" y="291"/>
                    </a:lnTo>
                    <a:lnTo>
                      <a:pt x="6678" y="0"/>
                    </a:lnTo>
                    <a:close/>
                  </a:path>
                </a:pathLst>
              </a:custGeom>
              <a:solidFill>
                <a:schemeClr val="lt1"/>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grpSp>
      </p:grpSp>
      <p:grpSp>
        <p:nvGrpSpPr>
          <p:cNvPr id="120" name="Shape 108">
            <a:extLst>
              <a:ext uri="{FF2B5EF4-FFF2-40B4-BE49-F238E27FC236}">
                <a16:creationId xmlns:a16="http://schemas.microsoft.com/office/drawing/2014/main" id="{E4096AF8-E338-4AF6-9E16-D1F81463572C}"/>
              </a:ext>
            </a:extLst>
          </p:cNvPr>
          <p:cNvGrpSpPr/>
          <p:nvPr/>
        </p:nvGrpSpPr>
        <p:grpSpPr>
          <a:xfrm>
            <a:off x="7010400" y="1430460"/>
            <a:ext cx="3886200" cy="964119"/>
            <a:chOff x="3418006" y="1088902"/>
            <a:chExt cx="3090292" cy="1192563"/>
          </a:xfrm>
        </p:grpSpPr>
        <p:sp>
          <p:nvSpPr>
            <p:cNvPr id="121" name="Shape 109">
              <a:extLst>
                <a:ext uri="{FF2B5EF4-FFF2-40B4-BE49-F238E27FC236}">
                  <a16:creationId xmlns:a16="http://schemas.microsoft.com/office/drawing/2014/main" id="{E5D0FA57-E5FD-4CB4-B472-684458345214}"/>
                </a:ext>
              </a:extLst>
            </p:cNvPr>
            <p:cNvSpPr/>
            <p:nvPr/>
          </p:nvSpPr>
          <p:spPr>
            <a:xfrm>
              <a:off x="3418006" y="1558130"/>
              <a:ext cx="3090032" cy="723335"/>
            </a:xfrm>
            <a:prstGeom prst="rect">
              <a:avLst/>
            </a:prstGeom>
            <a:noFill/>
            <a:ln>
              <a:noFill/>
            </a:ln>
          </p:spPr>
          <p:txBody>
            <a:bodyPr wrap="square" lIns="91425" tIns="45700" rIns="91425" bIns="45700" anchor="t" anchorCtr="0">
              <a:noAutofit/>
            </a:bodyPr>
            <a:lstStyle/>
            <a:p>
              <a:r>
                <a:rPr lang="en-IN" sz="2000" kern="0" dirty="0" err="1">
                  <a:solidFill>
                    <a:srgbClr val="7F7F7F"/>
                  </a:solidFill>
                  <a:latin typeface="Times New Roman" panose="02020603050405020304" pitchFamily="18" charset="0"/>
                  <a:ea typeface="Arial"/>
                  <a:cs typeface="Times New Roman" panose="02020603050405020304" pitchFamily="18" charset="0"/>
                  <a:sym typeface="Arial"/>
                </a:rPr>
                <a:t>Wifi</a:t>
              </a:r>
              <a:r>
                <a:rPr lang="en-IN" sz="2000" kern="0" dirty="0">
                  <a:solidFill>
                    <a:srgbClr val="7F7F7F"/>
                  </a:solidFill>
                  <a:latin typeface="Times New Roman" panose="02020603050405020304" pitchFamily="18" charset="0"/>
                  <a:ea typeface="Arial"/>
                  <a:cs typeface="Times New Roman" panose="02020603050405020304" pitchFamily="18" charset="0"/>
                  <a:sym typeface="Arial"/>
                </a:rPr>
                <a:t> is used to connect the main controller to the internet.</a:t>
              </a:r>
            </a:p>
          </p:txBody>
        </p:sp>
        <p:sp>
          <p:nvSpPr>
            <p:cNvPr id="122" name="Shape 110">
              <a:extLst>
                <a:ext uri="{FF2B5EF4-FFF2-40B4-BE49-F238E27FC236}">
                  <a16:creationId xmlns:a16="http://schemas.microsoft.com/office/drawing/2014/main" id="{47C18D55-5A3F-40C8-8BBB-5C40BA1E8FC1}"/>
                </a:ext>
              </a:extLst>
            </p:cNvPr>
            <p:cNvSpPr txBox="1"/>
            <p:nvPr/>
          </p:nvSpPr>
          <p:spPr>
            <a:xfrm>
              <a:off x="3418006" y="1088902"/>
              <a:ext cx="3090292" cy="494915"/>
            </a:xfrm>
            <a:prstGeom prst="rect">
              <a:avLst/>
            </a:prstGeom>
            <a:noFill/>
            <a:ln>
              <a:noFill/>
            </a:ln>
          </p:spPr>
          <p:txBody>
            <a:bodyPr wrap="square" lIns="91425" tIns="45700" rIns="91425" bIns="45700" anchor="t" anchorCtr="0">
              <a:noAutofit/>
            </a:bodyPr>
            <a:lstStyle/>
            <a:p>
              <a:r>
                <a:rPr lang="en-IN" sz="2000" b="1" kern="0" dirty="0" err="1">
                  <a:solidFill>
                    <a:srgbClr val="3F3F3F"/>
                  </a:solidFill>
                  <a:latin typeface="Arial"/>
                  <a:ea typeface="Arial"/>
                  <a:cs typeface="Arial"/>
                  <a:sym typeface="Arial"/>
                </a:rPr>
                <a:t>Wifi</a:t>
              </a:r>
              <a:endParaRPr lang="en-IN" sz="2000" b="1" kern="0" dirty="0">
                <a:solidFill>
                  <a:srgbClr val="3F3F3F"/>
                </a:solidFill>
                <a:latin typeface="Arial"/>
                <a:ea typeface="Arial"/>
                <a:cs typeface="Arial"/>
                <a:sym typeface="Arial"/>
              </a:endParaRPr>
            </a:p>
          </p:txBody>
        </p:sp>
      </p:grpSp>
      <p:grpSp>
        <p:nvGrpSpPr>
          <p:cNvPr id="123" name="Shape 111">
            <a:extLst>
              <a:ext uri="{FF2B5EF4-FFF2-40B4-BE49-F238E27FC236}">
                <a16:creationId xmlns:a16="http://schemas.microsoft.com/office/drawing/2014/main" id="{100E84D6-E94D-4CC9-995D-E99782B2E08A}"/>
              </a:ext>
            </a:extLst>
          </p:cNvPr>
          <p:cNvGrpSpPr/>
          <p:nvPr/>
        </p:nvGrpSpPr>
        <p:grpSpPr>
          <a:xfrm>
            <a:off x="7010400" y="2664268"/>
            <a:ext cx="3886200" cy="1098961"/>
            <a:chOff x="3418006" y="1088903"/>
            <a:chExt cx="3090292" cy="1090962"/>
          </a:xfrm>
        </p:grpSpPr>
        <p:sp>
          <p:nvSpPr>
            <p:cNvPr id="124" name="Shape 112">
              <a:extLst>
                <a:ext uri="{FF2B5EF4-FFF2-40B4-BE49-F238E27FC236}">
                  <a16:creationId xmlns:a16="http://schemas.microsoft.com/office/drawing/2014/main" id="{2D8213B5-81EA-4D4B-969C-8492CF1EE1EB}"/>
                </a:ext>
              </a:extLst>
            </p:cNvPr>
            <p:cNvSpPr/>
            <p:nvPr/>
          </p:nvSpPr>
          <p:spPr>
            <a:xfrm>
              <a:off x="3418006" y="1456530"/>
              <a:ext cx="3090032" cy="723335"/>
            </a:xfrm>
            <a:prstGeom prst="rect">
              <a:avLst/>
            </a:prstGeom>
            <a:noFill/>
            <a:ln>
              <a:noFill/>
            </a:ln>
          </p:spPr>
          <p:txBody>
            <a:bodyPr wrap="square" lIns="91425" tIns="45700" rIns="91425" bIns="45700" anchor="t" anchorCtr="0">
              <a:noAutofit/>
            </a:bodyPr>
            <a:lstStyle/>
            <a:p>
              <a:r>
                <a:rPr lang="en-IN" sz="2000" kern="0" dirty="0">
                  <a:solidFill>
                    <a:srgbClr val="7F7F7F"/>
                  </a:solidFill>
                  <a:latin typeface="Times New Roman" panose="02020603050405020304" pitchFamily="18" charset="0"/>
                  <a:ea typeface="Arial"/>
                  <a:cs typeface="Times New Roman" panose="02020603050405020304" pitchFamily="18" charset="0"/>
                  <a:sym typeface="Arial"/>
                </a:rPr>
                <a:t>GSM is used to send and receive message from main controller to the mobile and tablet.</a:t>
              </a:r>
            </a:p>
          </p:txBody>
        </p:sp>
        <p:sp>
          <p:nvSpPr>
            <p:cNvPr id="125" name="Shape 113">
              <a:extLst>
                <a:ext uri="{FF2B5EF4-FFF2-40B4-BE49-F238E27FC236}">
                  <a16:creationId xmlns:a16="http://schemas.microsoft.com/office/drawing/2014/main" id="{98D10D5A-B58C-4B49-A3E2-626A8A055718}"/>
                </a:ext>
              </a:extLst>
            </p:cNvPr>
            <p:cNvSpPr txBox="1"/>
            <p:nvPr/>
          </p:nvSpPr>
          <p:spPr>
            <a:xfrm>
              <a:off x="3418006" y="1088903"/>
              <a:ext cx="3090292" cy="494915"/>
            </a:xfrm>
            <a:prstGeom prst="rect">
              <a:avLst/>
            </a:prstGeom>
            <a:noFill/>
            <a:ln>
              <a:noFill/>
            </a:ln>
          </p:spPr>
          <p:txBody>
            <a:bodyPr wrap="square" lIns="91425" tIns="45700" rIns="91425" bIns="45700" anchor="t" anchorCtr="0">
              <a:noAutofit/>
            </a:bodyPr>
            <a:lstStyle/>
            <a:p>
              <a:r>
                <a:rPr lang="en-IN" sz="2000" b="1" kern="0" dirty="0">
                  <a:solidFill>
                    <a:srgbClr val="3F3F3F"/>
                  </a:solidFill>
                  <a:latin typeface="Arial"/>
                  <a:ea typeface="Arial"/>
                  <a:cs typeface="Arial"/>
                  <a:sym typeface="Arial"/>
                </a:rPr>
                <a:t>GSM</a:t>
              </a:r>
            </a:p>
          </p:txBody>
        </p:sp>
      </p:grpSp>
      <p:grpSp>
        <p:nvGrpSpPr>
          <p:cNvPr id="126" name="Shape 114">
            <a:extLst>
              <a:ext uri="{FF2B5EF4-FFF2-40B4-BE49-F238E27FC236}">
                <a16:creationId xmlns:a16="http://schemas.microsoft.com/office/drawing/2014/main" id="{1EC038B0-29A3-4394-A3A8-A9A86073F3BF}"/>
              </a:ext>
            </a:extLst>
          </p:cNvPr>
          <p:cNvGrpSpPr/>
          <p:nvPr/>
        </p:nvGrpSpPr>
        <p:grpSpPr>
          <a:xfrm>
            <a:off x="7010400" y="4018489"/>
            <a:ext cx="4114799" cy="964119"/>
            <a:chOff x="3418006" y="1088902"/>
            <a:chExt cx="3272073" cy="1192563"/>
          </a:xfrm>
        </p:grpSpPr>
        <p:sp>
          <p:nvSpPr>
            <p:cNvPr id="127" name="Shape 115">
              <a:extLst>
                <a:ext uri="{FF2B5EF4-FFF2-40B4-BE49-F238E27FC236}">
                  <a16:creationId xmlns:a16="http://schemas.microsoft.com/office/drawing/2014/main" id="{6691AC8D-37B2-4E13-AA56-93679A95D5A4}"/>
                </a:ext>
              </a:extLst>
            </p:cNvPr>
            <p:cNvSpPr/>
            <p:nvPr/>
          </p:nvSpPr>
          <p:spPr>
            <a:xfrm>
              <a:off x="3418006" y="1558130"/>
              <a:ext cx="3272073" cy="723335"/>
            </a:xfrm>
            <a:prstGeom prst="rect">
              <a:avLst/>
            </a:prstGeom>
            <a:noFill/>
            <a:ln>
              <a:noFill/>
            </a:ln>
          </p:spPr>
          <p:txBody>
            <a:bodyPr wrap="square" lIns="91425" tIns="45700" rIns="91425" bIns="45700" anchor="t" anchorCtr="0">
              <a:noAutofit/>
            </a:bodyPr>
            <a:lstStyle/>
            <a:p>
              <a:r>
                <a:rPr lang="en-IN" sz="2000" kern="0" dirty="0">
                  <a:solidFill>
                    <a:srgbClr val="7F7F7F"/>
                  </a:solidFill>
                  <a:latin typeface="Times New Roman" panose="02020603050405020304" pitchFamily="18" charset="0"/>
                  <a:ea typeface="Arial"/>
                  <a:cs typeface="Times New Roman" panose="02020603050405020304" pitchFamily="18" charset="0"/>
                  <a:sym typeface="Arial"/>
                </a:rPr>
                <a:t>RF is used by the main controller to communicate with the sub controllers.</a:t>
              </a:r>
            </a:p>
          </p:txBody>
        </p:sp>
        <p:sp>
          <p:nvSpPr>
            <p:cNvPr id="128" name="Shape 116">
              <a:extLst>
                <a:ext uri="{FF2B5EF4-FFF2-40B4-BE49-F238E27FC236}">
                  <a16:creationId xmlns:a16="http://schemas.microsoft.com/office/drawing/2014/main" id="{1B5CA84F-D593-4D1C-B41B-B6E8565E0367}"/>
                </a:ext>
              </a:extLst>
            </p:cNvPr>
            <p:cNvSpPr txBox="1"/>
            <p:nvPr/>
          </p:nvSpPr>
          <p:spPr>
            <a:xfrm>
              <a:off x="3418006" y="1088902"/>
              <a:ext cx="3090292" cy="494915"/>
            </a:xfrm>
            <a:prstGeom prst="rect">
              <a:avLst/>
            </a:prstGeom>
            <a:noFill/>
            <a:ln>
              <a:noFill/>
            </a:ln>
          </p:spPr>
          <p:txBody>
            <a:bodyPr wrap="square" lIns="91425" tIns="45700" rIns="91425" bIns="45700" anchor="t" anchorCtr="0">
              <a:noAutofit/>
            </a:bodyPr>
            <a:lstStyle/>
            <a:p>
              <a:r>
                <a:rPr lang="en-IN" sz="2000" b="1" kern="0" dirty="0">
                  <a:solidFill>
                    <a:srgbClr val="3F3F3F"/>
                  </a:solidFill>
                  <a:latin typeface="Arial"/>
                  <a:ea typeface="Arial"/>
                  <a:cs typeface="Arial"/>
                  <a:sym typeface="Arial"/>
                </a:rPr>
                <a:t>Radio Frequency</a:t>
              </a:r>
            </a:p>
          </p:txBody>
        </p:sp>
      </p:grpSp>
      <p:grpSp>
        <p:nvGrpSpPr>
          <p:cNvPr id="129" name="Shape 117">
            <a:extLst>
              <a:ext uri="{FF2B5EF4-FFF2-40B4-BE49-F238E27FC236}">
                <a16:creationId xmlns:a16="http://schemas.microsoft.com/office/drawing/2014/main" id="{09BC5DA5-681C-4B10-81B9-BD4F9F60353F}"/>
              </a:ext>
            </a:extLst>
          </p:cNvPr>
          <p:cNvGrpSpPr/>
          <p:nvPr/>
        </p:nvGrpSpPr>
        <p:grpSpPr>
          <a:xfrm>
            <a:off x="7010400" y="5131882"/>
            <a:ext cx="3886200" cy="964119"/>
            <a:chOff x="3418006" y="1088902"/>
            <a:chExt cx="3090292" cy="1192563"/>
          </a:xfrm>
        </p:grpSpPr>
        <p:sp>
          <p:nvSpPr>
            <p:cNvPr id="130" name="Shape 118">
              <a:extLst>
                <a:ext uri="{FF2B5EF4-FFF2-40B4-BE49-F238E27FC236}">
                  <a16:creationId xmlns:a16="http://schemas.microsoft.com/office/drawing/2014/main" id="{0A0075D7-67AA-4E26-85CD-33241D5FA7DE}"/>
                </a:ext>
              </a:extLst>
            </p:cNvPr>
            <p:cNvSpPr/>
            <p:nvPr/>
          </p:nvSpPr>
          <p:spPr>
            <a:xfrm>
              <a:off x="3418006" y="1558130"/>
              <a:ext cx="3090032" cy="723335"/>
            </a:xfrm>
            <a:prstGeom prst="rect">
              <a:avLst/>
            </a:prstGeom>
            <a:noFill/>
            <a:ln>
              <a:noFill/>
            </a:ln>
          </p:spPr>
          <p:txBody>
            <a:bodyPr wrap="square" lIns="91425" tIns="45700" rIns="91425" bIns="45700" anchor="t" anchorCtr="0">
              <a:noAutofit/>
            </a:bodyPr>
            <a:lstStyle/>
            <a:p>
              <a:r>
                <a:rPr lang="en-IN" sz="2000" kern="0" dirty="0" err="1">
                  <a:solidFill>
                    <a:srgbClr val="7F7F7F"/>
                  </a:solidFill>
                  <a:latin typeface="Times New Roman" panose="02020603050405020304" pitchFamily="18" charset="0"/>
                  <a:ea typeface="Arial"/>
                  <a:cs typeface="Times New Roman" panose="02020603050405020304" pitchFamily="18" charset="0"/>
                  <a:sym typeface="Arial"/>
                </a:rPr>
                <a:t>LoRa</a:t>
              </a:r>
              <a:r>
                <a:rPr lang="en-IN" sz="2000" kern="0" dirty="0">
                  <a:solidFill>
                    <a:srgbClr val="7F7F7F"/>
                  </a:solidFill>
                  <a:latin typeface="Times New Roman" panose="02020603050405020304" pitchFamily="18" charset="0"/>
                  <a:ea typeface="Arial"/>
                  <a:cs typeface="Times New Roman" panose="02020603050405020304" pitchFamily="18" charset="0"/>
                  <a:sym typeface="Arial"/>
                </a:rPr>
                <a:t> is used for communication between remote and the main controller.</a:t>
              </a:r>
              <a:r>
                <a:rPr lang="en-IN" sz="1600" kern="0" dirty="0">
                  <a:solidFill>
                    <a:srgbClr val="7F7F7F"/>
                  </a:solidFill>
                  <a:latin typeface="Arial"/>
                  <a:ea typeface="Arial"/>
                  <a:cs typeface="Arial"/>
                  <a:sym typeface="Arial"/>
                </a:rPr>
                <a:t>  </a:t>
              </a:r>
            </a:p>
          </p:txBody>
        </p:sp>
        <p:sp>
          <p:nvSpPr>
            <p:cNvPr id="131" name="Shape 119">
              <a:extLst>
                <a:ext uri="{FF2B5EF4-FFF2-40B4-BE49-F238E27FC236}">
                  <a16:creationId xmlns:a16="http://schemas.microsoft.com/office/drawing/2014/main" id="{4F05EE1D-6F3B-4F67-B85C-DF5E7B3F5E8C}"/>
                </a:ext>
              </a:extLst>
            </p:cNvPr>
            <p:cNvSpPr txBox="1"/>
            <p:nvPr/>
          </p:nvSpPr>
          <p:spPr>
            <a:xfrm>
              <a:off x="3418006" y="1088902"/>
              <a:ext cx="3090292" cy="494915"/>
            </a:xfrm>
            <a:prstGeom prst="rect">
              <a:avLst/>
            </a:prstGeom>
            <a:noFill/>
            <a:ln>
              <a:noFill/>
            </a:ln>
          </p:spPr>
          <p:txBody>
            <a:bodyPr wrap="square" lIns="91425" tIns="45700" rIns="91425" bIns="45700" anchor="t" anchorCtr="0">
              <a:noAutofit/>
            </a:bodyPr>
            <a:lstStyle/>
            <a:p>
              <a:r>
                <a:rPr lang="en-IN" sz="2000" b="1" kern="0" dirty="0" err="1">
                  <a:solidFill>
                    <a:srgbClr val="3F3F3F"/>
                  </a:solidFill>
                  <a:latin typeface="Arial"/>
                  <a:ea typeface="Arial"/>
                  <a:cs typeface="Arial"/>
                  <a:sym typeface="Arial"/>
                </a:rPr>
                <a:t>LoRa</a:t>
              </a:r>
              <a:endParaRPr lang="en-IN" sz="2000" b="1" kern="0" dirty="0">
                <a:solidFill>
                  <a:srgbClr val="3F3F3F"/>
                </a:solidFill>
                <a:latin typeface="Arial"/>
                <a:ea typeface="Arial"/>
                <a:cs typeface="Arial"/>
                <a:sym typeface="Arial"/>
              </a:endParaRPr>
            </a:p>
          </p:txBody>
        </p:sp>
      </p:grpSp>
      <p:grpSp>
        <p:nvGrpSpPr>
          <p:cNvPr id="132" name="Shape 120">
            <a:extLst>
              <a:ext uri="{FF2B5EF4-FFF2-40B4-BE49-F238E27FC236}">
                <a16:creationId xmlns:a16="http://schemas.microsoft.com/office/drawing/2014/main" id="{C1989C32-46D5-43E7-AB65-694F4BCCD130}"/>
              </a:ext>
            </a:extLst>
          </p:cNvPr>
          <p:cNvGrpSpPr/>
          <p:nvPr/>
        </p:nvGrpSpPr>
        <p:grpSpPr>
          <a:xfrm>
            <a:off x="1066801" y="1470385"/>
            <a:ext cx="3540001" cy="4598860"/>
            <a:chOff x="1065212" y="1470385"/>
            <a:chExt cx="3540001" cy="4598860"/>
          </a:xfrm>
        </p:grpSpPr>
        <p:sp>
          <p:nvSpPr>
            <p:cNvPr id="133" name="Shape 121">
              <a:extLst>
                <a:ext uri="{FF2B5EF4-FFF2-40B4-BE49-F238E27FC236}">
                  <a16:creationId xmlns:a16="http://schemas.microsoft.com/office/drawing/2014/main" id="{5582C5EF-4947-4F8D-ABC3-4ADA3F44734B}"/>
                </a:ext>
              </a:extLst>
            </p:cNvPr>
            <p:cNvSpPr/>
            <p:nvPr/>
          </p:nvSpPr>
          <p:spPr>
            <a:xfrm rot="-6655937">
              <a:off x="2381974" y="2816763"/>
              <a:ext cx="1485737" cy="1172706"/>
            </a:xfrm>
            <a:custGeom>
              <a:avLst/>
              <a:gdLst/>
              <a:ahLst/>
              <a:cxnLst/>
              <a:rect l="0" t="0" r="0" b="0"/>
              <a:pathLst>
                <a:path w="120000" h="120000" extrusionOk="0">
                  <a:moveTo>
                    <a:pt x="0" y="8256"/>
                  </a:moveTo>
                  <a:lnTo>
                    <a:pt x="120000" y="0"/>
                  </a:lnTo>
                  <a:cubicBezTo>
                    <a:pt x="94220" y="40080"/>
                    <a:pt x="51476" y="65244"/>
                    <a:pt x="86432" y="116052"/>
                  </a:cubicBezTo>
                  <a:lnTo>
                    <a:pt x="26164" y="120000"/>
                  </a:lnTo>
                  <a:cubicBezTo>
                    <a:pt x="56723" y="65604"/>
                    <a:pt x="25674" y="40368"/>
                    <a:pt x="0" y="8256"/>
                  </a:cubicBezTo>
                  <a:close/>
                </a:path>
              </a:pathLst>
            </a:cu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nvGrpSpPr>
            <p:cNvPr id="134" name="Shape 122">
              <a:extLst>
                <a:ext uri="{FF2B5EF4-FFF2-40B4-BE49-F238E27FC236}">
                  <a16:creationId xmlns:a16="http://schemas.microsoft.com/office/drawing/2014/main" id="{1C182152-591E-4AA2-93C0-31EC087E7189}"/>
                </a:ext>
              </a:extLst>
            </p:cNvPr>
            <p:cNvGrpSpPr/>
            <p:nvPr/>
          </p:nvGrpSpPr>
          <p:grpSpPr>
            <a:xfrm>
              <a:off x="3481213" y="2512824"/>
              <a:ext cx="1124000" cy="1124000"/>
              <a:chOff x="3263275" y="1249681"/>
              <a:chExt cx="1358536" cy="1358536"/>
            </a:xfrm>
          </p:grpSpPr>
          <p:grpSp>
            <p:nvGrpSpPr>
              <p:cNvPr id="165" name="Shape 123">
                <a:extLst>
                  <a:ext uri="{FF2B5EF4-FFF2-40B4-BE49-F238E27FC236}">
                    <a16:creationId xmlns:a16="http://schemas.microsoft.com/office/drawing/2014/main" id="{753D37FB-237E-484B-BB82-64ACDD81078B}"/>
                  </a:ext>
                </a:extLst>
              </p:cNvPr>
              <p:cNvGrpSpPr/>
              <p:nvPr/>
            </p:nvGrpSpPr>
            <p:grpSpPr>
              <a:xfrm>
                <a:off x="3263275" y="1249681"/>
                <a:ext cx="1358536" cy="1358536"/>
                <a:chOff x="6103915" y="1221531"/>
                <a:chExt cx="1358536" cy="1358536"/>
              </a:xfrm>
            </p:grpSpPr>
            <p:sp>
              <p:nvSpPr>
                <p:cNvPr id="169" name="Shape 124">
                  <a:extLst>
                    <a:ext uri="{FF2B5EF4-FFF2-40B4-BE49-F238E27FC236}">
                      <a16:creationId xmlns:a16="http://schemas.microsoft.com/office/drawing/2014/main" id="{640E2E62-2332-4064-990E-1171F3D8BF07}"/>
                    </a:ext>
                  </a:extLst>
                </p:cNvPr>
                <p:cNvSpPr/>
                <p:nvPr/>
              </p:nvSpPr>
              <p:spPr>
                <a:xfrm>
                  <a:off x="6103915" y="1221531"/>
                  <a:ext cx="1358536" cy="1358536"/>
                </a:xfrm>
                <a:prstGeom prst="ellipse">
                  <a:avLst/>
                </a:pr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70" name="Shape 125">
                  <a:extLst>
                    <a:ext uri="{FF2B5EF4-FFF2-40B4-BE49-F238E27FC236}">
                      <a16:creationId xmlns:a16="http://schemas.microsoft.com/office/drawing/2014/main" id="{2401816E-94F3-4542-8E67-2D1092298797}"/>
                    </a:ext>
                  </a:extLst>
                </p:cNvPr>
                <p:cNvSpPr/>
                <p:nvPr/>
              </p:nvSpPr>
              <p:spPr>
                <a:xfrm rot="18627661">
                  <a:off x="6105240" y="1222856"/>
                  <a:ext cx="1355885" cy="1355885"/>
                </a:xfrm>
                <a:prstGeom prst="pie">
                  <a:avLst>
                    <a:gd name="adj1" fmla="val 2311370"/>
                    <a:gd name="adj2" fmla="val 2275713"/>
                  </a:avLst>
                </a:prstGeom>
                <a:solidFill>
                  <a:schemeClr val="accent2"/>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grpSp>
          <p:grpSp>
            <p:nvGrpSpPr>
              <p:cNvPr id="166" name="Shape 126">
                <a:extLst>
                  <a:ext uri="{FF2B5EF4-FFF2-40B4-BE49-F238E27FC236}">
                    <a16:creationId xmlns:a16="http://schemas.microsoft.com/office/drawing/2014/main" id="{FEE46B61-224B-47C9-ACED-84006666BD00}"/>
                  </a:ext>
                </a:extLst>
              </p:cNvPr>
              <p:cNvGrpSpPr/>
              <p:nvPr/>
            </p:nvGrpSpPr>
            <p:grpSpPr>
              <a:xfrm>
                <a:off x="3411319" y="1397726"/>
                <a:ext cx="1062448" cy="1062446"/>
                <a:chOff x="3476634" y="1397726"/>
                <a:chExt cx="1062448" cy="1062446"/>
              </a:xfrm>
            </p:grpSpPr>
            <p:sp>
              <p:nvSpPr>
                <p:cNvPr id="167" name="Shape 127">
                  <a:extLst>
                    <a:ext uri="{FF2B5EF4-FFF2-40B4-BE49-F238E27FC236}">
                      <a16:creationId xmlns:a16="http://schemas.microsoft.com/office/drawing/2014/main" id="{EEB95038-592B-4491-81AE-D917E40A1661}"/>
                    </a:ext>
                  </a:extLst>
                </p:cNvPr>
                <p:cNvSpPr/>
                <p:nvPr/>
              </p:nvSpPr>
              <p:spPr>
                <a:xfrm>
                  <a:off x="3476634" y="1397726"/>
                  <a:ext cx="1062448" cy="1062446"/>
                </a:xfrm>
                <a:prstGeom prst="ellipse">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68" name="Shape 128">
                  <a:extLst>
                    <a:ext uri="{FF2B5EF4-FFF2-40B4-BE49-F238E27FC236}">
                      <a16:creationId xmlns:a16="http://schemas.microsoft.com/office/drawing/2014/main" id="{729FC1D1-D2C4-4D8E-810E-96C21BB61CA9}"/>
                    </a:ext>
                  </a:extLst>
                </p:cNvPr>
                <p:cNvSpPr/>
                <p:nvPr/>
              </p:nvSpPr>
              <p:spPr>
                <a:xfrm>
                  <a:off x="3602910" y="1524001"/>
                  <a:ext cx="809897" cy="809897"/>
                </a:xfrm>
                <a:prstGeom prst="ellipse">
                  <a:avLst/>
                </a:prstGeom>
                <a:solidFill>
                  <a:schemeClr val="accent3"/>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grpSp>
        <p:sp>
          <p:nvSpPr>
            <p:cNvPr id="135" name="Shape 129">
              <a:extLst>
                <a:ext uri="{FF2B5EF4-FFF2-40B4-BE49-F238E27FC236}">
                  <a16:creationId xmlns:a16="http://schemas.microsoft.com/office/drawing/2014/main" id="{39947A70-CBA0-49A0-BED8-DB2D2D4545C4}"/>
                </a:ext>
              </a:extLst>
            </p:cNvPr>
            <p:cNvSpPr/>
            <p:nvPr/>
          </p:nvSpPr>
          <p:spPr>
            <a:xfrm rot="-8755384">
              <a:off x="1849328" y="2241618"/>
              <a:ext cx="1485737" cy="1172706"/>
            </a:xfrm>
            <a:custGeom>
              <a:avLst/>
              <a:gdLst/>
              <a:ahLst/>
              <a:cxnLst/>
              <a:rect l="0" t="0" r="0" b="0"/>
              <a:pathLst>
                <a:path w="120000" h="120000" extrusionOk="0">
                  <a:moveTo>
                    <a:pt x="0" y="8256"/>
                  </a:moveTo>
                  <a:lnTo>
                    <a:pt x="120000" y="0"/>
                  </a:lnTo>
                  <a:cubicBezTo>
                    <a:pt x="94220" y="40080"/>
                    <a:pt x="51476" y="65244"/>
                    <a:pt x="86432" y="116052"/>
                  </a:cubicBezTo>
                  <a:lnTo>
                    <a:pt x="26164" y="120000"/>
                  </a:lnTo>
                  <a:cubicBezTo>
                    <a:pt x="56723" y="65604"/>
                    <a:pt x="25674" y="40368"/>
                    <a:pt x="0" y="8256"/>
                  </a:cubicBezTo>
                  <a:close/>
                </a:path>
              </a:pathLst>
            </a:cu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nvGrpSpPr>
            <p:cNvPr id="136" name="Shape 130">
              <a:extLst>
                <a:ext uri="{FF2B5EF4-FFF2-40B4-BE49-F238E27FC236}">
                  <a16:creationId xmlns:a16="http://schemas.microsoft.com/office/drawing/2014/main" id="{C97FFAA9-0AAD-4B1A-A706-E2C9688B1E49}"/>
                </a:ext>
              </a:extLst>
            </p:cNvPr>
            <p:cNvGrpSpPr/>
            <p:nvPr/>
          </p:nvGrpSpPr>
          <p:grpSpPr>
            <a:xfrm>
              <a:off x="2594309" y="1470385"/>
              <a:ext cx="1124000" cy="1124000"/>
              <a:chOff x="3263277" y="1249681"/>
              <a:chExt cx="1358537" cy="1358537"/>
            </a:xfrm>
          </p:grpSpPr>
          <p:grpSp>
            <p:nvGrpSpPr>
              <p:cNvPr id="159" name="Shape 131">
                <a:extLst>
                  <a:ext uri="{FF2B5EF4-FFF2-40B4-BE49-F238E27FC236}">
                    <a16:creationId xmlns:a16="http://schemas.microsoft.com/office/drawing/2014/main" id="{37352685-1DC2-456E-9F44-103D780B6ED5}"/>
                  </a:ext>
                </a:extLst>
              </p:cNvPr>
              <p:cNvGrpSpPr/>
              <p:nvPr/>
            </p:nvGrpSpPr>
            <p:grpSpPr>
              <a:xfrm>
                <a:off x="3263277" y="1249681"/>
                <a:ext cx="1358537" cy="1358537"/>
                <a:chOff x="6103917" y="1221531"/>
                <a:chExt cx="1358537" cy="1358537"/>
              </a:xfrm>
            </p:grpSpPr>
            <p:sp>
              <p:nvSpPr>
                <p:cNvPr id="163" name="Shape 132">
                  <a:extLst>
                    <a:ext uri="{FF2B5EF4-FFF2-40B4-BE49-F238E27FC236}">
                      <a16:creationId xmlns:a16="http://schemas.microsoft.com/office/drawing/2014/main" id="{71A4EC27-FEAC-4F4A-8791-847AFCF7DF9F}"/>
                    </a:ext>
                  </a:extLst>
                </p:cNvPr>
                <p:cNvSpPr/>
                <p:nvPr/>
              </p:nvSpPr>
              <p:spPr>
                <a:xfrm>
                  <a:off x="6103917" y="1221531"/>
                  <a:ext cx="1358537" cy="1358537"/>
                </a:xfrm>
                <a:prstGeom prst="ellipse">
                  <a:avLst/>
                </a:pr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64" name="Shape 133">
                  <a:extLst>
                    <a:ext uri="{FF2B5EF4-FFF2-40B4-BE49-F238E27FC236}">
                      <a16:creationId xmlns:a16="http://schemas.microsoft.com/office/drawing/2014/main" id="{60BFEE9F-C4AC-4C6A-BCD6-C90C38DED78B}"/>
                    </a:ext>
                  </a:extLst>
                </p:cNvPr>
                <p:cNvSpPr/>
                <p:nvPr/>
              </p:nvSpPr>
              <p:spPr>
                <a:xfrm>
                  <a:off x="6105240" y="1222856"/>
                  <a:ext cx="1355886" cy="1355886"/>
                </a:xfrm>
                <a:prstGeom prst="pie">
                  <a:avLst>
                    <a:gd name="adj1" fmla="val 163979"/>
                    <a:gd name="adj2" fmla="val 100800"/>
                  </a:avLst>
                </a:prstGeom>
                <a:solidFill>
                  <a:schemeClr val="accent1"/>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grpSp>
          <p:grpSp>
            <p:nvGrpSpPr>
              <p:cNvPr id="160" name="Shape 134">
                <a:extLst>
                  <a:ext uri="{FF2B5EF4-FFF2-40B4-BE49-F238E27FC236}">
                    <a16:creationId xmlns:a16="http://schemas.microsoft.com/office/drawing/2014/main" id="{415F7329-7DD0-486B-A623-32244AE9C7C3}"/>
                  </a:ext>
                </a:extLst>
              </p:cNvPr>
              <p:cNvGrpSpPr/>
              <p:nvPr/>
            </p:nvGrpSpPr>
            <p:grpSpPr>
              <a:xfrm>
                <a:off x="3411319" y="1397726"/>
                <a:ext cx="1062448" cy="1062446"/>
                <a:chOff x="3476634" y="1397726"/>
                <a:chExt cx="1062448" cy="1062446"/>
              </a:xfrm>
            </p:grpSpPr>
            <p:sp>
              <p:nvSpPr>
                <p:cNvPr id="161" name="Shape 135">
                  <a:extLst>
                    <a:ext uri="{FF2B5EF4-FFF2-40B4-BE49-F238E27FC236}">
                      <a16:creationId xmlns:a16="http://schemas.microsoft.com/office/drawing/2014/main" id="{53BFFC7E-B930-4FFF-9CD2-EDD87EC51CD1}"/>
                    </a:ext>
                  </a:extLst>
                </p:cNvPr>
                <p:cNvSpPr/>
                <p:nvPr/>
              </p:nvSpPr>
              <p:spPr>
                <a:xfrm>
                  <a:off x="3476634" y="1397726"/>
                  <a:ext cx="1062448" cy="1062446"/>
                </a:xfrm>
                <a:prstGeom prst="ellipse">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62" name="Shape 136">
                  <a:extLst>
                    <a:ext uri="{FF2B5EF4-FFF2-40B4-BE49-F238E27FC236}">
                      <a16:creationId xmlns:a16="http://schemas.microsoft.com/office/drawing/2014/main" id="{CE27C617-88B0-479F-B4F2-9A598862FC68}"/>
                    </a:ext>
                  </a:extLst>
                </p:cNvPr>
                <p:cNvSpPr/>
                <p:nvPr/>
              </p:nvSpPr>
              <p:spPr>
                <a:xfrm>
                  <a:off x="3602910" y="1524001"/>
                  <a:ext cx="809897" cy="809897"/>
                </a:xfrm>
                <a:prstGeom prst="ellipse">
                  <a:avLst/>
                </a:prstGeom>
                <a:solidFill>
                  <a:schemeClr val="accent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grpSp>
        <p:sp>
          <p:nvSpPr>
            <p:cNvPr id="137" name="Shape 137">
              <a:extLst>
                <a:ext uri="{FF2B5EF4-FFF2-40B4-BE49-F238E27FC236}">
                  <a16:creationId xmlns:a16="http://schemas.microsoft.com/office/drawing/2014/main" id="{429F375B-EA44-4296-8FF2-E2E1FE1F4802}"/>
                </a:ext>
              </a:extLst>
            </p:cNvPr>
            <p:cNvSpPr/>
            <p:nvPr/>
          </p:nvSpPr>
          <p:spPr>
            <a:xfrm rot="-3993580" flipH="1">
              <a:off x="2393421" y="3500961"/>
              <a:ext cx="1485737" cy="1172706"/>
            </a:xfrm>
            <a:custGeom>
              <a:avLst/>
              <a:gdLst/>
              <a:ahLst/>
              <a:cxnLst/>
              <a:rect l="0" t="0" r="0" b="0"/>
              <a:pathLst>
                <a:path w="120000" h="120000" extrusionOk="0">
                  <a:moveTo>
                    <a:pt x="0" y="8256"/>
                  </a:moveTo>
                  <a:lnTo>
                    <a:pt x="120000" y="0"/>
                  </a:lnTo>
                  <a:cubicBezTo>
                    <a:pt x="94220" y="40080"/>
                    <a:pt x="51476" y="65244"/>
                    <a:pt x="86432" y="116052"/>
                  </a:cubicBezTo>
                  <a:lnTo>
                    <a:pt x="26164" y="120000"/>
                  </a:lnTo>
                  <a:cubicBezTo>
                    <a:pt x="56723" y="65604"/>
                    <a:pt x="25674" y="40368"/>
                    <a:pt x="0" y="8256"/>
                  </a:cubicBezTo>
                  <a:close/>
                </a:path>
              </a:pathLst>
            </a:cu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nvGrpSpPr>
            <p:cNvPr id="138" name="Shape 138">
              <a:extLst>
                <a:ext uri="{FF2B5EF4-FFF2-40B4-BE49-F238E27FC236}">
                  <a16:creationId xmlns:a16="http://schemas.microsoft.com/office/drawing/2014/main" id="{E48BEBF8-DB37-47B9-858D-F5C05102925D}"/>
                </a:ext>
              </a:extLst>
            </p:cNvPr>
            <p:cNvGrpSpPr/>
            <p:nvPr/>
          </p:nvGrpSpPr>
          <p:grpSpPr>
            <a:xfrm rot="5400000" flipH="1">
              <a:off x="3477414" y="3893479"/>
              <a:ext cx="1124000" cy="1124000"/>
              <a:chOff x="3263275" y="1249681"/>
              <a:chExt cx="1358536" cy="1358536"/>
            </a:xfrm>
          </p:grpSpPr>
          <p:grpSp>
            <p:nvGrpSpPr>
              <p:cNvPr id="153" name="Shape 139">
                <a:extLst>
                  <a:ext uri="{FF2B5EF4-FFF2-40B4-BE49-F238E27FC236}">
                    <a16:creationId xmlns:a16="http://schemas.microsoft.com/office/drawing/2014/main" id="{3B212818-A214-4339-B227-F1C930C68392}"/>
                  </a:ext>
                </a:extLst>
              </p:cNvPr>
              <p:cNvGrpSpPr/>
              <p:nvPr/>
            </p:nvGrpSpPr>
            <p:grpSpPr>
              <a:xfrm>
                <a:off x="3263275" y="1249681"/>
                <a:ext cx="1358536" cy="1358536"/>
                <a:chOff x="6103915" y="1221531"/>
                <a:chExt cx="1358536" cy="1358536"/>
              </a:xfrm>
            </p:grpSpPr>
            <p:sp>
              <p:nvSpPr>
                <p:cNvPr id="157" name="Shape 140">
                  <a:extLst>
                    <a:ext uri="{FF2B5EF4-FFF2-40B4-BE49-F238E27FC236}">
                      <a16:creationId xmlns:a16="http://schemas.microsoft.com/office/drawing/2014/main" id="{8BC0C44A-F9CD-4125-99CB-710829A1BEE1}"/>
                    </a:ext>
                  </a:extLst>
                </p:cNvPr>
                <p:cNvSpPr/>
                <p:nvPr/>
              </p:nvSpPr>
              <p:spPr>
                <a:xfrm>
                  <a:off x="6103915" y="1221531"/>
                  <a:ext cx="1358536" cy="1358536"/>
                </a:xfrm>
                <a:prstGeom prst="ellipse">
                  <a:avLst/>
                </a:pr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58" name="Shape 141">
                  <a:extLst>
                    <a:ext uri="{FF2B5EF4-FFF2-40B4-BE49-F238E27FC236}">
                      <a16:creationId xmlns:a16="http://schemas.microsoft.com/office/drawing/2014/main" id="{30F816A7-79A2-422A-BB26-6B18E933379B}"/>
                    </a:ext>
                  </a:extLst>
                </p:cNvPr>
                <p:cNvSpPr/>
                <p:nvPr/>
              </p:nvSpPr>
              <p:spPr>
                <a:xfrm rot="5400000">
                  <a:off x="6105241" y="1222857"/>
                  <a:ext cx="1355885" cy="1355885"/>
                </a:xfrm>
                <a:prstGeom prst="pie">
                  <a:avLst>
                    <a:gd name="adj1" fmla="val 10780838"/>
                    <a:gd name="adj2" fmla="val 10757019"/>
                  </a:avLst>
                </a:prstGeom>
                <a:solidFill>
                  <a:schemeClr val="accent3"/>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grpSp>
          <p:grpSp>
            <p:nvGrpSpPr>
              <p:cNvPr id="154" name="Shape 142">
                <a:extLst>
                  <a:ext uri="{FF2B5EF4-FFF2-40B4-BE49-F238E27FC236}">
                    <a16:creationId xmlns:a16="http://schemas.microsoft.com/office/drawing/2014/main" id="{BFE3D26D-8CF1-4397-B245-CFC3A7A2CE35}"/>
                  </a:ext>
                </a:extLst>
              </p:cNvPr>
              <p:cNvGrpSpPr/>
              <p:nvPr/>
            </p:nvGrpSpPr>
            <p:grpSpPr>
              <a:xfrm>
                <a:off x="3411319" y="1397726"/>
                <a:ext cx="1062448" cy="1062446"/>
                <a:chOff x="3476634" y="1397726"/>
                <a:chExt cx="1062448" cy="1062446"/>
              </a:xfrm>
            </p:grpSpPr>
            <p:sp>
              <p:nvSpPr>
                <p:cNvPr id="155" name="Shape 143">
                  <a:extLst>
                    <a:ext uri="{FF2B5EF4-FFF2-40B4-BE49-F238E27FC236}">
                      <a16:creationId xmlns:a16="http://schemas.microsoft.com/office/drawing/2014/main" id="{CBAB4114-3129-4073-98FD-C580969B8C45}"/>
                    </a:ext>
                  </a:extLst>
                </p:cNvPr>
                <p:cNvSpPr/>
                <p:nvPr/>
              </p:nvSpPr>
              <p:spPr>
                <a:xfrm>
                  <a:off x="3476634" y="1397726"/>
                  <a:ext cx="1062448" cy="1062446"/>
                </a:xfrm>
                <a:prstGeom prst="ellipse">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56" name="Shape 144">
                  <a:extLst>
                    <a:ext uri="{FF2B5EF4-FFF2-40B4-BE49-F238E27FC236}">
                      <a16:creationId xmlns:a16="http://schemas.microsoft.com/office/drawing/2014/main" id="{1D69FEFA-7ED4-4E7B-B0F0-1E98C6FD1B47}"/>
                    </a:ext>
                  </a:extLst>
                </p:cNvPr>
                <p:cNvSpPr/>
                <p:nvPr/>
              </p:nvSpPr>
              <p:spPr>
                <a:xfrm>
                  <a:off x="3602910" y="1524002"/>
                  <a:ext cx="809897" cy="809897"/>
                </a:xfrm>
                <a:prstGeom prst="ellipse">
                  <a:avLst/>
                </a:prstGeom>
                <a:solidFill>
                  <a:schemeClr val="accent4"/>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grpSp>
        </p:grpSp>
        <p:sp>
          <p:nvSpPr>
            <p:cNvPr id="139" name="Shape 145">
              <a:extLst>
                <a:ext uri="{FF2B5EF4-FFF2-40B4-BE49-F238E27FC236}">
                  <a16:creationId xmlns:a16="http://schemas.microsoft.com/office/drawing/2014/main" id="{974EAF10-6AC5-4B1D-B1C8-7F6A9B78BD71}"/>
                </a:ext>
              </a:extLst>
            </p:cNvPr>
            <p:cNvSpPr/>
            <p:nvPr/>
          </p:nvSpPr>
          <p:spPr>
            <a:xfrm rot="-2044616" flipH="1">
              <a:off x="1867823" y="4125307"/>
              <a:ext cx="1485737" cy="1172706"/>
            </a:xfrm>
            <a:custGeom>
              <a:avLst/>
              <a:gdLst/>
              <a:ahLst/>
              <a:cxnLst/>
              <a:rect l="0" t="0" r="0" b="0"/>
              <a:pathLst>
                <a:path w="120000" h="120000" extrusionOk="0">
                  <a:moveTo>
                    <a:pt x="0" y="8256"/>
                  </a:moveTo>
                  <a:lnTo>
                    <a:pt x="120000" y="0"/>
                  </a:lnTo>
                  <a:cubicBezTo>
                    <a:pt x="94220" y="40080"/>
                    <a:pt x="51476" y="65244"/>
                    <a:pt x="86432" y="116052"/>
                  </a:cubicBezTo>
                  <a:lnTo>
                    <a:pt x="26164" y="120000"/>
                  </a:lnTo>
                  <a:cubicBezTo>
                    <a:pt x="56723" y="65604"/>
                    <a:pt x="25674" y="40368"/>
                    <a:pt x="0" y="8256"/>
                  </a:cubicBezTo>
                  <a:close/>
                </a:path>
              </a:pathLst>
            </a:cu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nvGrpSpPr>
            <p:cNvPr id="140" name="Shape 146">
              <a:extLst>
                <a:ext uri="{FF2B5EF4-FFF2-40B4-BE49-F238E27FC236}">
                  <a16:creationId xmlns:a16="http://schemas.microsoft.com/office/drawing/2014/main" id="{250BE410-F7FA-421A-BFCC-4AD8E22D40AC}"/>
                </a:ext>
              </a:extLst>
            </p:cNvPr>
            <p:cNvGrpSpPr/>
            <p:nvPr/>
          </p:nvGrpSpPr>
          <p:grpSpPr>
            <a:xfrm rot="5400000" flipH="1">
              <a:off x="2612803" y="4945245"/>
              <a:ext cx="1124000" cy="1124000"/>
              <a:chOff x="3263275" y="1249681"/>
              <a:chExt cx="1358536" cy="1358536"/>
            </a:xfrm>
          </p:grpSpPr>
          <p:grpSp>
            <p:nvGrpSpPr>
              <p:cNvPr id="147" name="Shape 147">
                <a:extLst>
                  <a:ext uri="{FF2B5EF4-FFF2-40B4-BE49-F238E27FC236}">
                    <a16:creationId xmlns:a16="http://schemas.microsoft.com/office/drawing/2014/main" id="{1C46F0E2-8210-49FF-B4F1-05DD691A50D0}"/>
                  </a:ext>
                </a:extLst>
              </p:cNvPr>
              <p:cNvGrpSpPr/>
              <p:nvPr/>
            </p:nvGrpSpPr>
            <p:grpSpPr>
              <a:xfrm>
                <a:off x="3263275" y="1249681"/>
                <a:ext cx="1358536" cy="1358536"/>
                <a:chOff x="6103915" y="1221531"/>
                <a:chExt cx="1358536" cy="1358536"/>
              </a:xfrm>
            </p:grpSpPr>
            <p:sp>
              <p:nvSpPr>
                <p:cNvPr id="151" name="Shape 148">
                  <a:extLst>
                    <a:ext uri="{FF2B5EF4-FFF2-40B4-BE49-F238E27FC236}">
                      <a16:creationId xmlns:a16="http://schemas.microsoft.com/office/drawing/2014/main" id="{791894CD-AEE5-4D23-8B35-33A6599DEC78}"/>
                    </a:ext>
                  </a:extLst>
                </p:cNvPr>
                <p:cNvSpPr/>
                <p:nvPr/>
              </p:nvSpPr>
              <p:spPr>
                <a:xfrm>
                  <a:off x="6103915" y="1221531"/>
                  <a:ext cx="1358536" cy="1358536"/>
                </a:xfrm>
                <a:prstGeom prst="ellipse">
                  <a:avLst/>
                </a:pr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52" name="Shape 149">
                  <a:extLst>
                    <a:ext uri="{FF2B5EF4-FFF2-40B4-BE49-F238E27FC236}">
                      <a16:creationId xmlns:a16="http://schemas.microsoft.com/office/drawing/2014/main" id="{139B2ED1-473E-4226-B614-18BA301D5B80}"/>
                    </a:ext>
                  </a:extLst>
                </p:cNvPr>
                <p:cNvSpPr/>
                <p:nvPr/>
              </p:nvSpPr>
              <p:spPr>
                <a:xfrm rot="10800000">
                  <a:off x="6105241" y="1222857"/>
                  <a:ext cx="1355885" cy="1355885"/>
                </a:xfrm>
                <a:prstGeom prst="pie">
                  <a:avLst>
                    <a:gd name="adj1" fmla="val 5356781"/>
                    <a:gd name="adj2" fmla="val 5279537"/>
                  </a:avLst>
                </a:prstGeom>
                <a:solidFill>
                  <a:schemeClr val="accent4"/>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grpSp>
          <p:grpSp>
            <p:nvGrpSpPr>
              <p:cNvPr id="148" name="Shape 150">
                <a:extLst>
                  <a:ext uri="{FF2B5EF4-FFF2-40B4-BE49-F238E27FC236}">
                    <a16:creationId xmlns:a16="http://schemas.microsoft.com/office/drawing/2014/main" id="{A3CB95E7-A2B8-42A8-8820-A7116F79388B}"/>
                  </a:ext>
                </a:extLst>
              </p:cNvPr>
              <p:cNvGrpSpPr/>
              <p:nvPr/>
            </p:nvGrpSpPr>
            <p:grpSpPr>
              <a:xfrm>
                <a:off x="3411319" y="1397726"/>
                <a:ext cx="1062448" cy="1062446"/>
                <a:chOff x="3476634" y="1397726"/>
                <a:chExt cx="1062448" cy="1062446"/>
              </a:xfrm>
            </p:grpSpPr>
            <p:sp>
              <p:nvSpPr>
                <p:cNvPr id="149" name="Shape 151">
                  <a:extLst>
                    <a:ext uri="{FF2B5EF4-FFF2-40B4-BE49-F238E27FC236}">
                      <a16:creationId xmlns:a16="http://schemas.microsoft.com/office/drawing/2014/main" id="{26808007-5E64-482E-BAA0-41CF0A91A618}"/>
                    </a:ext>
                  </a:extLst>
                </p:cNvPr>
                <p:cNvSpPr/>
                <p:nvPr/>
              </p:nvSpPr>
              <p:spPr>
                <a:xfrm>
                  <a:off x="3476634" y="1397726"/>
                  <a:ext cx="1062448" cy="1062446"/>
                </a:xfrm>
                <a:prstGeom prst="ellipse">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50" name="Shape 152">
                  <a:extLst>
                    <a:ext uri="{FF2B5EF4-FFF2-40B4-BE49-F238E27FC236}">
                      <a16:creationId xmlns:a16="http://schemas.microsoft.com/office/drawing/2014/main" id="{6A1DC84B-F479-4916-AFE1-E2DDA4D44452}"/>
                    </a:ext>
                  </a:extLst>
                </p:cNvPr>
                <p:cNvSpPr/>
                <p:nvPr/>
              </p:nvSpPr>
              <p:spPr>
                <a:xfrm>
                  <a:off x="3602910" y="1524001"/>
                  <a:ext cx="809897" cy="809897"/>
                </a:xfrm>
                <a:prstGeom prst="ellipse">
                  <a:avLst/>
                </a:prstGeom>
                <a:solidFill>
                  <a:schemeClr val="accent1"/>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grpSp>
        <p:sp>
          <p:nvSpPr>
            <p:cNvPr id="141" name="Shape 153">
              <a:extLst>
                <a:ext uri="{FF2B5EF4-FFF2-40B4-BE49-F238E27FC236}">
                  <a16:creationId xmlns:a16="http://schemas.microsoft.com/office/drawing/2014/main" id="{BEDE37BD-15F1-4331-BE0D-7A68A58206A5}"/>
                </a:ext>
              </a:extLst>
            </p:cNvPr>
            <p:cNvSpPr/>
            <p:nvPr/>
          </p:nvSpPr>
          <p:spPr>
            <a:xfrm>
              <a:off x="1065212" y="2823476"/>
              <a:ext cx="1899509" cy="1899508"/>
            </a:xfrm>
            <a:prstGeom prst="ellipse">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42" name="Shape 154">
              <a:extLst>
                <a:ext uri="{FF2B5EF4-FFF2-40B4-BE49-F238E27FC236}">
                  <a16:creationId xmlns:a16="http://schemas.microsoft.com/office/drawing/2014/main" id="{C67D9C02-8B9D-4A42-BEFF-66CD6B74DFDF}"/>
                </a:ext>
              </a:extLst>
            </p:cNvPr>
            <p:cNvSpPr/>
            <p:nvPr/>
          </p:nvSpPr>
          <p:spPr>
            <a:xfrm>
              <a:off x="1240131" y="2999907"/>
              <a:ext cx="1546646" cy="1546646"/>
            </a:xfrm>
            <a:prstGeom prst="ellipse">
              <a:avLst/>
            </a:prstGeom>
            <a:solidFill>
              <a:schemeClr val="lt1"/>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43" name="Shape 155">
              <a:extLst>
                <a:ext uri="{FF2B5EF4-FFF2-40B4-BE49-F238E27FC236}">
                  <a16:creationId xmlns:a16="http://schemas.microsoft.com/office/drawing/2014/main" id="{2681E670-4566-4C1E-8DBB-CE8079318D19}"/>
                </a:ext>
              </a:extLst>
            </p:cNvPr>
            <p:cNvSpPr txBox="1"/>
            <p:nvPr/>
          </p:nvSpPr>
          <p:spPr>
            <a:xfrm>
              <a:off x="2852306" y="1863107"/>
              <a:ext cx="595035" cy="338554"/>
            </a:xfrm>
            <a:prstGeom prst="rect">
              <a:avLst/>
            </a:prstGeom>
            <a:noFill/>
            <a:ln>
              <a:noFill/>
            </a:ln>
          </p:spPr>
          <p:txBody>
            <a:bodyPr wrap="square" lIns="91425" tIns="45700" rIns="91425" bIns="45700" anchor="ctr" anchorCtr="0">
              <a:noAutofit/>
            </a:bodyPr>
            <a:lstStyle/>
            <a:p>
              <a:pPr algn="ctr"/>
              <a:r>
                <a:rPr lang="en-IN" sz="1200" b="1" kern="0" dirty="0" err="1">
                  <a:solidFill>
                    <a:srgbClr val="FFFFFF"/>
                  </a:solidFill>
                  <a:latin typeface="Arial"/>
                  <a:ea typeface="Arial"/>
                  <a:cs typeface="Arial"/>
                  <a:sym typeface="Arial"/>
                </a:rPr>
                <a:t>Wifi</a:t>
              </a:r>
              <a:endParaRPr lang="en-IN" sz="1200" b="1" kern="0" dirty="0">
                <a:solidFill>
                  <a:srgbClr val="FFFFFF"/>
                </a:solidFill>
                <a:latin typeface="Arial"/>
                <a:ea typeface="Arial"/>
                <a:cs typeface="Arial"/>
                <a:sym typeface="Arial"/>
              </a:endParaRPr>
            </a:p>
          </p:txBody>
        </p:sp>
        <p:sp>
          <p:nvSpPr>
            <p:cNvPr id="144" name="Shape 156">
              <a:extLst>
                <a:ext uri="{FF2B5EF4-FFF2-40B4-BE49-F238E27FC236}">
                  <a16:creationId xmlns:a16="http://schemas.microsoft.com/office/drawing/2014/main" id="{0C5C0B6C-C9F3-4878-9727-9EA0A1763AE4}"/>
                </a:ext>
              </a:extLst>
            </p:cNvPr>
            <p:cNvSpPr txBox="1"/>
            <p:nvPr/>
          </p:nvSpPr>
          <p:spPr>
            <a:xfrm>
              <a:off x="3748188" y="2915434"/>
              <a:ext cx="595035" cy="338554"/>
            </a:xfrm>
            <a:prstGeom prst="rect">
              <a:avLst/>
            </a:prstGeom>
            <a:noFill/>
            <a:ln>
              <a:noFill/>
            </a:ln>
          </p:spPr>
          <p:txBody>
            <a:bodyPr wrap="square" lIns="91425" tIns="45700" rIns="91425" bIns="45700" anchor="ctr" anchorCtr="0">
              <a:noAutofit/>
            </a:bodyPr>
            <a:lstStyle/>
            <a:p>
              <a:pPr algn="ctr"/>
              <a:r>
                <a:rPr lang="en-IN" sz="1200" b="1" kern="0" dirty="0">
                  <a:solidFill>
                    <a:srgbClr val="FFFFFF"/>
                  </a:solidFill>
                  <a:latin typeface="Arial"/>
                  <a:ea typeface="Arial"/>
                  <a:cs typeface="Arial"/>
                  <a:sym typeface="Arial"/>
                </a:rPr>
                <a:t>GSM</a:t>
              </a:r>
            </a:p>
          </p:txBody>
        </p:sp>
        <p:sp>
          <p:nvSpPr>
            <p:cNvPr id="145" name="Shape 157">
              <a:extLst>
                <a:ext uri="{FF2B5EF4-FFF2-40B4-BE49-F238E27FC236}">
                  <a16:creationId xmlns:a16="http://schemas.microsoft.com/office/drawing/2014/main" id="{B9ED9034-FDBA-4313-8B37-3AFE0727F151}"/>
                </a:ext>
              </a:extLst>
            </p:cNvPr>
            <p:cNvSpPr txBox="1"/>
            <p:nvPr/>
          </p:nvSpPr>
          <p:spPr>
            <a:xfrm>
              <a:off x="3733673" y="4303299"/>
              <a:ext cx="595035" cy="338554"/>
            </a:xfrm>
            <a:prstGeom prst="rect">
              <a:avLst/>
            </a:prstGeom>
            <a:noFill/>
            <a:ln>
              <a:noFill/>
            </a:ln>
          </p:spPr>
          <p:txBody>
            <a:bodyPr wrap="square" lIns="91425" tIns="45700" rIns="91425" bIns="45700" anchor="ctr" anchorCtr="0">
              <a:noAutofit/>
            </a:bodyPr>
            <a:lstStyle/>
            <a:p>
              <a:pPr algn="ctr"/>
              <a:r>
                <a:rPr lang="en-IN" sz="1200" b="1" kern="0" dirty="0">
                  <a:solidFill>
                    <a:srgbClr val="FFFFFF"/>
                  </a:solidFill>
                  <a:latin typeface="Arial"/>
                  <a:ea typeface="Arial"/>
                  <a:cs typeface="Arial"/>
                  <a:sym typeface="Arial"/>
                </a:rPr>
                <a:t>RF</a:t>
              </a:r>
            </a:p>
          </p:txBody>
        </p:sp>
        <p:sp>
          <p:nvSpPr>
            <p:cNvPr id="146" name="Shape 158">
              <a:extLst>
                <a:ext uri="{FF2B5EF4-FFF2-40B4-BE49-F238E27FC236}">
                  <a16:creationId xmlns:a16="http://schemas.microsoft.com/office/drawing/2014/main" id="{5A0A19B2-6A28-4231-AC37-0282C8626F38}"/>
                </a:ext>
              </a:extLst>
            </p:cNvPr>
            <p:cNvSpPr txBox="1"/>
            <p:nvPr/>
          </p:nvSpPr>
          <p:spPr>
            <a:xfrm>
              <a:off x="2881334" y="5332022"/>
              <a:ext cx="595035" cy="338554"/>
            </a:xfrm>
            <a:prstGeom prst="rect">
              <a:avLst/>
            </a:prstGeom>
            <a:noFill/>
            <a:ln>
              <a:noFill/>
            </a:ln>
          </p:spPr>
          <p:txBody>
            <a:bodyPr wrap="square" lIns="91425" tIns="45700" rIns="91425" bIns="45700" anchor="ctr" anchorCtr="0">
              <a:noAutofit/>
            </a:bodyPr>
            <a:lstStyle/>
            <a:p>
              <a:r>
                <a:rPr lang="en-IN" sz="1200" b="1" kern="0" dirty="0" err="1">
                  <a:solidFill>
                    <a:srgbClr val="FFFFFF"/>
                  </a:solidFill>
                  <a:latin typeface="Arial"/>
                  <a:ea typeface="Arial"/>
                  <a:cs typeface="Arial"/>
                  <a:sym typeface="Arial"/>
                </a:rPr>
                <a:t>LoRa</a:t>
              </a:r>
              <a:endParaRPr lang="en-IN" sz="1200" b="1" kern="0" dirty="0">
                <a:solidFill>
                  <a:srgbClr val="FFFFFF"/>
                </a:solidFill>
                <a:latin typeface="Arial"/>
                <a:ea typeface="Arial"/>
                <a:cs typeface="Arial"/>
                <a:sym typeface="Arial"/>
              </a:endParaRPr>
            </a:p>
          </p:txBody>
        </p:sp>
      </p:grpSp>
      <p:pic>
        <p:nvPicPr>
          <p:cNvPr id="171" name="Picture 170">
            <a:extLst>
              <a:ext uri="{FF2B5EF4-FFF2-40B4-BE49-F238E27FC236}">
                <a16:creationId xmlns:a16="http://schemas.microsoft.com/office/drawing/2014/main" id="{858848D7-960E-4186-B2DF-6C869B15780E}"/>
              </a:ext>
            </a:extLst>
          </p:cNvPr>
          <p:cNvPicPr>
            <a:picLocks noChangeAspect="1"/>
          </p:cNvPicPr>
          <p:nvPr/>
        </p:nvPicPr>
        <p:blipFill>
          <a:blip r:embed="rId3"/>
          <a:stretch>
            <a:fillRect/>
          </a:stretch>
        </p:blipFill>
        <p:spPr>
          <a:xfrm>
            <a:off x="1276481" y="3031956"/>
            <a:ext cx="1468593" cy="1468593"/>
          </a:xfrm>
          <a:prstGeom prst="rect">
            <a:avLst/>
          </a:prstGeom>
        </p:spPr>
      </p:pic>
      <p:pic>
        <p:nvPicPr>
          <p:cNvPr id="172" name="Picture 171">
            <a:extLst>
              <a:ext uri="{FF2B5EF4-FFF2-40B4-BE49-F238E27FC236}">
                <a16:creationId xmlns:a16="http://schemas.microsoft.com/office/drawing/2014/main" id="{5B9C4C75-63F6-43AA-853A-6FC16607FC93}"/>
              </a:ext>
            </a:extLst>
          </p:cNvPr>
          <p:cNvPicPr>
            <a:picLocks noChangeAspect="1"/>
          </p:cNvPicPr>
          <p:nvPr/>
        </p:nvPicPr>
        <p:blipFill>
          <a:blip r:embed="rId4"/>
          <a:stretch>
            <a:fillRect/>
          </a:stretch>
        </p:blipFill>
        <p:spPr>
          <a:xfrm>
            <a:off x="1753627" y="3450999"/>
            <a:ext cx="524301" cy="621846"/>
          </a:xfrm>
          <a:prstGeom prst="rect">
            <a:avLst/>
          </a:prstGeom>
        </p:spPr>
      </p:pic>
      <p:sp>
        <p:nvSpPr>
          <p:cNvPr id="173" name="Shape 180">
            <a:extLst>
              <a:ext uri="{FF2B5EF4-FFF2-40B4-BE49-F238E27FC236}">
                <a16:creationId xmlns:a16="http://schemas.microsoft.com/office/drawing/2014/main" id="{79F4014A-ABE1-4F1E-B34F-9DB8369CFCF0}"/>
              </a:ext>
            </a:extLst>
          </p:cNvPr>
          <p:cNvSpPr/>
          <p:nvPr/>
        </p:nvSpPr>
        <p:spPr>
          <a:xfrm>
            <a:off x="5897710" y="4117215"/>
            <a:ext cx="107113" cy="352263"/>
          </a:xfrm>
          <a:custGeom>
            <a:avLst/>
            <a:gdLst/>
            <a:ahLst/>
            <a:cxnLst/>
            <a:rect l="0" t="0" r="0" b="0"/>
            <a:pathLst>
              <a:path w="120000" h="120000" extrusionOk="0">
                <a:moveTo>
                  <a:pt x="95598" y="0"/>
                </a:moveTo>
                <a:lnTo>
                  <a:pt x="100445" y="152"/>
                </a:lnTo>
                <a:lnTo>
                  <a:pt x="104791" y="560"/>
                </a:lnTo>
                <a:lnTo>
                  <a:pt x="109136" y="1221"/>
                </a:lnTo>
                <a:lnTo>
                  <a:pt x="112813" y="2189"/>
                </a:lnTo>
                <a:lnTo>
                  <a:pt x="115821" y="3309"/>
                </a:lnTo>
                <a:lnTo>
                  <a:pt x="118161" y="4582"/>
                </a:lnTo>
                <a:lnTo>
                  <a:pt x="119331" y="5956"/>
                </a:lnTo>
                <a:lnTo>
                  <a:pt x="120000" y="7331"/>
                </a:lnTo>
                <a:lnTo>
                  <a:pt x="119331" y="8705"/>
                </a:lnTo>
                <a:lnTo>
                  <a:pt x="118161" y="10080"/>
                </a:lnTo>
                <a:lnTo>
                  <a:pt x="115821" y="11353"/>
                </a:lnTo>
                <a:lnTo>
                  <a:pt x="112813" y="12473"/>
                </a:lnTo>
                <a:lnTo>
                  <a:pt x="102618" y="15833"/>
                </a:lnTo>
                <a:lnTo>
                  <a:pt x="93091" y="19397"/>
                </a:lnTo>
                <a:lnTo>
                  <a:pt x="84568" y="23063"/>
                </a:lnTo>
                <a:lnTo>
                  <a:pt x="76880" y="26830"/>
                </a:lnTo>
                <a:lnTo>
                  <a:pt x="70194" y="30700"/>
                </a:lnTo>
                <a:lnTo>
                  <a:pt x="64345" y="34722"/>
                </a:lnTo>
                <a:lnTo>
                  <a:pt x="59331" y="38795"/>
                </a:lnTo>
                <a:lnTo>
                  <a:pt x="55487" y="42969"/>
                </a:lnTo>
                <a:lnTo>
                  <a:pt x="52311" y="47144"/>
                </a:lnTo>
                <a:lnTo>
                  <a:pt x="50139" y="51421"/>
                </a:lnTo>
                <a:lnTo>
                  <a:pt x="48635" y="55697"/>
                </a:lnTo>
                <a:lnTo>
                  <a:pt x="48133" y="59974"/>
                </a:lnTo>
                <a:lnTo>
                  <a:pt x="48635" y="64302"/>
                </a:lnTo>
                <a:lnTo>
                  <a:pt x="50139" y="68578"/>
                </a:lnTo>
                <a:lnTo>
                  <a:pt x="52311" y="72804"/>
                </a:lnTo>
                <a:lnTo>
                  <a:pt x="55487" y="77030"/>
                </a:lnTo>
                <a:lnTo>
                  <a:pt x="59331" y="81154"/>
                </a:lnTo>
                <a:lnTo>
                  <a:pt x="64345" y="85226"/>
                </a:lnTo>
                <a:lnTo>
                  <a:pt x="70194" y="89249"/>
                </a:lnTo>
                <a:lnTo>
                  <a:pt x="76880" y="93169"/>
                </a:lnTo>
                <a:lnTo>
                  <a:pt x="84568" y="96936"/>
                </a:lnTo>
                <a:lnTo>
                  <a:pt x="93091" y="100602"/>
                </a:lnTo>
                <a:lnTo>
                  <a:pt x="102618" y="104166"/>
                </a:lnTo>
                <a:lnTo>
                  <a:pt x="112813" y="107424"/>
                </a:lnTo>
                <a:lnTo>
                  <a:pt x="115821" y="108646"/>
                </a:lnTo>
                <a:lnTo>
                  <a:pt x="118161" y="109919"/>
                </a:lnTo>
                <a:lnTo>
                  <a:pt x="119331" y="111294"/>
                </a:lnTo>
                <a:lnTo>
                  <a:pt x="120000" y="112668"/>
                </a:lnTo>
                <a:lnTo>
                  <a:pt x="119331" y="114043"/>
                </a:lnTo>
                <a:lnTo>
                  <a:pt x="118161" y="115417"/>
                </a:lnTo>
                <a:lnTo>
                  <a:pt x="115821" y="116690"/>
                </a:lnTo>
                <a:lnTo>
                  <a:pt x="112813" y="117810"/>
                </a:lnTo>
                <a:lnTo>
                  <a:pt x="109136" y="118778"/>
                </a:lnTo>
                <a:lnTo>
                  <a:pt x="104791" y="119439"/>
                </a:lnTo>
                <a:lnTo>
                  <a:pt x="100445" y="119847"/>
                </a:lnTo>
                <a:lnTo>
                  <a:pt x="95598" y="120000"/>
                </a:lnTo>
                <a:lnTo>
                  <a:pt x="91086" y="119847"/>
                </a:lnTo>
                <a:lnTo>
                  <a:pt x="86573" y="119439"/>
                </a:lnTo>
                <a:lnTo>
                  <a:pt x="82395" y="118778"/>
                </a:lnTo>
                <a:lnTo>
                  <a:pt x="78718" y="117810"/>
                </a:lnTo>
                <a:lnTo>
                  <a:pt x="67019" y="114094"/>
                </a:lnTo>
                <a:lnTo>
                  <a:pt x="56323" y="110123"/>
                </a:lnTo>
                <a:lnTo>
                  <a:pt x="46462" y="106050"/>
                </a:lnTo>
                <a:lnTo>
                  <a:pt x="37604" y="101875"/>
                </a:lnTo>
                <a:lnTo>
                  <a:pt x="29749" y="97496"/>
                </a:lnTo>
                <a:lnTo>
                  <a:pt x="22896" y="93067"/>
                </a:lnTo>
                <a:lnTo>
                  <a:pt x="16713" y="88485"/>
                </a:lnTo>
                <a:lnTo>
                  <a:pt x="11532" y="83852"/>
                </a:lnTo>
                <a:lnTo>
                  <a:pt x="7520" y="79168"/>
                </a:lnTo>
                <a:lnTo>
                  <a:pt x="4178" y="74433"/>
                </a:lnTo>
                <a:lnTo>
                  <a:pt x="2005" y="69647"/>
                </a:lnTo>
                <a:lnTo>
                  <a:pt x="501" y="64862"/>
                </a:lnTo>
                <a:lnTo>
                  <a:pt x="0" y="60076"/>
                </a:lnTo>
                <a:lnTo>
                  <a:pt x="0" y="59923"/>
                </a:lnTo>
                <a:lnTo>
                  <a:pt x="501" y="55137"/>
                </a:lnTo>
                <a:lnTo>
                  <a:pt x="2005" y="50352"/>
                </a:lnTo>
                <a:lnTo>
                  <a:pt x="4178" y="45515"/>
                </a:lnTo>
                <a:lnTo>
                  <a:pt x="7520" y="40780"/>
                </a:lnTo>
                <a:lnTo>
                  <a:pt x="11532" y="36096"/>
                </a:lnTo>
                <a:lnTo>
                  <a:pt x="16713" y="31514"/>
                </a:lnTo>
                <a:lnTo>
                  <a:pt x="22896" y="26932"/>
                </a:lnTo>
                <a:lnTo>
                  <a:pt x="29749" y="22503"/>
                </a:lnTo>
                <a:lnTo>
                  <a:pt x="37604" y="18124"/>
                </a:lnTo>
                <a:lnTo>
                  <a:pt x="46462" y="13949"/>
                </a:lnTo>
                <a:lnTo>
                  <a:pt x="56323" y="9826"/>
                </a:lnTo>
                <a:lnTo>
                  <a:pt x="67019" y="5905"/>
                </a:lnTo>
                <a:lnTo>
                  <a:pt x="78718" y="2189"/>
                </a:lnTo>
                <a:lnTo>
                  <a:pt x="82395" y="1221"/>
                </a:lnTo>
                <a:lnTo>
                  <a:pt x="86573" y="560"/>
                </a:lnTo>
                <a:lnTo>
                  <a:pt x="91086" y="152"/>
                </a:lnTo>
                <a:lnTo>
                  <a:pt x="9559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4" name="Shape 183">
            <a:extLst>
              <a:ext uri="{FF2B5EF4-FFF2-40B4-BE49-F238E27FC236}">
                <a16:creationId xmlns:a16="http://schemas.microsoft.com/office/drawing/2014/main" id="{87C02FBF-86FE-443D-8B56-1262606EAF0A}"/>
              </a:ext>
            </a:extLst>
          </p:cNvPr>
          <p:cNvSpPr/>
          <p:nvPr/>
        </p:nvSpPr>
        <p:spPr>
          <a:xfrm>
            <a:off x="6214002" y="4182028"/>
            <a:ext cx="83360" cy="236186"/>
          </a:xfrm>
          <a:custGeom>
            <a:avLst/>
            <a:gdLst/>
            <a:ahLst/>
            <a:cxnLst/>
            <a:rect l="0" t="0" r="0" b="0"/>
            <a:pathLst>
              <a:path w="120000" h="120000" extrusionOk="0">
                <a:moveTo>
                  <a:pt x="31023" y="0"/>
                </a:moveTo>
                <a:lnTo>
                  <a:pt x="36840" y="151"/>
                </a:lnTo>
                <a:lnTo>
                  <a:pt x="42872" y="759"/>
                </a:lnTo>
                <a:lnTo>
                  <a:pt x="48043" y="1745"/>
                </a:lnTo>
                <a:lnTo>
                  <a:pt x="52998" y="3187"/>
                </a:lnTo>
                <a:lnTo>
                  <a:pt x="65493" y="7817"/>
                </a:lnTo>
                <a:lnTo>
                  <a:pt x="76696" y="12827"/>
                </a:lnTo>
                <a:lnTo>
                  <a:pt x="86606" y="18064"/>
                </a:lnTo>
                <a:lnTo>
                  <a:pt x="95224" y="23605"/>
                </a:lnTo>
                <a:lnTo>
                  <a:pt x="102764" y="29222"/>
                </a:lnTo>
                <a:lnTo>
                  <a:pt x="109012" y="35142"/>
                </a:lnTo>
                <a:lnTo>
                  <a:pt x="113752" y="41138"/>
                </a:lnTo>
                <a:lnTo>
                  <a:pt x="117199" y="47286"/>
                </a:lnTo>
                <a:lnTo>
                  <a:pt x="119353" y="53586"/>
                </a:lnTo>
                <a:lnTo>
                  <a:pt x="120000" y="59962"/>
                </a:lnTo>
                <a:lnTo>
                  <a:pt x="119353" y="66337"/>
                </a:lnTo>
                <a:lnTo>
                  <a:pt x="117199" y="72713"/>
                </a:lnTo>
                <a:lnTo>
                  <a:pt x="113752" y="78861"/>
                </a:lnTo>
                <a:lnTo>
                  <a:pt x="109012" y="84857"/>
                </a:lnTo>
                <a:lnTo>
                  <a:pt x="102764" y="90777"/>
                </a:lnTo>
                <a:lnTo>
                  <a:pt x="95224" y="96394"/>
                </a:lnTo>
                <a:lnTo>
                  <a:pt x="86606" y="101859"/>
                </a:lnTo>
                <a:lnTo>
                  <a:pt x="76696" y="107096"/>
                </a:lnTo>
                <a:lnTo>
                  <a:pt x="65493" y="112106"/>
                </a:lnTo>
                <a:lnTo>
                  <a:pt x="52998" y="116812"/>
                </a:lnTo>
                <a:lnTo>
                  <a:pt x="48043" y="118178"/>
                </a:lnTo>
                <a:lnTo>
                  <a:pt x="42872" y="119165"/>
                </a:lnTo>
                <a:lnTo>
                  <a:pt x="36840" y="119848"/>
                </a:lnTo>
                <a:lnTo>
                  <a:pt x="31023" y="120000"/>
                </a:lnTo>
                <a:lnTo>
                  <a:pt x="25206" y="119848"/>
                </a:lnTo>
                <a:lnTo>
                  <a:pt x="19389" y="119165"/>
                </a:lnTo>
                <a:lnTo>
                  <a:pt x="14003" y="118178"/>
                </a:lnTo>
                <a:lnTo>
                  <a:pt x="9263" y="116812"/>
                </a:lnTo>
                <a:lnTo>
                  <a:pt x="5170" y="115066"/>
                </a:lnTo>
                <a:lnTo>
                  <a:pt x="2369" y="113168"/>
                </a:lnTo>
                <a:lnTo>
                  <a:pt x="646" y="111119"/>
                </a:lnTo>
                <a:lnTo>
                  <a:pt x="0" y="109070"/>
                </a:lnTo>
                <a:lnTo>
                  <a:pt x="646" y="106944"/>
                </a:lnTo>
                <a:lnTo>
                  <a:pt x="2369" y="104971"/>
                </a:lnTo>
                <a:lnTo>
                  <a:pt x="5170" y="102998"/>
                </a:lnTo>
                <a:lnTo>
                  <a:pt x="9263" y="101328"/>
                </a:lnTo>
                <a:lnTo>
                  <a:pt x="19174" y="97533"/>
                </a:lnTo>
                <a:lnTo>
                  <a:pt x="28007" y="93434"/>
                </a:lnTo>
                <a:lnTo>
                  <a:pt x="35547" y="89108"/>
                </a:lnTo>
                <a:lnTo>
                  <a:pt x="42226" y="84705"/>
                </a:lnTo>
                <a:lnTo>
                  <a:pt x="47827" y="80000"/>
                </a:lnTo>
                <a:lnTo>
                  <a:pt x="52136" y="75218"/>
                </a:lnTo>
                <a:lnTo>
                  <a:pt x="55152" y="70208"/>
                </a:lnTo>
                <a:lnTo>
                  <a:pt x="57307" y="65199"/>
                </a:lnTo>
                <a:lnTo>
                  <a:pt x="57737" y="59962"/>
                </a:lnTo>
                <a:lnTo>
                  <a:pt x="57307" y="54800"/>
                </a:lnTo>
                <a:lnTo>
                  <a:pt x="55152" y="49715"/>
                </a:lnTo>
                <a:lnTo>
                  <a:pt x="52136" y="44781"/>
                </a:lnTo>
                <a:lnTo>
                  <a:pt x="47827" y="39924"/>
                </a:lnTo>
                <a:lnTo>
                  <a:pt x="42226" y="35294"/>
                </a:lnTo>
                <a:lnTo>
                  <a:pt x="35547" y="30815"/>
                </a:lnTo>
                <a:lnTo>
                  <a:pt x="28007" y="26565"/>
                </a:lnTo>
                <a:lnTo>
                  <a:pt x="19174" y="22466"/>
                </a:lnTo>
                <a:lnTo>
                  <a:pt x="9263" y="18671"/>
                </a:lnTo>
                <a:lnTo>
                  <a:pt x="5170" y="16850"/>
                </a:lnTo>
                <a:lnTo>
                  <a:pt x="2369" y="15028"/>
                </a:lnTo>
                <a:lnTo>
                  <a:pt x="646" y="13055"/>
                </a:lnTo>
                <a:lnTo>
                  <a:pt x="0" y="10929"/>
                </a:lnTo>
                <a:lnTo>
                  <a:pt x="646" y="8804"/>
                </a:lnTo>
                <a:lnTo>
                  <a:pt x="2369" y="6755"/>
                </a:lnTo>
                <a:lnTo>
                  <a:pt x="5170" y="4933"/>
                </a:lnTo>
                <a:lnTo>
                  <a:pt x="9263" y="3187"/>
                </a:lnTo>
                <a:lnTo>
                  <a:pt x="14003" y="1745"/>
                </a:lnTo>
                <a:lnTo>
                  <a:pt x="19389" y="759"/>
                </a:lnTo>
                <a:lnTo>
                  <a:pt x="25206" y="151"/>
                </a:lnTo>
                <a:lnTo>
                  <a:pt x="31023"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5" name="Shape 184">
            <a:extLst>
              <a:ext uri="{FF2B5EF4-FFF2-40B4-BE49-F238E27FC236}">
                <a16:creationId xmlns:a16="http://schemas.microsoft.com/office/drawing/2014/main" id="{E24E7EE8-CAC9-463A-A509-CD40EFBA2893}"/>
              </a:ext>
            </a:extLst>
          </p:cNvPr>
          <p:cNvSpPr/>
          <p:nvPr/>
        </p:nvSpPr>
        <p:spPr>
          <a:xfrm>
            <a:off x="6086935" y="4243506"/>
            <a:ext cx="109354" cy="109354"/>
          </a:xfrm>
          <a:custGeom>
            <a:avLst/>
            <a:gdLst/>
            <a:ahLst/>
            <a:cxnLst/>
            <a:rect l="0" t="0" r="0" b="0"/>
            <a:pathLst>
              <a:path w="120000" h="120000" extrusionOk="0">
                <a:moveTo>
                  <a:pt x="59918" y="0"/>
                </a:moveTo>
                <a:lnTo>
                  <a:pt x="68103" y="328"/>
                </a:lnTo>
                <a:lnTo>
                  <a:pt x="75961" y="2134"/>
                </a:lnTo>
                <a:lnTo>
                  <a:pt x="83328" y="4596"/>
                </a:lnTo>
                <a:lnTo>
                  <a:pt x="90204" y="8207"/>
                </a:lnTo>
                <a:lnTo>
                  <a:pt x="96589" y="12476"/>
                </a:lnTo>
                <a:lnTo>
                  <a:pt x="102482" y="17400"/>
                </a:lnTo>
                <a:lnTo>
                  <a:pt x="107394" y="23310"/>
                </a:lnTo>
                <a:lnTo>
                  <a:pt x="111650" y="29548"/>
                </a:lnTo>
                <a:lnTo>
                  <a:pt x="115252" y="36607"/>
                </a:lnTo>
                <a:lnTo>
                  <a:pt x="117871" y="43994"/>
                </a:lnTo>
                <a:lnTo>
                  <a:pt x="119508" y="51874"/>
                </a:lnTo>
                <a:lnTo>
                  <a:pt x="120000" y="59917"/>
                </a:lnTo>
                <a:lnTo>
                  <a:pt x="119508" y="68125"/>
                </a:lnTo>
                <a:lnTo>
                  <a:pt x="117871" y="75841"/>
                </a:lnTo>
                <a:lnTo>
                  <a:pt x="115252" y="83392"/>
                </a:lnTo>
                <a:lnTo>
                  <a:pt x="111650" y="90287"/>
                </a:lnTo>
                <a:lnTo>
                  <a:pt x="107394" y="96689"/>
                </a:lnTo>
                <a:lnTo>
                  <a:pt x="102482" y="102270"/>
                </a:lnTo>
                <a:lnTo>
                  <a:pt x="96589" y="107523"/>
                </a:lnTo>
                <a:lnTo>
                  <a:pt x="90204" y="111792"/>
                </a:lnTo>
                <a:lnTo>
                  <a:pt x="83328" y="115239"/>
                </a:lnTo>
                <a:lnTo>
                  <a:pt x="75961" y="117865"/>
                </a:lnTo>
                <a:lnTo>
                  <a:pt x="68103" y="119343"/>
                </a:lnTo>
                <a:lnTo>
                  <a:pt x="59918" y="120000"/>
                </a:lnTo>
                <a:lnTo>
                  <a:pt x="51732" y="119343"/>
                </a:lnTo>
                <a:lnTo>
                  <a:pt x="44038" y="117865"/>
                </a:lnTo>
                <a:lnTo>
                  <a:pt x="36507" y="115239"/>
                </a:lnTo>
                <a:lnTo>
                  <a:pt x="29795" y="111792"/>
                </a:lnTo>
                <a:lnTo>
                  <a:pt x="23410" y="107523"/>
                </a:lnTo>
                <a:lnTo>
                  <a:pt x="17517" y="102270"/>
                </a:lnTo>
                <a:lnTo>
                  <a:pt x="12605" y="96689"/>
                </a:lnTo>
                <a:lnTo>
                  <a:pt x="8185" y="90287"/>
                </a:lnTo>
                <a:lnTo>
                  <a:pt x="4583" y="83392"/>
                </a:lnTo>
                <a:lnTo>
                  <a:pt x="2128" y="75841"/>
                </a:lnTo>
                <a:lnTo>
                  <a:pt x="654" y="68125"/>
                </a:lnTo>
                <a:lnTo>
                  <a:pt x="0" y="59917"/>
                </a:lnTo>
                <a:lnTo>
                  <a:pt x="654" y="51874"/>
                </a:lnTo>
                <a:lnTo>
                  <a:pt x="2128" y="43994"/>
                </a:lnTo>
                <a:lnTo>
                  <a:pt x="4583" y="36607"/>
                </a:lnTo>
                <a:lnTo>
                  <a:pt x="8185" y="29548"/>
                </a:lnTo>
                <a:lnTo>
                  <a:pt x="12605" y="23310"/>
                </a:lnTo>
                <a:lnTo>
                  <a:pt x="17517" y="17400"/>
                </a:lnTo>
                <a:lnTo>
                  <a:pt x="23410" y="12476"/>
                </a:lnTo>
                <a:lnTo>
                  <a:pt x="29795" y="8207"/>
                </a:lnTo>
                <a:lnTo>
                  <a:pt x="36507" y="4596"/>
                </a:lnTo>
                <a:lnTo>
                  <a:pt x="44038" y="2134"/>
                </a:lnTo>
                <a:lnTo>
                  <a:pt x="51732" y="328"/>
                </a:lnTo>
                <a:lnTo>
                  <a:pt x="5991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6" name="Shape 185">
            <a:extLst>
              <a:ext uri="{FF2B5EF4-FFF2-40B4-BE49-F238E27FC236}">
                <a16:creationId xmlns:a16="http://schemas.microsoft.com/office/drawing/2014/main" id="{1F33D562-52E4-4C6B-B6C8-BFF934CD158B}"/>
              </a:ext>
            </a:extLst>
          </p:cNvPr>
          <p:cNvSpPr/>
          <p:nvPr/>
        </p:nvSpPr>
        <p:spPr>
          <a:xfrm>
            <a:off x="6023198" y="4363261"/>
            <a:ext cx="229912" cy="331199"/>
          </a:xfrm>
          <a:custGeom>
            <a:avLst/>
            <a:gdLst/>
            <a:ahLst/>
            <a:cxnLst/>
            <a:rect l="0" t="0" r="0" b="0"/>
            <a:pathLst>
              <a:path w="120000" h="120000" extrusionOk="0">
                <a:moveTo>
                  <a:pt x="43274" y="68880"/>
                </a:moveTo>
                <a:lnTo>
                  <a:pt x="35087" y="86263"/>
                </a:lnTo>
                <a:lnTo>
                  <a:pt x="84834" y="86263"/>
                </a:lnTo>
                <a:lnTo>
                  <a:pt x="76725" y="68880"/>
                </a:lnTo>
                <a:lnTo>
                  <a:pt x="43274" y="68880"/>
                </a:lnTo>
                <a:close/>
                <a:moveTo>
                  <a:pt x="59961" y="33140"/>
                </a:moveTo>
                <a:lnTo>
                  <a:pt x="50604" y="53285"/>
                </a:lnTo>
                <a:lnTo>
                  <a:pt x="69473" y="53285"/>
                </a:lnTo>
                <a:lnTo>
                  <a:pt x="59961" y="33140"/>
                </a:lnTo>
                <a:close/>
                <a:moveTo>
                  <a:pt x="59961" y="0"/>
                </a:moveTo>
                <a:lnTo>
                  <a:pt x="62378" y="216"/>
                </a:lnTo>
                <a:lnTo>
                  <a:pt x="64561" y="703"/>
                </a:lnTo>
                <a:lnTo>
                  <a:pt x="66588" y="1570"/>
                </a:lnTo>
                <a:lnTo>
                  <a:pt x="68304" y="2653"/>
                </a:lnTo>
                <a:lnTo>
                  <a:pt x="69707" y="3898"/>
                </a:lnTo>
                <a:lnTo>
                  <a:pt x="70721" y="5415"/>
                </a:lnTo>
                <a:lnTo>
                  <a:pt x="119454" y="109819"/>
                </a:lnTo>
                <a:lnTo>
                  <a:pt x="120000" y="111335"/>
                </a:lnTo>
                <a:lnTo>
                  <a:pt x="120000" y="112851"/>
                </a:lnTo>
                <a:lnTo>
                  <a:pt x="119610" y="114368"/>
                </a:lnTo>
                <a:lnTo>
                  <a:pt x="118752" y="115722"/>
                </a:lnTo>
                <a:lnTo>
                  <a:pt x="117582" y="117021"/>
                </a:lnTo>
                <a:lnTo>
                  <a:pt x="116101" y="118104"/>
                </a:lnTo>
                <a:lnTo>
                  <a:pt x="114385" y="119025"/>
                </a:lnTo>
                <a:lnTo>
                  <a:pt x="112280" y="119620"/>
                </a:lnTo>
                <a:lnTo>
                  <a:pt x="110019" y="119945"/>
                </a:lnTo>
                <a:lnTo>
                  <a:pt x="107836" y="119945"/>
                </a:lnTo>
                <a:lnTo>
                  <a:pt x="105653" y="119729"/>
                </a:lnTo>
                <a:lnTo>
                  <a:pt x="103703" y="119133"/>
                </a:lnTo>
                <a:lnTo>
                  <a:pt x="101832" y="118375"/>
                </a:lnTo>
                <a:lnTo>
                  <a:pt x="100272" y="117292"/>
                </a:lnTo>
                <a:lnTo>
                  <a:pt x="99025" y="116046"/>
                </a:lnTo>
                <a:lnTo>
                  <a:pt x="98089" y="114584"/>
                </a:lnTo>
                <a:lnTo>
                  <a:pt x="92085" y="101913"/>
                </a:lnTo>
                <a:lnTo>
                  <a:pt x="27836" y="101913"/>
                </a:lnTo>
                <a:lnTo>
                  <a:pt x="21910" y="114584"/>
                </a:lnTo>
                <a:lnTo>
                  <a:pt x="21130" y="115938"/>
                </a:lnTo>
                <a:lnTo>
                  <a:pt x="19883" y="117075"/>
                </a:lnTo>
                <a:lnTo>
                  <a:pt x="18557" y="118104"/>
                </a:lnTo>
                <a:lnTo>
                  <a:pt x="16998" y="118916"/>
                </a:lnTo>
                <a:lnTo>
                  <a:pt x="15126" y="119512"/>
                </a:lnTo>
                <a:lnTo>
                  <a:pt x="13177" y="119891"/>
                </a:lnTo>
                <a:lnTo>
                  <a:pt x="11150" y="120000"/>
                </a:lnTo>
                <a:lnTo>
                  <a:pt x="9512" y="119891"/>
                </a:lnTo>
                <a:lnTo>
                  <a:pt x="7797" y="119620"/>
                </a:lnTo>
                <a:lnTo>
                  <a:pt x="5614" y="119025"/>
                </a:lnTo>
                <a:lnTo>
                  <a:pt x="3820" y="118104"/>
                </a:lnTo>
                <a:lnTo>
                  <a:pt x="2339" y="117021"/>
                </a:lnTo>
                <a:lnTo>
                  <a:pt x="1247" y="115722"/>
                </a:lnTo>
                <a:lnTo>
                  <a:pt x="389" y="114368"/>
                </a:lnTo>
                <a:lnTo>
                  <a:pt x="0" y="112851"/>
                </a:lnTo>
                <a:lnTo>
                  <a:pt x="0" y="111335"/>
                </a:lnTo>
                <a:lnTo>
                  <a:pt x="467" y="109819"/>
                </a:lnTo>
                <a:lnTo>
                  <a:pt x="49278" y="5415"/>
                </a:lnTo>
                <a:lnTo>
                  <a:pt x="50292" y="3898"/>
                </a:lnTo>
                <a:lnTo>
                  <a:pt x="51695" y="2653"/>
                </a:lnTo>
                <a:lnTo>
                  <a:pt x="53333" y="1570"/>
                </a:lnTo>
                <a:lnTo>
                  <a:pt x="55360" y="703"/>
                </a:lnTo>
                <a:lnTo>
                  <a:pt x="57543" y="216"/>
                </a:lnTo>
                <a:lnTo>
                  <a:pt x="5996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177" name="Picture 176">
            <a:extLst>
              <a:ext uri="{FF2B5EF4-FFF2-40B4-BE49-F238E27FC236}">
                <a16:creationId xmlns:a16="http://schemas.microsoft.com/office/drawing/2014/main" id="{B2F14A8C-F645-4AD7-9DA7-F5CAAA0E868B}"/>
              </a:ext>
            </a:extLst>
          </p:cNvPr>
          <p:cNvPicPr>
            <a:picLocks noChangeAspect="1"/>
          </p:cNvPicPr>
          <p:nvPr/>
        </p:nvPicPr>
        <p:blipFill>
          <a:blip r:embed="rId5"/>
          <a:stretch>
            <a:fillRect/>
          </a:stretch>
        </p:blipFill>
        <p:spPr>
          <a:xfrm>
            <a:off x="5979822" y="4121384"/>
            <a:ext cx="402371" cy="353599"/>
          </a:xfrm>
          <a:prstGeom prst="rect">
            <a:avLst/>
          </a:prstGeom>
        </p:spPr>
      </p:pic>
      <p:sp>
        <p:nvSpPr>
          <p:cNvPr id="178" name="Shape 181">
            <a:extLst>
              <a:ext uri="{FF2B5EF4-FFF2-40B4-BE49-F238E27FC236}">
                <a16:creationId xmlns:a16="http://schemas.microsoft.com/office/drawing/2014/main" id="{35DAB255-22EB-49D6-98FF-DCA743CD1D9F}"/>
              </a:ext>
            </a:extLst>
          </p:cNvPr>
          <p:cNvSpPr/>
          <p:nvPr/>
        </p:nvSpPr>
        <p:spPr>
          <a:xfrm>
            <a:off x="6271582" y="7921978"/>
            <a:ext cx="107113" cy="352263"/>
          </a:xfrm>
          <a:custGeom>
            <a:avLst/>
            <a:gdLst/>
            <a:ahLst/>
            <a:cxnLst/>
            <a:rect l="0" t="0" r="0" b="0"/>
            <a:pathLst>
              <a:path w="120000" h="120000" extrusionOk="0">
                <a:moveTo>
                  <a:pt x="24100" y="0"/>
                </a:moveTo>
                <a:lnTo>
                  <a:pt x="24100" y="0"/>
                </a:lnTo>
                <a:lnTo>
                  <a:pt x="28786" y="152"/>
                </a:lnTo>
                <a:lnTo>
                  <a:pt x="33138" y="560"/>
                </a:lnTo>
                <a:lnTo>
                  <a:pt x="37489" y="1221"/>
                </a:lnTo>
                <a:lnTo>
                  <a:pt x="41171" y="2189"/>
                </a:lnTo>
                <a:lnTo>
                  <a:pt x="52552" y="5803"/>
                </a:lnTo>
                <a:lnTo>
                  <a:pt x="62928" y="9622"/>
                </a:lnTo>
                <a:lnTo>
                  <a:pt x="72635" y="13644"/>
                </a:lnTo>
                <a:lnTo>
                  <a:pt x="81506" y="17768"/>
                </a:lnTo>
                <a:lnTo>
                  <a:pt x="89372" y="22044"/>
                </a:lnTo>
                <a:lnTo>
                  <a:pt x="96569" y="26423"/>
                </a:lnTo>
                <a:lnTo>
                  <a:pt x="102761" y="30954"/>
                </a:lnTo>
                <a:lnTo>
                  <a:pt x="107949" y="35587"/>
                </a:lnTo>
                <a:lnTo>
                  <a:pt x="112301" y="40322"/>
                </a:lnTo>
                <a:lnTo>
                  <a:pt x="115648" y="45108"/>
                </a:lnTo>
                <a:lnTo>
                  <a:pt x="118158" y="50046"/>
                </a:lnTo>
                <a:lnTo>
                  <a:pt x="119665" y="54934"/>
                </a:lnTo>
                <a:lnTo>
                  <a:pt x="120000" y="59974"/>
                </a:lnTo>
                <a:lnTo>
                  <a:pt x="119665" y="65014"/>
                </a:lnTo>
                <a:lnTo>
                  <a:pt x="118158" y="69953"/>
                </a:lnTo>
                <a:lnTo>
                  <a:pt x="115648" y="74891"/>
                </a:lnTo>
                <a:lnTo>
                  <a:pt x="112301" y="79677"/>
                </a:lnTo>
                <a:lnTo>
                  <a:pt x="107949" y="84412"/>
                </a:lnTo>
                <a:lnTo>
                  <a:pt x="102761" y="89045"/>
                </a:lnTo>
                <a:lnTo>
                  <a:pt x="96569" y="93576"/>
                </a:lnTo>
                <a:lnTo>
                  <a:pt x="89372" y="97955"/>
                </a:lnTo>
                <a:lnTo>
                  <a:pt x="81506" y="102231"/>
                </a:lnTo>
                <a:lnTo>
                  <a:pt x="72635" y="106355"/>
                </a:lnTo>
                <a:lnTo>
                  <a:pt x="62928" y="110377"/>
                </a:lnTo>
                <a:lnTo>
                  <a:pt x="52552" y="114145"/>
                </a:lnTo>
                <a:lnTo>
                  <a:pt x="41171" y="117810"/>
                </a:lnTo>
                <a:lnTo>
                  <a:pt x="37489" y="118778"/>
                </a:lnTo>
                <a:lnTo>
                  <a:pt x="33138" y="119439"/>
                </a:lnTo>
                <a:lnTo>
                  <a:pt x="28786" y="119847"/>
                </a:lnTo>
                <a:lnTo>
                  <a:pt x="24100" y="120000"/>
                </a:lnTo>
                <a:lnTo>
                  <a:pt x="19581" y="119847"/>
                </a:lnTo>
                <a:lnTo>
                  <a:pt x="14895" y="119439"/>
                </a:lnTo>
                <a:lnTo>
                  <a:pt x="10878" y="118778"/>
                </a:lnTo>
                <a:lnTo>
                  <a:pt x="7029" y="117810"/>
                </a:lnTo>
                <a:lnTo>
                  <a:pt x="3849" y="116690"/>
                </a:lnTo>
                <a:lnTo>
                  <a:pt x="1673" y="115417"/>
                </a:lnTo>
                <a:lnTo>
                  <a:pt x="334" y="114043"/>
                </a:lnTo>
                <a:lnTo>
                  <a:pt x="0" y="112668"/>
                </a:lnTo>
                <a:lnTo>
                  <a:pt x="334" y="111294"/>
                </a:lnTo>
                <a:lnTo>
                  <a:pt x="1673" y="109919"/>
                </a:lnTo>
                <a:lnTo>
                  <a:pt x="3849" y="108646"/>
                </a:lnTo>
                <a:lnTo>
                  <a:pt x="7029" y="107424"/>
                </a:lnTo>
                <a:lnTo>
                  <a:pt x="17071" y="104217"/>
                </a:lnTo>
                <a:lnTo>
                  <a:pt x="26443" y="100806"/>
                </a:lnTo>
                <a:lnTo>
                  <a:pt x="34644" y="97242"/>
                </a:lnTo>
                <a:lnTo>
                  <a:pt x="42343" y="93525"/>
                </a:lnTo>
                <a:lnTo>
                  <a:pt x="49205" y="89707"/>
                </a:lnTo>
                <a:lnTo>
                  <a:pt x="55062" y="85736"/>
                </a:lnTo>
                <a:lnTo>
                  <a:pt x="60251" y="81663"/>
                </a:lnTo>
                <a:lnTo>
                  <a:pt x="64435" y="77437"/>
                </a:lnTo>
                <a:lnTo>
                  <a:pt x="67447" y="73211"/>
                </a:lnTo>
                <a:lnTo>
                  <a:pt x="69958" y="68884"/>
                </a:lnTo>
                <a:lnTo>
                  <a:pt x="71297" y="64454"/>
                </a:lnTo>
                <a:lnTo>
                  <a:pt x="71799" y="59974"/>
                </a:lnTo>
                <a:lnTo>
                  <a:pt x="71297" y="55545"/>
                </a:lnTo>
                <a:lnTo>
                  <a:pt x="69958" y="51115"/>
                </a:lnTo>
                <a:lnTo>
                  <a:pt x="67447" y="46788"/>
                </a:lnTo>
                <a:lnTo>
                  <a:pt x="64435" y="42562"/>
                </a:lnTo>
                <a:lnTo>
                  <a:pt x="60251" y="38336"/>
                </a:lnTo>
                <a:lnTo>
                  <a:pt x="55062" y="34263"/>
                </a:lnTo>
                <a:lnTo>
                  <a:pt x="49205" y="30292"/>
                </a:lnTo>
                <a:lnTo>
                  <a:pt x="42343" y="26474"/>
                </a:lnTo>
                <a:lnTo>
                  <a:pt x="34644" y="22757"/>
                </a:lnTo>
                <a:lnTo>
                  <a:pt x="26443" y="19193"/>
                </a:lnTo>
                <a:lnTo>
                  <a:pt x="17071" y="15782"/>
                </a:lnTo>
                <a:lnTo>
                  <a:pt x="7029" y="12473"/>
                </a:lnTo>
                <a:lnTo>
                  <a:pt x="3849" y="11353"/>
                </a:lnTo>
                <a:lnTo>
                  <a:pt x="1673" y="10080"/>
                </a:lnTo>
                <a:lnTo>
                  <a:pt x="334" y="8705"/>
                </a:lnTo>
                <a:lnTo>
                  <a:pt x="0" y="7331"/>
                </a:lnTo>
                <a:lnTo>
                  <a:pt x="334" y="5956"/>
                </a:lnTo>
                <a:lnTo>
                  <a:pt x="1673" y="4582"/>
                </a:lnTo>
                <a:lnTo>
                  <a:pt x="3849" y="3309"/>
                </a:lnTo>
                <a:lnTo>
                  <a:pt x="7029" y="2189"/>
                </a:lnTo>
                <a:lnTo>
                  <a:pt x="10878" y="1221"/>
                </a:lnTo>
                <a:lnTo>
                  <a:pt x="14895" y="560"/>
                </a:lnTo>
                <a:lnTo>
                  <a:pt x="19581" y="152"/>
                </a:lnTo>
                <a:lnTo>
                  <a:pt x="241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9" name="Shape 182">
            <a:extLst>
              <a:ext uri="{FF2B5EF4-FFF2-40B4-BE49-F238E27FC236}">
                <a16:creationId xmlns:a16="http://schemas.microsoft.com/office/drawing/2014/main" id="{311852F4-1DF3-472B-AD90-BAFF4E326FA2}"/>
              </a:ext>
            </a:extLst>
          </p:cNvPr>
          <p:cNvSpPr/>
          <p:nvPr/>
        </p:nvSpPr>
        <p:spPr>
          <a:xfrm>
            <a:off x="5979822" y="7980240"/>
            <a:ext cx="82912" cy="236186"/>
          </a:xfrm>
          <a:custGeom>
            <a:avLst/>
            <a:gdLst/>
            <a:ahLst/>
            <a:cxnLst/>
            <a:rect l="0" t="0" r="0" b="0"/>
            <a:pathLst>
              <a:path w="120000" h="120000" extrusionOk="0">
                <a:moveTo>
                  <a:pt x="88920" y="0"/>
                </a:moveTo>
                <a:lnTo>
                  <a:pt x="94748" y="151"/>
                </a:lnTo>
                <a:lnTo>
                  <a:pt x="100575" y="759"/>
                </a:lnTo>
                <a:lnTo>
                  <a:pt x="105971" y="1745"/>
                </a:lnTo>
                <a:lnTo>
                  <a:pt x="110935" y="3187"/>
                </a:lnTo>
                <a:lnTo>
                  <a:pt x="114820" y="4933"/>
                </a:lnTo>
                <a:lnTo>
                  <a:pt x="117625" y="6755"/>
                </a:lnTo>
                <a:lnTo>
                  <a:pt x="119568" y="8804"/>
                </a:lnTo>
                <a:lnTo>
                  <a:pt x="120000" y="10929"/>
                </a:lnTo>
                <a:lnTo>
                  <a:pt x="119568" y="13055"/>
                </a:lnTo>
                <a:lnTo>
                  <a:pt x="117625" y="15028"/>
                </a:lnTo>
                <a:lnTo>
                  <a:pt x="114820" y="17001"/>
                </a:lnTo>
                <a:lnTo>
                  <a:pt x="110935" y="18671"/>
                </a:lnTo>
                <a:lnTo>
                  <a:pt x="100575" y="22618"/>
                </a:lnTo>
                <a:lnTo>
                  <a:pt x="91726" y="26717"/>
                </a:lnTo>
                <a:lnTo>
                  <a:pt x="83741" y="31119"/>
                </a:lnTo>
                <a:lnTo>
                  <a:pt x="77266" y="35673"/>
                </a:lnTo>
                <a:lnTo>
                  <a:pt x="71870" y="40303"/>
                </a:lnTo>
                <a:lnTo>
                  <a:pt x="67553" y="45161"/>
                </a:lnTo>
                <a:lnTo>
                  <a:pt x="64532" y="50094"/>
                </a:lnTo>
                <a:lnTo>
                  <a:pt x="62589" y="54952"/>
                </a:lnTo>
                <a:lnTo>
                  <a:pt x="62158" y="59962"/>
                </a:lnTo>
                <a:lnTo>
                  <a:pt x="62589" y="64971"/>
                </a:lnTo>
                <a:lnTo>
                  <a:pt x="64532" y="69905"/>
                </a:lnTo>
                <a:lnTo>
                  <a:pt x="67553" y="74838"/>
                </a:lnTo>
                <a:lnTo>
                  <a:pt x="71870" y="79696"/>
                </a:lnTo>
                <a:lnTo>
                  <a:pt x="77266" y="84326"/>
                </a:lnTo>
                <a:lnTo>
                  <a:pt x="83741" y="88880"/>
                </a:lnTo>
                <a:lnTo>
                  <a:pt x="91726" y="93282"/>
                </a:lnTo>
                <a:lnTo>
                  <a:pt x="100575" y="97381"/>
                </a:lnTo>
                <a:lnTo>
                  <a:pt x="110935" y="101328"/>
                </a:lnTo>
                <a:lnTo>
                  <a:pt x="114820" y="102998"/>
                </a:lnTo>
                <a:lnTo>
                  <a:pt x="117625" y="104971"/>
                </a:lnTo>
                <a:lnTo>
                  <a:pt x="119568" y="106944"/>
                </a:lnTo>
                <a:lnTo>
                  <a:pt x="120000" y="109070"/>
                </a:lnTo>
                <a:lnTo>
                  <a:pt x="119568" y="111119"/>
                </a:lnTo>
                <a:lnTo>
                  <a:pt x="117625" y="113168"/>
                </a:lnTo>
                <a:lnTo>
                  <a:pt x="114820" y="115066"/>
                </a:lnTo>
                <a:lnTo>
                  <a:pt x="110935" y="116812"/>
                </a:lnTo>
                <a:lnTo>
                  <a:pt x="105971" y="118178"/>
                </a:lnTo>
                <a:lnTo>
                  <a:pt x="100575" y="119165"/>
                </a:lnTo>
                <a:lnTo>
                  <a:pt x="94748" y="119848"/>
                </a:lnTo>
                <a:lnTo>
                  <a:pt x="88920" y="120000"/>
                </a:lnTo>
                <a:lnTo>
                  <a:pt x="82877" y="119848"/>
                </a:lnTo>
                <a:lnTo>
                  <a:pt x="77266" y="119165"/>
                </a:lnTo>
                <a:lnTo>
                  <a:pt x="71654" y="118178"/>
                </a:lnTo>
                <a:lnTo>
                  <a:pt x="66690" y="116812"/>
                </a:lnTo>
                <a:lnTo>
                  <a:pt x="54820" y="112182"/>
                </a:lnTo>
                <a:lnTo>
                  <a:pt x="43812" y="107324"/>
                </a:lnTo>
                <a:lnTo>
                  <a:pt x="34100" y="102314"/>
                </a:lnTo>
                <a:lnTo>
                  <a:pt x="25467" y="97001"/>
                </a:lnTo>
                <a:lnTo>
                  <a:pt x="18345" y="91612"/>
                </a:lnTo>
                <a:lnTo>
                  <a:pt x="12302" y="85996"/>
                </a:lnTo>
                <a:lnTo>
                  <a:pt x="7338" y="80379"/>
                </a:lnTo>
                <a:lnTo>
                  <a:pt x="3669" y="74686"/>
                </a:lnTo>
                <a:lnTo>
                  <a:pt x="1294" y="68766"/>
                </a:lnTo>
                <a:lnTo>
                  <a:pt x="0" y="62922"/>
                </a:lnTo>
                <a:lnTo>
                  <a:pt x="0" y="57001"/>
                </a:lnTo>
                <a:lnTo>
                  <a:pt x="1294" y="51233"/>
                </a:lnTo>
                <a:lnTo>
                  <a:pt x="3669" y="45313"/>
                </a:lnTo>
                <a:lnTo>
                  <a:pt x="7338" y="39620"/>
                </a:lnTo>
                <a:lnTo>
                  <a:pt x="12302" y="34003"/>
                </a:lnTo>
                <a:lnTo>
                  <a:pt x="18345" y="28311"/>
                </a:lnTo>
                <a:lnTo>
                  <a:pt x="25467" y="22998"/>
                </a:lnTo>
                <a:lnTo>
                  <a:pt x="34100" y="17685"/>
                </a:lnTo>
                <a:lnTo>
                  <a:pt x="43812" y="12675"/>
                </a:lnTo>
                <a:lnTo>
                  <a:pt x="54820" y="7741"/>
                </a:lnTo>
                <a:lnTo>
                  <a:pt x="66690" y="3187"/>
                </a:lnTo>
                <a:lnTo>
                  <a:pt x="71654" y="1745"/>
                </a:lnTo>
                <a:lnTo>
                  <a:pt x="77266" y="759"/>
                </a:lnTo>
                <a:lnTo>
                  <a:pt x="82877" y="151"/>
                </a:lnTo>
                <a:lnTo>
                  <a:pt x="8892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80" name="Picture 179">
            <a:extLst>
              <a:ext uri="{FF2B5EF4-FFF2-40B4-BE49-F238E27FC236}">
                <a16:creationId xmlns:a16="http://schemas.microsoft.com/office/drawing/2014/main" id="{2093684A-65D6-4240-9A9E-1D499CEB49A5}"/>
              </a:ext>
            </a:extLst>
          </p:cNvPr>
          <p:cNvPicPr>
            <a:picLocks noChangeAspect="1"/>
          </p:cNvPicPr>
          <p:nvPr/>
        </p:nvPicPr>
        <p:blipFill>
          <a:blip r:embed="rId6"/>
          <a:stretch>
            <a:fillRect/>
          </a:stretch>
        </p:blipFill>
        <p:spPr>
          <a:xfrm>
            <a:off x="5943065" y="1743040"/>
            <a:ext cx="390178" cy="323116"/>
          </a:xfrm>
          <a:prstGeom prst="rect">
            <a:avLst/>
          </a:prstGeom>
        </p:spPr>
      </p:pic>
      <p:sp>
        <p:nvSpPr>
          <p:cNvPr id="181" name="Shape 158">
            <a:extLst>
              <a:ext uri="{FF2B5EF4-FFF2-40B4-BE49-F238E27FC236}">
                <a16:creationId xmlns:a16="http://schemas.microsoft.com/office/drawing/2014/main" id="{D4A69C47-74AF-4D30-94F6-63424F347B01}"/>
              </a:ext>
            </a:extLst>
          </p:cNvPr>
          <p:cNvSpPr txBox="1"/>
          <p:nvPr/>
        </p:nvSpPr>
        <p:spPr>
          <a:xfrm>
            <a:off x="5840636" y="5480533"/>
            <a:ext cx="595035" cy="338554"/>
          </a:xfrm>
          <a:prstGeom prst="rect">
            <a:avLst/>
          </a:prstGeom>
          <a:noFill/>
          <a:ln>
            <a:noFill/>
          </a:ln>
        </p:spPr>
        <p:txBody>
          <a:bodyPr wrap="square" lIns="91425" tIns="45700" rIns="91425" bIns="45700" anchor="ctr" anchorCtr="0">
            <a:noAutofit/>
          </a:bodyPr>
          <a:lstStyle/>
          <a:p>
            <a:r>
              <a:rPr lang="en-IN" sz="1200" b="1" kern="0" dirty="0" err="1">
                <a:solidFill>
                  <a:srgbClr val="FFFFFF"/>
                </a:solidFill>
                <a:latin typeface="Arial"/>
                <a:ea typeface="Arial"/>
                <a:cs typeface="Arial"/>
                <a:sym typeface="Arial"/>
              </a:rPr>
              <a:t>LoRa</a:t>
            </a:r>
            <a:endParaRPr lang="en-IN" sz="1200" b="1" kern="0" dirty="0">
              <a:solidFill>
                <a:srgbClr val="FFFFFF"/>
              </a:solidFill>
              <a:latin typeface="Arial"/>
              <a:ea typeface="Arial"/>
              <a:cs typeface="Arial"/>
              <a:sym typeface="Arial"/>
            </a:endParaRPr>
          </a:p>
        </p:txBody>
      </p:sp>
      <p:sp>
        <p:nvSpPr>
          <p:cNvPr id="75" name="TextBox 74">
            <a:extLst>
              <a:ext uri="{FF2B5EF4-FFF2-40B4-BE49-F238E27FC236}">
                <a16:creationId xmlns:a16="http://schemas.microsoft.com/office/drawing/2014/main" id="{D899A547-A75B-4A79-8E20-70FEA7FCEA25}"/>
              </a:ext>
            </a:extLst>
          </p:cNvPr>
          <p:cNvSpPr txBox="1"/>
          <p:nvPr/>
        </p:nvSpPr>
        <p:spPr>
          <a:xfrm>
            <a:off x="11419510" y="6178347"/>
            <a:ext cx="510616" cy="369332"/>
          </a:xfrm>
          <a:prstGeom prst="rect">
            <a:avLst/>
          </a:prstGeom>
          <a:noFill/>
        </p:spPr>
        <p:txBody>
          <a:bodyPr wrap="square" rtlCol="0">
            <a:spAutoFit/>
          </a:bodyPr>
          <a:lstStyle/>
          <a:p>
            <a:r>
              <a:rPr lang="en-IN" dirty="0"/>
              <a:t>14</a:t>
            </a:r>
          </a:p>
        </p:txBody>
      </p:sp>
      <p:sp>
        <p:nvSpPr>
          <p:cNvPr id="77" name="Rectangle 76">
            <a:extLst>
              <a:ext uri="{FF2B5EF4-FFF2-40B4-BE49-F238E27FC236}">
                <a16:creationId xmlns:a16="http://schemas.microsoft.com/office/drawing/2014/main" id="{067E1F5F-1F60-4AE0-B669-E1D3F187C6DB}"/>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94248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5" name="Shape 236">
            <a:extLst>
              <a:ext uri="{FF2B5EF4-FFF2-40B4-BE49-F238E27FC236}">
                <a16:creationId xmlns:a16="http://schemas.microsoft.com/office/drawing/2014/main" id="{EB49C44C-3E2D-4881-AD45-4D8D6DBBD466}"/>
              </a:ext>
            </a:extLst>
          </p:cNvPr>
          <p:cNvSpPr txBox="1">
            <a:spLocks noGrp="1"/>
          </p:cNvSpPr>
          <p:nvPr>
            <p:ph type="title"/>
          </p:nvPr>
        </p:nvSpPr>
        <p:spPr>
          <a:xfrm>
            <a:off x="611030" y="274640"/>
            <a:ext cx="10969943" cy="711081"/>
          </a:xfrm>
          <a:prstGeom prst="rect">
            <a:avLst/>
          </a:prstGeom>
          <a:noFill/>
          <a:ln>
            <a:noFill/>
          </a:ln>
        </p:spPr>
        <p:txBody>
          <a:bodyPr wrap="square" lIns="121875" tIns="60925" rIns="121875" bIns="60925" anchor="ctr" anchorCtr="0">
            <a:noAutofit/>
          </a:bodyPr>
          <a:lstStyle/>
          <a:p>
            <a:pPr>
              <a:buClr>
                <a:srgbClr val="3F3F3F"/>
              </a:buClr>
            </a:pPr>
            <a:r>
              <a:rPr lang="en-IN" dirty="0">
                <a:latin typeface="+mn-lt"/>
              </a:rPr>
              <a:t>Hardware Required</a:t>
            </a:r>
            <a:endParaRPr lang="en-IN" dirty="0">
              <a:solidFill>
                <a:srgbClr val="3F3F3F"/>
              </a:solidFill>
              <a:latin typeface="+mn-lt"/>
            </a:endParaRPr>
          </a:p>
        </p:txBody>
      </p:sp>
      <p:sp>
        <p:nvSpPr>
          <p:cNvPr id="48" name="Shape 283">
            <a:extLst>
              <a:ext uri="{FF2B5EF4-FFF2-40B4-BE49-F238E27FC236}">
                <a16:creationId xmlns:a16="http://schemas.microsoft.com/office/drawing/2014/main" id="{F9A3D3A2-63A0-4A64-B311-9BCA9558AD20}"/>
              </a:ext>
            </a:extLst>
          </p:cNvPr>
          <p:cNvSpPr txBox="1"/>
          <p:nvPr/>
        </p:nvSpPr>
        <p:spPr>
          <a:xfrm>
            <a:off x="1883527" y="1184332"/>
            <a:ext cx="2448273" cy="461665"/>
          </a:xfrm>
          <a:prstGeom prst="rect">
            <a:avLst/>
          </a:prstGeom>
          <a:noFill/>
          <a:ln>
            <a:noFill/>
          </a:ln>
        </p:spPr>
        <p:txBody>
          <a:bodyPr wrap="square" lIns="91425" tIns="45700" rIns="91425" bIns="45700" anchor="t" anchorCtr="0">
            <a:noAutofit/>
          </a:bodyPr>
          <a:lstStyle/>
          <a:p>
            <a:pPr lvl="0"/>
            <a:endParaRPr lang="en-IN" sz="2400" b="1" kern="0" dirty="0">
              <a:solidFill>
                <a:srgbClr val="5FB7A2"/>
              </a:solidFill>
              <a:ea typeface="Arial"/>
              <a:cs typeface="Arial"/>
              <a:sym typeface="Arial"/>
            </a:endParaRPr>
          </a:p>
        </p:txBody>
      </p:sp>
      <p:sp>
        <p:nvSpPr>
          <p:cNvPr id="49" name="Shape 286">
            <a:extLst>
              <a:ext uri="{FF2B5EF4-FFF2-40B4-BE49-F238E27FC236}">
                <a16:creationId xmlns:a16="http://schemas.microsoft.com/office/drawing/2014/main" id="{E3E7EBA7-7D95-48CE-8062-380013D7314E}"/>
              </a:ext>
            </a:extLst>
          </p:cNvPr>
          <p:cNvSpPr txBox="1"/>
          <p:nvPr/>
        </p:nvSpPr>
        <p:spPr>
          <a:xfrm>
            <a:off x="1776622" y="1415164"/>
            <a:ext cx="8188126" cy="4258504"/>
          </a:xfrm>
          <a:prstGeom prst="rect">
            <a:avLst/>
          </a:prstGeom>
          <a:noFill/>
          <a:ln>
            <a:noFill/>
          </a:ln>
        </p:spPr>
        <p:txBody>
          <a:bodyPr wrap="square" lIns="91425" tIns="45700" rIns="91425" bIns="45700" anchor="t" anchorCtr="0">
            <a:noAutofit/>
          </a:bodyPr>
          <a:lstStyle/>
          <a:p>
            <a:pPr marL="342900" lvl="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Node MCU</a:t>
            </a:r>
          </a:p>
          <a:p>
            <a:pPr lvl="0"/>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DHT22 Temperature and Humidity Sensor</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GSM Module</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Flow Meter Sensor</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Moisture sensor</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1-Channel 5V Relay Board</a:t>
            </a:r>
          </a:p>
        </p:txBody>
      </p:sp>
      <p:sp>
        <p:nvSpPr>
          <p:cNvPr id="74" name="TextBox 73">
            <a:extLst>
              <a:ext uri="{FF2B5EF4-FFF2-40B4-BE49-F238E27FC236}">
                <a16:creationId xmlns:a16="http://schemas.microsoft.com/office/drawing/2014/main" id="{36E0D738-7E5D-4BB0-9030-4419F9BD8BA4}"/>
              </a:ext>
            </a:extLst>
          </p:cNvPr>
          <p:cNvSpPr txBox="1"/>
          <p:nvPr/>
        </p:nvSpPr>
        <p:spPr>
          <a:xfrm>
            <a:off x="11419510" y="6178347"/>
            <a:ext cx="510616" cy="369332"/>
          </a:xfrm>
          <a:prstGeom prst="rect">
            <a:avLst/>
          </a:prstGeom>
          <a:noFill/>
        </p:spPr>
        <p:txBody>
          <a:bodyPr wrap="square" rtlCol="0">
            <a:spAutoFit/>
          </a:bodyPr>
          <a:lstStyle/>
          <a:p>
            <a:r>
              <a:rPr lang="en-IN" dirty="0"/>
              <a:t>15</a:t>
            </a:r>
          </a:p>
        </p:txBody>
      </p:sp>
      <p:sp>
        <p:nvSpPr>
          <p:cNvPr id="7" name="Rectangle 6">
            <a:extLst>
              <a:ext uri="{FF2B5EF4-FFF2-40B4-BE49-F238E27FC236}">
                <a16:creationId xmlns:a16="http://schemas.microsoft.com/office/drawing/2014/main" id="{BC9176D6-69C1-4FBC-91D6-9F564EAB2ED7}"/>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199004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5" name="Shape 236">
            <a:extLst>
              <a:ext uri="{FF2B5EF4-FFF2-40B4-BE49-F238E27FC236}">
                <a16:creationId xmlns:a16="http://schemas.microsoft.com/office/drawing/2014/main" id="{EB49C44C-3E2D-4881-AD45-4D8D6DBBD466}"/>
              </a:ext>
            </a:extLst>
          </p:cNvPr>
          <p:cNvSpPr txBox="1">
            <a:spLocks noGrp="1"/>
          </p:cNvSpPr>
          <p:nvPr>
            <p:ph type="title"/>
          </p:nvPr>
        </p:nvSpPr>
        <p:spPr>
          <a:xfrm>
            <a:off x="611030" y="274640"/>
            <a:ext cx="10969943" cy="711081"/>
          </a:xfrm>
          <a:prstGeom prst="rect">
            <a:avLst/>
          </a:prstGeom>
          <a:noFill/>
          <a:ln>
            <a:noFill/>
          </a:ln>
        </p:spPr>
        <p:txBody>
          <a:bodyPr wrap="square" lIns="121875" tIns="60925" rIns="121875" bIns="60925" anchor="ctr" anchorCtr="0">
            <a:noAutofit/>
          </a:bodyPr>
          <a:lstStyle/>
          <a:p>
            <a:r>
              <a:rPr lang="en-IN" dirty="0">
                <a:solidFill>
                  <a:schemeClr val="tx1">
                    <a:lumMod val="85000"/>
                    <a:lumOff val="15000"/>
                  </a:schemeClr>
                </a:solidFill>
                <a:latin typeface="+mn-lt"/>
              </a:rPr>
              <a:t>Software Required</a:t>
            </a:r>
          </a:p>
        </p:txBody>
      </p:sp>
      <p:sp>
        <p:nvSpPr>
          <p:cNvPr id="23" name="Shape 236">
            <a:extLst>
              <a:ext uri="{FF2B5EF4-FFF2-40B4-BE49-F238E27FC236}">
                <a16:creationId xmlns:a16="http://schemas.microsoft.com/office/drawing/2014/main" id="{92E2FCF9-209B-4244-BFC6-88F603F11C51}"/>
              </a:ext>
            </a:extLst>
          </p:cNvPr>
          <p:cNvSpPr txBox="1">
            <a:spLocks/>
          </p:cNvSpPr>
          <p:nvPr/>
        </p:nvSpPr>
        <p:spPr>
          <a:xfrm>
            <a:off x="598495" y="2717919"/>
            <a:ext cx="10969943" cy="711081"/>
          </a:xfrm>
          <a:prstGeom prst="rect">
            <a:avLst/>
          </a:prstGeom>
          <a:noFill/>
          <a:ln>
            <a:noFill/>
          </a:ln>
        </p:spPr>
        <p:txBody>
          <a:bodyPr wrap="square" lIns="121875" tIns="60925" rIns="121875" bIns="6092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rgbClr val="3F3F3F"/>
              </a:buClr>
              <a:buSzPts val="1400"/>
              <a:buFont typeface="Calibri"/>
              <a:buNone/>
              <a:defRPr sz="3600" b="1"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r>
              <a:rPr lang="en-IN" kern="0" dirty="0">
                <a:solidFill>
                  <a:schemeClr val="tx1">
                    <a:lumMod val="85000"/>
                    <a:lumOff val="15000"/>
                  </a:schemeClr>
                </a:solidFill>
                <a:latin typeface="+mn-lt"/>
              </a:rPr>
              <a:t>Cloud</a:t>
            </a:r>
          </a:p>
        </p:txBody>
      </p:sp>
      <p:sp>
        <p:nvSpPr>
          <p:cNvPr id="18" name="TextBox 17">
            <a:extLst>
              <a:ext uri="{FF2B5EF4-FFF2-40B4-BE49-F238E27FC236}">
                <a16:creationId xmlns:a16="http://schemas.microsoft.com/office/drawing/2014/main" id="{A2B8D96C-FDA1-4555-A450-F196F506DF4B}"/>
              </a:ext>
            </a:extLst>
          </p:cNvPr>
          <p:cNvSpPr txBox="1"/>
          <p:nvPr/>
        </p:nvSpPr>
        <p:spPr>
          <a:xfrm>
            <a:off x="11419510" y="6178347"/>
            <a:ext cx="510616" cy="369332"/>
          </a:xfrm>
          <a:prstGeom prst="rect">
            <a:avLst/>
          </a:prstGeom>
          <a:noFill/>
        </p:spPr>
        <p:txBody>
          <a:bodyPr wrap="square" rtlCol="0">
            <a:spAutoFit/>
          </a:bodyPr>
          <a:lstStyle/>
          <a:p>
            <a:r>
              <a:rPr lang="en-IN" dirty="0"/>
              <a:t>16</a:t>
            </a:r>
          </a:p>
        </p:txBody>
      </p:sp>
      <p:sp>
        <p:nvSpPr>
          <p:cNvPr id="12" name="Shape 286">
            <a:extLst>
              <a:ext uri="{FF2B5EF4-FFF2-40B4-BE49-F238E27FC236}">
                <a16:creationId xmlns:a16="http://schemas.microsoft.com/office/drawing/2014/main" id="{CF236DEC-6D91-4858-97B1-8A2A8E7D246D}"/>
              </a:ext>
            </a:extLst>
          </p:cNvPr>
          <p:cNvSpPr txBox="1"/>
          <p:nvPr/>
        </p:nvSpPr>
        <p:spPr>
          <a:xfrm>
            <a:off x="1182013" y="1549733"/>
            <a:ext cx="8188126" cy="825468"/>
          </a:xfrm>
          <a:prstGeom prst="rect">
            <a:avLst/>
          </a:prstGeom>
          <a:noFill/>
          <a:ln>
            <a:noFill/>
          </a:ln>
        </p:spPr>
        <p:txBody>
          <a:bodyPr wrap="square" lIns="91425" tIns="45700" rIns="91425" bIns="45700" anchor="t" anchorCtr="0">
            <a:noAutofit/>
          </a:bodyPr>
          <a:lstStyle/>
          <a:p>
            <a:pPr marL="342900" lvl="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Embedded C</a:t>
            </a:r>
          </a:p>
          <a:p>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p:txBody>
      </p:sp>
      <p:sp>
        <p:nvSpPr>
          <p:cNvPr id="13" name="Shape 286">
            <a:extLst>
              <a:ext uri="{FF2B5EF4-FFF2-40B4-BE49-F238E27FC236}">
                <a16:creationId xmlns:a16="http://schemas.microsoft.com/office/drawing/2014/main" id="{F616AE64-C7AA-4C94-B547-234E2B1058CC}"/>
              </a:ext>
            </a:extLst>
          </p:cNvPr>
          <p:cNvSpPr txBox="1"/>
          <p:nvPr/>
        </p:nvSpPr>
        <p:spPr>
          <a:xfrm>
            <a:off x="1182013" y="3771718"/>
            <a:ext cx="8188126" cy="825468"/>
          </a:xfrm>
          <a:prstGeom prst="rect">
            <a:avLst/>
          </a:prstGeom>
          <a:noFill/>
          <a:ln>
            <a:noFill/>
          </a:ln>
        </p:spPr>
        <p:txBody>
          <a:bodyPr wrap="square" lIns="91425" tIns="45700" rIns="91425" bIns="45700" anchor="t" anchorCtr="0">
            <a:noAutofit/>
          </a:bodyPr>
          <a:lstStyle/>
          <a:p>
            <a:pPr marL="342900" lvl="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Cayenne</a:t>
            </a:r>
          </a:p>
          <a:p>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p:txBody>
      </p:sp>
      <p:sp>
        <p:nvSpPr>
          <p:cNvPr id="8" name="Rectangle 7">
            <a:extLst>
              <a:ext uri="{FF2B5EF4-FFF2-40B4-BE49-F238E27FC236}">
                <a16:creationId xmlns:a16="http://schemas.microsoft.com/office/drawing/2014/main" id="{7F1B2296-CEF6-4EBB-B3AF-0E121751628D}"/>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76220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5" name="Shape 236">
            <a:extLst>
              <a:ext uri="{FF2B5EF4-FFF2-40B4-BE49-F238E27FC236}">
                <a16:creationId xmlns:a16="http://schemas.microsoft.com/office/drawing/2014/main" id="{EB49C44C-3E2D-4881-AD45-4D8D6DBBD466}"/>
              </a:ext>
            </a:extLst>
          </p:cNvPr>
          <p:cNvSpPr txBox="1">
            <a:spLocks noGrp="1"/>
          </p:cNvSpPr>
          <p:nvPr>
            <p:ph type="title"/>
          </p:nvPr>
        </p:nvSpPr>
        <p:spPr>
          <a:xfrm>
            <a:off x="611030" y="274640"/>
            <a:ext cx="10969943" cy="711081"/>
          </a:xfrm>
          <a:prstGeom prst="rect">
            <a:avLst/>
          </a:prstGeom>
          <a:noFill/>
          <a:ln>
            <a:noFill/>
          </a:ln>
        </p:spPr>
        <p:txBody>
          <a:bodyPr wrap="square" lIns="121875" tIns="60925" rIns="121875" bIns="60925" anchor="ctr" anchorCtr="0">
            <a:noAutofit/>
          </a:bodyPr>
          <a:lstStyle/>
          <a:p>
            <a:pPr>
              <a:buClr>
                <a:srgbClr val="3F3F3F"/>
              </a:buClr>
            </a:pPr>
            <a:r>
              <a:rPr lang="en-IN" dirty="0">
                <a:solidFill>
                  <a:srgbClr val="3F3F3F"/>
                </a:solidFill>
                <a:latin typeface="+mn-lt"/>
              </a:rPr>
              <a:t>Advantages</a:t>
            </a:r>
          </a:p>
        </p:txBody>
      </p:sp>
      <p:sp>
        <p:nvSpPr>
          <p:cNvPr id="27" name="TextBox 26">
            <a:extLst>
              <a:ext uri="{FF2B5EF4-FFF2-40B4-BE49-F238E27FC236}">
                <a16:creationId xmlns:a16="http://schemas.microsoft.com/office/drawing/2014/main" id="{0EEB3BD4-7229-490B-B0B2-28F20CE27010}"/>
              </a:ext>
            </a:extLst>
          </p:cNvPr>
          <p:cNvSpPr txBox="1"/>
          <p:nvPr/>
        </p:nvSpPr>
        <p:spPr>
          <a:xfrm>
            <a:off x="11419510" y="6178347"/>
            <a:ext cx="510616" cy="369332"/>
          </a:xfrm>
          <a:prstGeom prst="rect">
            <a:avLst/>
          </a:prstGeom>
          <a:noFill/>
        </p:spPr>
        <p:txBody>
          <a:bodyPr wrap="square" rtlCol="0">
            <a:spAutoFit/>
          </a:bodyPr>
          <a:lstStyle/>
          <a:p>
            <a:r>
              <a:rPr lang="en-IN" dirty="0"/>
              <a:t>17</a:t>
            </a:r>
          </a:p>
        </p:txBody>
      </p:sp>
      <p:sp>
        <p:nvSpPr>
          <p:cNvPr id="29" name="Shape 286">
            <a:extLst>
              <a:ext uri="{FF2B5EF4-FFF2-40B4-BE49-F238E27FC236}">
                <a16:creationId xmlns:a16="http://schemas.microsoft.com/office/drawing/2014/main" id="{27ADD0A9-312A-48ED-8D56-99B420CA800A}"/>
              </a:ext>
            </a:extLst>
          </p:cNvPr>
          <p:cNvSpPr txBox="1"/>
          <p:nvPr/>
        </p:nvSpPr>
        <p:spPr>
          <a:xfrm>
            <a:off x="1690511" y="985721"/>
            <a:ext cx="8188126" cy="4831983"/>
          </a:xfrm>
          <a:prstGeom prst="rect">
            <a:avLst/>
          </a:prstGeom>
          <a:noFill/>
          <a:ln>
            <a:noFill/>
          </a:ln>
        </p:spPr>
        <p:txBody>
          <a:bodyPr wrap="square" lIns="91425" tIns="45700" rIns="91425" bIns="45700" anchor="t" anchorCtr="0">
            <a:noAutofit/>
          </a:bodyPr>
          <a:lstStyle/>
          <a:p>
            <a:pPr lvl="0"/>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Low maintenance cost. </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Long range wireless remote.</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Automatic decision making.</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Live monitoring.</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Stores the record in the cloud.</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Device works with renewable energy.</a:t>
            </a: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a:p>
            <a:pPr marL="342900" indent="-342900">
              <a:buFont typeface="Arial" panose="020B0604020202020204" pitchFamily="34" charset="0"/>
              <a:buChar char="•"/>
            </a:pPr>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p:txBody>
      </p:sp>
      <p:sp>
        <p:nvSpPr>
          <p:cNvPr id="6" name="Rectangle 5">
            <a:extLst>
              <a:ext uri="{FF2B5EF4-FFF2-40B4-BE49-F238E27FC236}">
                <a16:creationId xmlns:a16="http://schemas.microsoft.com/office/drawing/2014/main" id="{B4B485C0-A27B-4D5F-BF8D-E35873FEA457}"/>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82408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8" name="Shape 236">
            <a:extLst>
              <a:ext uri="{FF2B5EF4-FFF2-40B4-BE49-F238E27FC236}">
                <a16:creationId xmlns:a16="http://schemas.microsoft.com/office/drawing/2014/main" id="{7D4A9604-9579-4693-8FBB-A775F3DCB32E}"/>
              </a:ext>
            </a:extLst>
          </p:cNvPr>
          <p:cNvSpPr txBox="1">
            <a:spLocks/>
          </p:cNvSpPr>
          <p:nvPr/>
        </p:nvSpPr>
        <p:spPr>
          <a:xfrm>
            <a:off x="4373930" y="3073459"/>
            <a:ext cx="3444139" cy="711081"/>
          </a:xfrm>
          <a:prstGeom prst="rect">
            <a:avLst/>
          </a:prstGeom>
          <a:noFill/>
          <a:ln>
            <a:noFill/>
          </a:ln>
        </p:spPr>
        <p:txBody>
          <a:bodyPr wrap="square" lIns="121875" tIns="60925" rIns="121875" bIns="6092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rgbClr val="3F3F3F"/>
              </a:buClr>
              <a:buSzPts val="1400"/>
              <a:buFont typeface="Calibri"/>
              <a:buNone/>
              <a:defRPr sz="3600" b="1"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0" marR="0" lvl="0" indent="0" algn="ctr" defTabSz="914400" rtl="0" eaLnBrk="1" fontAlgn="auto" latinLnBrk="0" hangingPunct="1">
              <a:lnSpc>
                <a:spcPct val="90000"/>
              </a:lnSpc>
              <a:spcBef>
                <a:spcPts val="0"/>
              </a:spcBef>
              <a:spcAft>
                <a:spcPts val="0"/>
              </a:spcAft>
              <a:buClr>
                <a:srgbClr val="3F3F3F"/>
              </a:buClr>
              <a:buSzPts val="1400"/>
              <a:buFont typeface="Calibri"/>
              <a:buNone/>
              <a:tabLst/>
              <a:defRPr/>
            </a:pPr>
            <a:r>
              <a:rPr kumimoji="0" lang="en-IN" sz="3600" b="1" i="0" u="none" strike="noStrike" kern="0" cap="none" spc="0" normalizeH="0" baseline="0" noProof="0" dirty="0">
                <a:ln>
                  <a:noFill/>
                </a:ln>
                <a:solidFill>
                  <a:srgbClr val="3F3F3F"/>
                </a:solidFill>
                <a:effectLst/>
                <a:uLnTx/>
                <a:uFillTx/>
                <a:latin typeface="Arial"/>
                <a:cs typeface="Calibri"/>
                <a:sym typeface="Calibri"/>
              </a:rPr>
              <a:t>Thank You</a:t>
            </a:r>
          </a:p>
        </p:txBody>
      </p:sp>
      <p:sp>
        <p:nvSpPr>
          <p:cNvPr id="7" name="TextBox 6">
            <a:extLst>
              <a:ext uri="{FF2B5EF4-FFF2-40B4-BE49-F238E27FC236}">
                <a16:creationId xmlns:a16="http://schemas.microsoft.com/office/drawing/2014/main" id="{E80A00CE-E121-4105-B283-1A82F076FEC8}"/>
              </a:ext>
            </a:extLst>
          </p:cNvPr>
          <p:cNvSpPr txBox="1"/>
          <p:nvPr/>
        </p:nvSpPr>
        <p:spPr>
          <a:xfrm>
            <a:off x="11419510" y="6178347"/>
            <a:ext cx="510616" cy="369332"/>
          </a:xfrm>
          <a:prstGeom prst="rect">
            <a:avLst/>
          </a:prstGeom>
          <a:noFill/>
        </p:spPr>
        <p:txBody>
          <a:bodyPr wrap="square" rtlCol="0">
            <a:spAutoFit/>
          </a:bodyPr>
          <a:lstStyle/>
          <a:p>
            <a:r>
              <a:rPr lang="en-IN" dirty="0"/>
              <a:t>18</a:t>
            </a:r>
          </a:p>
        </p:txBody>
      </p:sp>
      <p:sp>
        <p:nvSpPr>
          <p:cNvPr id="5" name="Rectangle 4">
            <a:extLst>
              <a:ext uri="{FF2B5EF4-FFF2-40B4-BE49-F238E27FC236}">
                <a16:creationId xmlns:a16="http://schemas.microsoft.com/office/drawing/2014/main" id="{CF5FAF26-0F92-433B-8509-C13ADEB345FB}"/>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93891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Shape 203"/>
          <p:cNvGrpSpPr/>
          <p:nvPr/>
        </p:nvGrpSpPr>
        <p:grpSpPr>
          <a:xfrm>
            <a:off x="114173" y="2194560"/>
            <a:ext cx="2416993" cy="2468880"/>
            <a:chOff x="750277" y="1060937"/>
            <a:chExt cx="4937760" cy="4937760"/>
          </a:xfrm>
        </p:grpSpPr>
        <p:sp>
          <p:nvSpPr>
            <p:cNvPr id="204" name="Shape 204"/>
            <p:cNvSpPr/>
            <p:nvPr/>
          </p:nvSpPr>
          <p:spPr>
            <a:xfrm>
              <a:off x="750277" y="1060937"/>
              <a:ext cx="4937760" cy="4937760"/>
            </a:xfrm>
            <a:prstGeom prst="ellipse">
              <a:avLst/>
            </a:prstGeom>
            <a:solidFill>
              <a:schemeClr val="accent1"/>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205" name="Shape 205"/>
            <p:cNvGrpSpPr/>
            <p:nvPr/>
          </p:nvGrpSpPr>
          <p:grpSpPr>
            <a:xfrm>
              <a:off x="1654277" y="1821179"/>
              <a:ext cx="3129761" cy="3417276"/>
              <a:chOff x="1348155" y="1266092"/>
              <a:chExt cx="3915507" cy="4583723"/>
            </a:xfrm>
          </p:grpSpPr>
          <p:sp>
            <p:nvSpPr>
              <p:cNvPr id="206" name="Shape 206"/>
              <p:cNvSpPr/>
              <p:nvPr/>
            </p:nvSpPr>
            <p:spPr>
              <a:xfrm>
                <a:off x="1850447" y="2123329"/>
                <a:ext cx="3413215" cy="3634936"/>
              </a:xfrm>
              <a:custGeom>
                <a:avLst/>
                <a:gdLst/>
                <a:ahLst/>
                <a:cxnLst/>
                <a:rect l="0" t="0" r="0" b="0"/>
                <a:pathLst>
                  <a:path w="120000" h="120000" extrusionOk="0">
                    <a:moveTo>
                      <a:pt x="52526" y="65373"/>
                    </a:moveTo>
                    <a:lnTo>
                      <a:pt x="52004" y="65442"/>
                    </a:lnTo>
                    <a:lnTo>
                      <a:pt x="51552" y="65751"/>
                    </a:lnTo>
                    <a:lnTo>
                      <a:pt x="51239" y="66163"/>
                    </a:lnTo>
                    <a:lnTo>
                      <a:pt x="50926" y="66781"/>
                    </a:lnTo>
                    <a:lnTo>
                      <a:pt x="50787" y="67570"/>
                    </a:lnTo>
                    <a:lnTo>
                      <a:pt x="50683" y="68497"/>
                    </a:lnTo>
                    <a:lnTo>
                      <a:pt x="50753" y="69253"/>
                    </a:lnTo>
                    <a:lnTo>
                      <a:pt x="50892" y="69939"/>
                    </a:lnTo>
                    <a:lnTo>
                      <a:pt x="51066" y="70454"/>
                    </a:lnTo>
                    <a:lnTo>
                      <a:pt x="52665" y="69871"/>
                    </a:lnTo>
                    <a:lnTo>
                      <a:pt x="54229" y="69218"/>
                    </a:lnTo>
                    <a:lnTo>
                      <a:pt x="54264" y="68841"/>
                    </a:lnTo>
                    <a:lnTo>
                      <a:pt x="54264" y="68429"/>
                    </a:lnTo>
                    <a:lnTo>
                      <a:pt x="54229" y="67570"/>
                    </a:lnTo>
                    <a:lnTo>
                      <a:pt x="54090" y="66815"/>
                    </a:lnTo>
                    <a:lnTo>
                      <a:pt x="53847" y="66197"/>
                    </a:lnTo>
                    <a:lnTo>
                      <a:pt x="53499" y="65751"/>
                    </a:lnTo>
                    <a:lnTo>
                      <a:pt x="53047" y="65442"/>
                    </a:lnTo>
                    <a:lnTo>
                      <a:pt x="52526" y="65373"/>
                    </a:lnTo>
                    <a:close/>
                    <a:moveTo>
                      <a:pt x="31772" y="65373"/>
                    </a:moveTo>
                    <a:lnTo>
                      <a:pt x="31320" y="65442"/>
                    </a:lnTo>
                    <a:lnTo>
                      <a:pt x="30869" y="65751"/>
                    </a:lnTo>
                    <a:lnTo>
                      <a:pt x="30486" y="66163"/>
                    </a:lnTo>
                    <a:lnTo>
                      <a:pt x="30208" y="66781"/>
                    </a:lnTo>
                    <a:lnTo>
                      <a:pt x="30069" y="67570"/>
                    </a:lnTo>
                    <a:lnTo>
                      <a:pt x="29965" y="68497"/>
                    </a:lnTo>
                    <a:lnTo>
                      <a:pt x="30034" y="69321"/>
                    </a:lnTo>
                    <a:lnTo>
                      <a:pt x="30173" y="70008"/>
                    </a:lnTo>
                    <a:lnTo>
                      <a:pt x="30382" y="70626"/>
                    </a:lnTo>
                    <a:lnTo>
                      <a:pt x="31529" y="70969"/>
                    </a:lnTo>
                    <a:lnTo>
                      <a:pt x="32676" y="71244"/>
                    </a:lnTo>
                    <a:lnTo>
                      <a:pt x="33059" y="70763"/>
                    </a:lnTo>
                    <a:lnTo>
                      <a:pt x="33337" y="70145"/>
                    </a:lnTo>
                    <a:lnTo>
                      <a:pt x="33511" y="69356"/>
                    </a:lnTo>
                    <a:lnTo>
                      <a:pt x="33545" y="68429"/>
                    </a:lnTo>
                    <a:lnTo>
                      <a:pt x="33511" y="67570"/>
                    </a:lnTo>
                    <a:lnTo>
                      <a:pt x="33337" y="66815"/>
                    </a:lnTo>
                    <a:lnTo>
                      <a:pt x="33128" y="66197"/>
                    </a:lnTo>
                    <a:lnTo>
                      <a:pt x="32780" y="65751"/>
                    </a:lnTo>
                    <a:lnTo>
                      <a:pt x="32363" y="65442"/>
                    </a:lnTo>
                    <a:lnTo>
                      <a:pt x="31772" y="65373"/>
                    </a:lnTo>
                    <a:close/>
                    <a:moveTo>
                      <a:pt x="24855" y="65373"/>
                    </a:moveTo>
                    <a:lnTo>
                      <a:pt x="24298" y="65510"/>
                    </a:lnTo>
                    <a:lnTo>
                      <a:pt x="23812" y="65819"/>
                    </a:lnTo>
                    <a:lnTo>
                      <a:pt x="23429" y="66437"/>
                    </a:lnTo>
                    <a:lnTo>
                      <a:pt x="23186" y="67227"/>
                    </a:lnTo>
                    <a:lnTo>
                      <a:pt x="24855" y="68223"/>
                    </a:lnTo>
                    <a:lnTo>
                      <a:pt x="26628" y="69081"/>
                    </a:lnTo>
                    <a:lnTo>
                      <a:pt x="26628" y="68738"/>
                    </a:lnTo>
                    <a:lnTo>
                      <a:pt x="26628" y="68429"/>
                    </a:lnTo>
                    <a:lnTo>
                      <a:pt x="26593" y="67570"/>
                    </a:lnTo>
                    <a:lnTo>
                      <a:pt x="26454" y="66815"/>
                    </a:lnTo>
                    <a:lnTo>
                      <a:pt x="26210" y="66197"/>
                    </a:lnTo>
                    <a:lnTo>
                      <a:pt x="25863" y="65751"/>
                    </a:lnTo>
                    <a:lnTo>
                      <a:pt x="25446" y="65442"/>
                    </a:lnTo>
                    <a:lnTo>
                      <a:pt x="24855" y="65373"/>
                    </a:lnTo>
                    <a:close/>
                    <a:moveTo>
                      <a:pt x="15434" y="55175"/>
                    </a:moveTo>
                    <a:lnTo>
                      <a:pt x="14947" y="55278"/>
                    </a:lnTo>
                    <a:lnTo>
                      <a:pt x="14530" y="55519"/>
                    </a:lnTo>
                    <a:lnTo>
                      <a:pt x="14183" y="55931"/>
                    </a:lnTo>
                    <a:lnTo>
                      <a:pt x="13904" y="56549"/>
                    </a:lnTo>
                    <a:lnTo>
                      <a:pt x="13731" y="57270"/>
                    </a:lnTo>
                    <a:lnTo>
                      <a:pt x="13661" y="58163"/>
                    </a:lnTo>
                    <a:lnTo>
                      <a:pt x="14808" y="59708"/>
                    </a:lnTo>
                    <a:lnTo>
                      <a:pt x="16060" y="61218"/>
                    </a:lnTo>
                    <a:lnTo>
                      <a:pt x="16477" y="60875"/>
                    </a:lnTo>
                    <a:lnTo>
                      <a:pt x="16825" y="60463"/>
                    </a:lnTo>
                    <a:lnTo>
                      <a:pt x="17068" y="59845"/>
                    </a:lnTo>
                    <a:lnTo>
                      <a:pt x="17207" y="59090"/>
                    </a:lnTo>
                    <a:lnTo>
                      <a:pt x="17207" y="58231"/>
                    </a:lnTo>
                    <a:lnTo>
                      <a:pt x="17207" y="57339"/>
                    </a:lnTo>
                    <a:lnTo>
                      <a:pt x="17068" y="56652"/>
                    </a:lnTo>
                    <a:lnTo>
                      <a:pt x="16755" y="56034"/>
                    </a:lnTo>
                    <a:lnTo>
                      <a:pt x="16442" y="55553"/>
                    </a:lnTo>
                    <a:lnTo>
                      <a:pt x="15990" y="55278"/>
                    </a:lnTo>
                    <a:lnTo>
                      <a:pt x="15434" y="55175"/>
                    </a:lnTo>
                    <a:close/>
                    <a:moveTo>
                      <a:pt x="9524" y="44223"/>
                    </a:moveTo>
                    <a:lnTo>
                      <a:pt x="9107" y="44257"/>
                    </a:lnTo>
                    <a:lnTo>
                      <a:pt x="8725" y="44497"/>
                    </a:lnTo>
                    <a:lnTo>
                      <a:pt x="8377" y="44875"/>
                    </a:lnTo>
                    <a:lnTo>
                      <a:pt x="8968" y="47656"/>
                    </a:lnTo>
                    <a:lnTo>
                      <a:pt x="9733" y="50369"/>
                    </a:lnTo>
                    <a:lnTo>
                      <a:pt x="10254" y="50197"/>
                    </a:lnTo>
                    <a:lnTo>
                      <a:pt x="10637" y="49922"/>
                    </a:lnTo>
                    <a:lnTo>
                      <a:pt x="10950" y="49442"/>
                    </a:lnTo>
                    <a:lnTo>
                      <a:pt x="11158" y="48824"/>
                    </a:lnTo>
                    <a:lnTo>
                      <a:pt x="11297" y="48137"/>
                    </a:lnTo>
                    <a:lnTo>
                      <a:pt x="11332" y="47278"/>
                    </a:lnTo>
                    <a:lnTo>
                      <a:pt x="11297" y="46386"/>
                    </a:lnTo>
                    <a:lnTo>
                      <a:pt x="11158" y="45665"/>
                    </a:lnTo>
                    <a:lnTo>
                      <a:pt x="10915" y="45047"/>
                    </a:lnTo>
                    <a:lnTo>
                      <a:pt x="10567" y="44600"/>
                    </a:lnTo>
                    <a:lnTo>
                      <a:pt x="10081" y="44291"/>
                    </a:lnTo>
                    <a:lnTo>
                      <a:pt x="9524" y="44223"/>
                    </a:lnTo>
                    <a:close/>
                    <a:moveTo>
                      <a:pt x="71749" y="33716"/>
                    </a:moveTo>
                    <a:lnTo>
                      <a:pt x="71297" y="33819"/>
                    </a:lnTo>
                    <a:lnTo>
                      <a:pt x="70845" y="34094"/>
                    </a:lnTo>
                    <a:lnTo>
                      <a:pt x="70533" y="34506"/>
                    </a:lnTo>
                    <a:lnTo>
                      <a:pt x="70254" y="35124"/>
                    </a:lnTo>
                    <a:lnTo>
                      <a:pt x="70046" y="35914"/>
                    </a:lnTo>
                    <a:lnTo>
                      <a:pt x="70011" y="36875"/>
                    </a:lnTo>
                    <a:lnTo>
                      <a:pt x="70081" y="37905"/>
                    </a:lnTo>
                    <a:lnTo>
                      <a:pt x="70324" y="38763"/>
                    </a:lnTo>
                    <a:lnTo>
                      <a:pt x="70672" y="39416"/>
                    </a:lnTo>
                    <a:lnTo>
                      <a:pt x="71193" y="39793"/>
                    </a:lnTo>
                    <a:lnTo>
                      <a:pt x="71749" y="39896"/>
                    </a:lnTo>
                    <a:lnTo>
                      <a:pt x="72305" y="39828"/>
                    </a:lnTo>
                    <a:lnTo>
                      <a:pt x="72723" y="39587"/>
                    </a:lnTo>
                    <a:lnTo>
                      <a:pt x="73035" y="39175"/>
                    </a:lnTo>
                    <a:lnTo>
                      <a:pt x="72862" y="36497"/>
                    </a:lnTo>
                    <a:lnTo>
                      <a:pt x="72479" y="33888"/>
                    </a:lnTo>
                    <a:lnTo>
                      <a:pt x="72236" y="33819"/>
                    </a:lnTo>
                    <a:lnTo>
                      <a:pt x="72062" y="33751"/>
                    </a:lnTo>
                    <a:lnTo>
                      <a:pt x="71749" y="33716"/>
                    </a:lnTo>
                    <a:close/>
                    <a:moveTo>
                      <a:pt x="14009" y="23553"/>
                    </a:moveTo>
                    <a:lnTo>
                      <a:pt x="13522" y="23622"/>
                    </a:lnTo>
                    <a:lnTo>
                      <a:pt x="13105" y="23862"/>
                    </a:lnTo>
                    <a:lnTo>
                      <a:pt x="12723" y="24343"/>
                    </a:lnTo>
                    <a:lnTo>
                      <a:pt x="12444" y="24961"/>
                    </a:lnTo>
                    <a:lnTo>
                      <a:pt x="12305" y="25716"/>
                    </a:lnTo>
                    <a:lnTo>
                      <a:pt x="12201" y="26643"/>
                    </a:lnTo>
                    <a:lnTo>
                      <a:pt x="12305" y="27742"/>
                    </a:lnTo>
                    <a:lnTo>
                      <a:pt x="12514" y="28566"/>
                    </a:lnTo>
                    <a:lnTo>
                      <a:pt x="12896" y="29184"/>
                    </a:lnTo>
                    <a:lnTo>
                      <a:pt x="13383" y="29630"/>
                    </a:lnTo>
                    <a:lnTo>
                      <a:pt x="14009" y="29699"/>
                    </a:lnTo>
                    <a:lnTo>
                      <a:pt x="14530" y="29630"/>
                    </a:lnTo>
                    <a:lnTo>
                      <a:pt x="15017" y="29321"/>
                    </a:lnTo>
                    <a:lnTo>
                      <a:pt x="15330" y="28875"/>
                    </a:lnTo>
                    <a:lnTo>
                      <a:pt x="15573" y="28257"/>
                    </a:lnTo>
                    <a:lnTo>
                      <a:pt x="15712" y="27502"/>
                    </a:lnTo>
                    <a:lnTo>
                      <a:pt x="15782" y="26609"/>
                    </a:lnTo>
                    <a:lnTo>
                      <a:pt x="15712" y="25751"/>
                    </a:lnTo>
                    <a:lnTo>
                      <a:pt x="15573" y="24995"/>
                    </a:lnTo>
                    <a:lnTo>
                      <a:pt x="15330" y="24377"/>
                    </a:lnTo>
                    <a:lnTo>
                      <a:pt x="15017" y="23931"/>
                    </a:lnTo>
                    <a:lnTo>
                      <a:pt x="14565" y="23622"/>
                    </a:lnTo>
                    <a:lnTo>
                      <a:pt x="14009" y="23553"/>
                    </a:lnTo>
                    <a:close/>
                    <a:moveTo>
                      <a:pt x="56454" y="12566"/>
                    </a:moveTo>
                    <a:lnTo>
                      <a:pt x="56002" y="12669"/>
                    </a:lnTo>
                    <a:lnTo>
                      <a:pt x="55550" y="12944"/>
                    </a:lnTo>
                    <a:lnTo>
                      <a:pt x="55168" y="13356"/>
                    </a:lnTo>
                    <a:lnTo>
                      <a:pt x="54889" y="13974"/>
                    </a:lnTo>
                    <a:lnTo>
                      <a:pt x="54750" y="14729"/>
                    </a:lnTo>
                    <a:lnTo>
                      <a:pt x="54646" y="15690"/>
                    </a:lnTo>
                    <a:lnTo>
                      <a:pt x="54750" y="16755"/>
                    </a:lnTo>
                    <a:lnTo>
                      <a:pt x="54994" y="17613"/>
                    </a:lnTo>
                    <a:lnTo>
                      <a:pt x="55376" y="18231"/>
                    </a:lnTo>
                    <a:lnTo>
                      <a:pt x="55863" y="18609"/>
                    </a:lnTo>
                    <a:lnTo>
                      <a:pt x="56454" y="18746"/>
                    </a:lnTo>
                    <a:lnTo>
                      <a:pt x="56975" y="18643"/>
                    </a:lnTo>
                    <a:lnTo>
                      <a:pt x="57462" y="18369"/>
                    </a:lnTo>
                    <a:lnTo>
                      <a:pt x="57809" y="17888"/>
                    </a:lnTo>
                    <a:lnTo>
                      <a:pt x="58053" y="17270"/>
                    </a:lnTo>
                    <a:lnTo>
                      <a:pt x="58192" y="16515"/>
                    </a:lnTo>
                    <a:lnTo>
                      <a:pt x="58227" y="15622"/>
                    </a:lnTo>
                    <a:lnTo>
                      <a:pt x="58192" y="14729"/>
                    </a:lnTo>
                    <a:lnTo>
                      <a:pt x="58053" y="14042"/>
                    </a:lnTo>
                    <a:lnTo>
                      <a:pt x="57809" y="13424"/>
                    </a:lnTo>
                    <a:lnTo>
                      <a:pt x="57462" y="12944"/>
                    </a:lnTo>
                    <a:lnTo>
                      <a:pt x="57045" y="12669"/>
                    </a:lnTo>
                    <a:lnTo>
                      <a:pt x="56454" y="12566"/>
                    </a:lnTo>
                    <a:close/>
                    <a:moveTo>
                      <a:pt x="40533" y="7896"/>
                    </a:moveTo>
                    <a:lnTo>
                      <a:pt x="37752" y="7999"/>
                    </a:lnTo>
                    <a:lnTo>
                      <a:pt x="35005" y="8377"/>
                    </a:lnTo>
                    <a:lnTo>
                      <a:pt x="32398" y="8927"/>
                    </a:lnTo>
                    <a:lnTo>
                      <a:pt x="29860" y="9682"/>
                    </a:lnTo>
                    <a:lnTo>
                      <a:pt x="27392" y="10643"/>
                    </a:lnTo>
                    <a:lnTo>
                      <a:pt x="25063" y="11811"/>
                    </a:lnTo>
                    <a:lnTo>
                      <a:pt x="22769" y="13150"/>
                    </a:lnTo>
                    <a:lnTo>
                      <a:pt x="22769" y="19399"/>
                    </a:lnTo>
                    <a:lnTo>
                      <a:pt x="21622" y="19399"/>
                    </a:lnTo>
                    <a:lnTo>
                      <a:pt x="21622" y="13939"/>
                    </a:lnTo>
                    <a:lnTo>
                      <a:pt x="19640" y="15450"/>
                    </a:lnTo>
                    <a:lnTo>
                      <a:pt x="17763" y="17133"/>
                    </a:lnTo>
                    <a:lnTo>
                      <a:pt x="16060" y="18918"/>
                    </a:lnTo>
                    <a:lnTo>
                      <a:pt x="14495" y="20909"/>
                    </a:lnTo>
                    <a:lnTo>
                      <a:pt x="13035" y="22969"/>
                    </a:lnTo>
                    <a:lnTo>
                      <a:pt x="13522" y="22798"/>
                    </a:lnTo>
                    <a:lnTo>
                      <a:pt x="14044" y="22729"/>
                    </a:lnTo>
                    <a:lnTo>
                      <a:pt x="14913" y="22866"/>
                    </a:lnTo>
                    <a:lnTo>
                      <a:pt x="15643" y="23210"/>
                    </a:lnTo>
                    <a:lnTo>
                      <a:pt x="16199" y="23759"/>
                    </a:lnTo>
                    <a:lnTo>
                      <a:pt x="16616" y="24480"/>
                    </a:lnTo>
                    <a:lnTo>
                      <a:pt x="16859" y="25442"/>
                    </a:lnTo>
                    <a:lnTo>
                      <a:pt x="16964" y="26540"/>
                    </a:lnTo>
                    <a:lnTo>
                      <a:pt x="16859" y="27742"/>
                    </a:lnTo>
                    <a:lnTo>
                      <a:pt x="16616" y="28738"/>
                    </a:lnTo>
                    <a:lnTo>
                      <a:pt x="16164" y="29459"/>
                    </a:lnTo>
                    <a:lnTo>
                      <a:pt x="15573" y="30042"/>
                    </a:lnTo>
                    <a:lnTo>
                      <a:pt x="14808" y="30386"/>
                    </a:lnTo>
                    <a:lnTo>
                      <a:pt x="13904" y="30523"/>
                    </a:lnTo>
                    <a:lnTo>
                      <a:pt x="13105" y="30420"/>
                    </a:lnTo>
                    <a:lnTo>
                      <a:pt x="12444" y="30042"/>
                    </a:lnTo>
                    <a:lnTo>
                      <a:pt x="11853" y="29527"/>
                    </a:lnTo>
                    <a:lnTo>
                      <a:pt x="11436" y="28772"/>
                    </a:lnTo>
                    <a:lnTo>
                      <a:pt x="11158" y="27776"/>
                    </a:lnTo>
                    <a:lnTo>
                      <a:pt x="11054" y="26643"/>
                    </a:lnTo>
                    <a:lnTo>
                      <a:pt x="11054" y="26609"/>
                    </a:lnTo>
                    <a:lnTo>
                      <a:pt x="11054" y="26540"/>
                    </a:lnTo>
                    <a:lnTo>
                      <a:pt x="10081" y="28772"/>
                    </a:lnTo>
                    <a:lnTo>
                      <a:pt x="9281" y="31072"/>
                    </a:lnTo>
                    <a:lnTo>
                      <a:pt x="8655" y="33442"/>
                    </a:lnTo>
                    <a:lnTo>
                      <a:pt x="9490" y="33064"/>
                    </a:lnTo>
                    <a:lnTo>
                      <a:pt x="10463" y="33064"/>
                    </a:lnTo>
                    <a:lnTo>
                      <a:pt x="10463" y="40549"/>
                    </a:lnTo>
                    <a:lnTo>
                      <a:pt x="9351" y="40549"/>
                    </a:lnTo>
                    <a:lnTo>
                      <a:pt x="9351" y="33991"/>
                    </a:lnTo>
                    <a:lnTo>
                      <a:pt x="9281" y="33991"/>
                    </a:lnTo>
                    <a:lnTo>
                      <a:pt x="8516" y="34369"/>
                    </a:lnTo>
                    <a:lnTo>
                      <a:pt x="8238" y="36257"/>
                    </a:lnTo>
                    <a:lnTo>
                      <a:pt x="8064" y="38145"/>
                    </a:lnTo>
                    <a:lnTo>
                      <a:pt x="7995" y="40068"/>
                    </a:lnTo>
                    <a:lnTo>
                      <a:pt x="8064" y="41957"/>
                    </a:lnTo>
                    <a:lnTo>
                      <a:pt x="8238" y="43776"/>
                    </a:lnTo>
                    <a:lnTo>
                      <a:pt x="8899" y="43502"/>
                    </a:lnTo>
                    <a:lnTo>
                      <a:pt x="9629" y="43399"/>
                    </a:lnTo>
                    <a:lnTo>
                      <a:pt x="10463" y="43570"/>
                    </a:lnTo>
                    <a:lnTo>
                      <a:pt x="11193" y="43879"/>
                    </a:lnTo>
                    <a:lnTo>
                      <a:pt x="11749" y="44463"/>
                    </a:lnTo>
                    <a:lnTo>
                      <a:pt x="12201" y="45150"/>
                    </a:lnTo>
                    <a:lnTo>
                      <a:pt x="12444" y="46111"/>
                    </a:lnTo>
                    <a:lnTo>
                      <a:pt x="12514" y="47244"/>
                    </a:lnTo>
                    <a:lnTo>
                      <a:pt x="12444" y="48309"/>
                    </a:lnTo>
                    <a:lnTo>
                      <a:pt x="12236" y="49201"/>
                    </a:lnTo>
                    <a:lnTo>
                      <a:pt x="11853" y="49957"/>
                    </a:lnTo>
                    <a:lnTo>
                      <a:pt x="11402" y="50540"/>
                    </a:lnTo>
                    <a:lnTo>
                      <a:pt x="10776" y="50884"/>
                    </a:lnTo>
                    <a:lnTo>
                      <a:pt x="10011" y="51124"/>
                    </a:lnTo>
                    <a:lnTo>
                      <a:pt x="10811" y="53012"/>
                    </a:lnTo>
                    <a:lnTo>
                      <a:pt x="11680" y="54866"/>
                    </a:lnTo>
                    <a:lnTo>
                      <a:pt x="12688" y="56652"/>
                    </a:lnTo>
                    <a:lnTo>
                      <a:pt x="13001" y="55862"/>
                    </a:lnTo>
                    <a:lnTo>
                      <a:pt x="13487" y="55244"/>
                    </a:lnTo>
                    <a:lnTo>
                      <a:pt x="14044" y="54763"/>
                    </a:lnTo>
                    <a:lnTo>
                      <a:pt x="14774" y="54489"/>
                    </a:lnTo>
                    <a:lnTo>
                      <a:pt x="15538" y="54386"/>
                    </a:lnTo>
                    <a:lnTo>
                      <a:pt x="16373" y="54523"/>
                    </a:lnTo>
                    <a:lnTo>
                      <a:pt x="17103" y="54866"/>
                    </a:lnTo>
                    <a:lnTo>
                      <a:pt x="17659" y="55381"/>
                    </a:lnTo>
                    <a:lnTo>
                      <a:pt x="18041" y="56137"/>
                    </a:lnTo>
                    <a:lnTo>
                      <a:pt x="18354" y="57064"/>
                    </a:lnTo>
                    <a:lnTo>
                      <a:pt x="18389" y="58197"/>
                    </a:lnTo>
                    <a:lnTo>
                      <a:pt x="18354" y="59227"/>
                    </a:lnTo>
                    <a:lnTo>
                      <a:pt x="18111" y="60120"/>
                    </a:lnTo>
                    <a:lnTo>
                      <a:pt x="17763" y="60875"/>
                    </a:lnTo>
                    <a:lnTo>
                      <a:pt x="17276" y="61459"/>
                    </a:lnTo>
                    <a:lnTo>
                      <a:pt x="16685" y="61871"/>
                    </a:lnTo>
                    <a:lnTo>
                      <a:pt x="18389" y="63553"/>
                    </a:lnTo>
                    <a:lnTo>
                      <a:pt x="20231" y="65167"/>
                    </a:lnTo>
                    <a:lnTo>
                      <a:pt x="22213" y="66643"/>
                    </a:lnTo>
                    <a:lnTo>
                      <a:pt x="22526" y="65888"/>
                    </a:lnTo>
                    <a:lnTo>
                      <a:pt x="23012" y="65304"/>
                    </a:lnTo>
                    <a:lnTo>
                      <a:pt x="23568" y="64927"/>
                    </a:lnTo>
                    <a:lnTo>
                      <a:pt x="24194" y="64652"/>
                    </a:lnTo>
                    <a:lnTo>
                      <a:pt x="24959" y="64618"/>
                    </a:lnTo>
                    <a:lnTo>
                      <a:pt x="25828" y="64686"/>
                    </a:lnTo>
                    <a:lnTo>
                      <a:pt x="26523" y="65030"/>
                    </a:lnTo>
                    <a:lnTo>
                      <a:pt x="27079" y="65579"/>
                    </a:lnTo>
                    <a:lnTo>
                      <a:pt x="27497" y="66334"/>
                    </a:lnTo>
                    <a:lnTo>
                      <a:pt x="27775" y="67296"/>
                    </a:lnTo>
                    <a:lnTo>
                      <a:pt x="27809" y="68360"/>
                    </a:lnTo>
                    <a:lnTo>
                      <a:pt x="27809" y="69047"/>
                    </a:lnTo>
                    <a:lnTo>
                      <a:pt x="27740" y="69596"/>
                    </a:lnTo>
                    <a:lnTo>
                      <a:pt x="29026" y="70111"/>
                    </a:lnTo>
                    <a:lnTo>
                      <a:pt x="28887" y="69356"/>
                    </a:lnTo>
                    <a:lnTo>
                      <a:pt x="28818" y="68463"/>
                    </a:lnTo>
                    <a:lnTo>
                      <a:pt x="28887" y="67467"/>
                    </a:lnTo>
                    <a:lnTo>
                      <a:pt x="29096" y="66643"/>
                    </a:lnTo>
                    <a:lnTo>
                      <a:pt x="29443" y="65888"/>
                    </a:lnTo>
                    <a:lnTo>
                      <a:pt x="29930" y="65304"/>
                    </a:lnTo>
                    <a:lnTo>
                      <a:pt x="30486" y="64927"/>
                    </a:lnTo>
                    <a:lnTo>
                      <a:pt x="31112" y="64652"/>
                    </a:lnTo>
                    <a:lnTo>
                      <a:pt x="31877" y="64618"/>
                    </a:lnTo>
                    <a:lnTo>
                      <a:pt x="32676" y="64686"/>
                    </a:lnTo>
                    <a:lnTo>
                      <a:pt x="33406" y="65030"/>
                    </a:lnTo>
                    <a:lnTo>
                      <a:pt x="33962" y="65579"/>
                    </a:lnTo>
                    <a:lnTo>
                      <a:pt x="34414" y="66334"/>
                    </a:lnTo>
                    <a:lnTo>
                      <a:pt x="34692" y="67296"/>
                    </a:lnTo>
                    <a:lnTo>
                      <a:pt x="34727" y="68360"/>
                    </a:lnTo>
                    <a:lnTo>
                      <a:pt x="34692" y="69356"/>
                    </a:lnTo>
                    <a:lnTo>
                      <a:pt x="34484" y="70214"/>
                    </a:lnTo>
                    <a:lnTo>
                      <a:pt x="34171" y="70969"/>
                    </a:lnTo>
                    <a:lnTo>
                      <a:pt x="33719" y="71519"/>
                    </a:lnTo>
                    <a:lnTo>
                      <a:pt x="36083" y="71896"/>
                    </a:lnTo>
                    <a:lnTo>
                      <a:pt x="38412" y="72137"/>
                    </a:lnTo>
                    <a:lnTo>
                      <a:pt x="38412" y="65648"/>
                    </a:lnTo>
                    <a:lnTo>
                      <a:pt x="38412" y="65648"/>
                    </a:lnTo>
                    <a:lnTo>
                      <a:pt x="36882" y="66334"/>
                    </a:lnTo>
                    <a:lnTo>
                      <a:pt x="36639" y="65579"/>
                    </a:lnTo>
                    <a:lnTo>
                      <a:pt x="38551" y="64686"/>
                    </a:lnTo>
                    <a:lnTo>
                      <a:pt x="39559" y="64686"/>
                    </a:lnTo>
                    <a:lnTo>
                      <a:pt x="39559" y="72171"/>
                    </a:lnTo>
                    <a:lnTo>
                      <a:pt x="40533" y="72240"/>
                    </a:lnTo>
                    <a:lnTo>
                      <a:pt x="42931" y="72103"/>
                    </a:lnTo>
                    <a:lnTo>
                      <a:pt x="45330" y="71862"/>
                    </a:lnTo>
                    <a:lnTo>
                      <a:pt x="45330" y="65648"/>
                    </a:lnTo>
                    <a:lnTo>
                      <a:pt x="45260" y="65648"/>
                    </a:lnTo>
                    <a:lnTo>
                      <a:pt x="43731" y="66334"/>
                    </a:lnTo>
                    <a:lnTo>
                      <a:pt x="43557" y="65579"/>
                    </a:lnTo>
                    <a:lnTo>
                      <a:pt x="45469" y="64686"/>
                    </a:lnTo>
                    <a:lnTo>
                      <a:pt x="46442" y="64686"/>
                    </a:lnTo>
                    <a:lnTo>
                      <a:pt x="46442" y="71656"/>
                    </a:lnTo>
                    <a:lnTo>
                      <a:pt x="48285" y="71278"/>
                    </a:lnTo>
                    <a:lnTo>
                      <a:pt x="50023" y="70832"/>
                    </a:lnTo>
                    <a:lnTo>
                      <a:pt x="49779" y="70145"/>
                    </a:lnTo>
                    <a:lnTo>
                      <a:pt x="49606" y="69356"/>
                    </a:lnTo>
                    <a:lnTo>
                      <a:pt x="49501" y="68463"/>
                    </a:lnTo>
                    <a:lnTo>
                      <a:pt x="49606" y="67467"/>
                    </a:lnTo>
                    <a:lnTo>
                      <a:pt x="49849" y="66575"/>
                    </a:lnTo>
                    <a:lnTo>
                      <a:pt x="50162" y="65888"/>
                    </a:lnTo>
                    <a:lnTo>
                      <a:pt x="50648" y="65304"/>
                    </a:lnTo>
                    <a:lnTo>
                      <a:pt x="51170" y="64927"/>
                    </a:lnTo>
                    <a:lnTo>
                      <a:pt x="51830" y="64652"/>
                    </a:lnTo>
                    <a:lnTo>
                      <a:pt x="52560" y="64618"/>
                    </a:lnTo>
                    <a:lnTo>
                      <a:pt x="53429" y="64686"/>
                    </a:lnTo>
                    <a:lnTo>
                      <a:pt x="54125" y="65030"/>
                    </a:lnTo>
                    <a:lnTo>
                      <a:pt x="54716" y="65579"/>
                    </a:lnTo>
                    <a:lnTo>
                      <a:pt x="55133" y="66334"/>
                    </a:lnTo>
                    <a:lnTo>
                      <a:pt x="55376" y="67296"/>
                    </a:lnTo>
                    <a:lnTo>
                      <a:pt x="55480" y="68360"/>
                    </a:lnTo>
                    <a:lnTo>
                      <a:pt x="55480" y="68497"/>
                    </a:lnTo>
                    <a:lnTo>
                      <a:pt x="55480" y="68600"/>
                    </a:lnTo>
                    <a:lnTo>
                      <a:pt x="57844" y="67227"/>
                    </a:lnTo>
                    <a:lnTo>
                      <a:pt x="60139" y="65682"/>
                    </a:lnTo>
                    <a:lnTo>
                      <a:pt x="62294" y="63931"/>
                    </a:lnTo>
                    <a:lnTo>
                      <a:pt x="64241" y="62008"/>
                    </a:lnTo>
                    <a:lnTo>
                      <a:pt x="63511" y="62008"/>
                    </a:lnTo>
                    <a:lnTo>
                      <a:pt x="63511" y="55484"/>
                    </a:lnTo>
                    <a:lnTo>
                      <a:pt x="63476" y="55484"/>
                    </a:lnTo>
                    <a:lnTo>
                      <a:pt x="61946" y="56171"/>
                    </a:lnTo>
                    <a:lnTo>
                      <a:pt x="61772" y="55416"/>
                    </a:lnTo>
                    <a:lnTo>
                      <a:pt x="63650" y="54523"/>
                    </a:lnTo>
                    <a:lnTo>
                      <a:pt x="64658" y="54523"/>
                    </a:lnTo>
                    <a:lnTo>
                      <a:pt x="64658" y="61596"/>
                    </a:lnTo>
                    <a:lnTo>
                      <a:pt x="66292" y="59673"/>
                    </a:lnTo>
                    <a:lnTo>
                      <a:pt x="67752" y="57648"/>
                    </a:lnTo>
                    <a:lnTo>
                      <a:pt x="67960" y="56583"/>
                    </a:lnTo>
                    <a:lnTo>
                      <a:pt x="68342" y="55759"/>
                    </a:lnTo>
                    <a:lnTo>
                      <a:pt x="68864" y="55141"/>
                    </a:lnTo>
                    <a:lnTo>
                      <a:pt x="69490" y="54660"/>
                    </a:lnTo>
                    <a:lnTo>
                      <a:pt x="70533" y="52463"/>
                    </a:lnTo>
                    <a:lnTo>
                      <a:pt x="71436" y="50094"/>
                    </a:lnTo>
                    <a:lnTo>
                      <a:pt x="71436" y="44497"/>
                    </a:lnTo>
                    <a:lnTo>
                      <a:pt x="71367" y="44497"/>
                    </a:lnTo>
                    <a:lnTo>
                      <a:pt x="69907" y="45218"/>
                    </a:lnTo>
                    <a:lnTo>
                      <a:pt x="69663" y="44463"/>
                    </a:lnTo>
                    <a:lnTo>
                      <a:pt x="71575" y="43570"/>
                    </a:lnTo>
                    <a:lnTo>
                      <a:pt x="72584" y="43570"/>
                    </a:lnTo>
                    <a:lnTo>
                      <a:pt x="72584" y="45493"/>
                    </a:lnTo>
                    <a:lnTo>
                      <a:pt x="72896" y="42987"/>
                    </a:lnTo>
                    <a:lnTo>
                      <a:pt x="73035" y="40412"/>
                    </a:lnTo>
                    <a:lnTo>
                      <a:pt x="72444" y="40652"/>
                    </a:lnTo>
                    <a:lnTo>
                      <a:pt x="71714" y="40686"/>
                    </a:lnTo>
                    <a:lnTo>
                      <a:pt x="70915" y="40583"/>
                    </a:lnTo>
                    <a:lnTo>
                      <a:pt x="70185" y="40274"/>
                    </a:lnTo>
                    <a:lnTo>
                      <a:pt x="69629" y="39690"/>
                    </a:lnTo>
                    <a:lnTo>
                      <a:pt x="69177" y="38935"/>
                    </a:lnTo>
                    <a:lnTo>
                      <a:pt x="68899" y="38008"/>
                    </a:lnTo>
                    <a:lnTo>
                      <a:pt x="68794" y="36806"/>
                    </a:lnTo>
                    <a:lnTo>
                      <a:pt x="68899" y="35845"/>
                    </a:lnTo>
                    <a:lnTo>
                      <a:pt x="69107" y="34987"/>
                    </a:lnTo>
                    <a:lnTo>
                      <a:pt x="69420" y="34231"/>
                    </a:lnTo>
                    <a:lnTo>
                      <a:pt x="69907" y="33682"/>
                    </a:lnTo>
                    <a:lnTo>
                      <a:pt x="70463" y="33304"/>
                    </a:lnTo>
                    <a:lnTo>
                      <a:pt x="71158" y="32995"/>
                    </a:lnTo>
                    <a:lnTo>
                      <a:pt x="71853" y="32961"/>
                    </a:lnTo>
                    <a:lnTo>
                      <a:pt x="72062" y="32961"/>
                    </a:lnTo>
                    <a:lnTo>
                      <a:pt x="72236" y="32995"/>
                    </a:lnTo>
                    <a:lnTo>
                      <a:pt x="71680" y="30832"/>
                    </a:lnTo>
                    <a:lnTo>
                      <a:pt x="70950" y="28772"/>
                    </a:lnTo>
                    <a:lnTo>
                      <a:pt x="70150" y="26746"/>
                    </a:lnTo>
                    <a:lnTo>
                      <a:pt x="70150" y="30386"/>
                    </a:lnTo>
                    <a:lnTo>
                      <a:pt x="69003" y="30386"/>
                    </a:lnTo>
                    <a:lnTo>
                      <a:pt x="69003" y="24480"/>
                    </a:lnTo>
                    <a:lnTo>
                      <a:pt x="68794" y="24206"/>
                    </a:lnTo>
                    <a:lnTo>
                      <a:pt x="68655" y="23965"/>
                    </a:lnTo>
                    <a:lnTo>
                      <a:pt x="67439" y="24515"/>
                    </a:lnTo>
                    <a:lnTo>
                      <a:pt x="67195" y="23759"/>
                    </a:lnTo>
                    <a:lnTo>
                      <a:pt x="68238" y="23244"/>
                    </a:lnTo>
                    <a:lnTo>
                      <a:pt x="66743" y="21081"/>
                    </a:lnTo>
                    <a:lnTo>
                      <a:pt x="65110" y="19021"/>
                    </a:lnTo>
                    <a:lnTo>
                      <a:pt x="63232" y="17098"/>
                    </a:lnTo>
                    <a:lnTo>
                      <a:pt x="61286" y="15347"/>
                    </a:lnTo>
                    <a:lnTo>
                      <a:pt x="59130" y="13699"/>
                    </a:lnTo>
                    <a:lnTo>
                      <a:pt x="59374" y="14592"/>
                    </a:lnTo>
                    <a:lnTo>
                      <a:pt x="59409" y="15587"/>
                    </a:lnTo>
                    <a:lnTo>
                      <a:pt x="59339" y="16755"/>
                    </a:lnTo>
                    <a:lnTo>
                      <a:pt x="59096" y="17751"/>
                    </a:lnTo>
                    <a:lnTo>
                      <a:pt x="58609" y="18506"/>
                    </a:lnTo>
                    <a:lnTo>
                      <a:pt x="58053" y="19055"/>
                    </a:lnTo>
                    <a:lnTo>
                      <a:pt x="57288" y="19433"/>
                    </a:lnTo>
                    <a:lnTo>
                      <a:pt x="56384" y="19536"/>
                    </a:lnTo>
                    <a:lnTo>
                      <a:pt x="55550" y="19433"/>
                    </a:lnTo>
                    <a:lnTo>
                      <a:pt x="54889" y="19055"/>
                    </a:lnTo>
                    <a:lnTo>
                      <a:pt x="54333" y="18540"/>
                    </a:lnTo>
                    <a:lnTo>
                      <a:pt x="53881" y="17785"/>
                    </a:lnTo>
                    <a:lnTo>
                      <a:pt x="53603" y="16824"/>
                    </a:lnTo>
                    <a:lnTo>
                      <a:pt x="53499" y="15690"/>
                    </a:lnTo>
                    <a:lnTo>
                      <a:pt x="53568" y="14592"/>
                    </a:lnTo>
                    <a:lnTo>
                      <a:pt x="53847" y="13699"/>
                    </a:lnTo>
                    <a:lnTo>
                      <a:pt x="54229" y="12978"/>
                    </a:lnTo>
                    <a:lnTo>
                      <a:pt x="54750" y="12429"/>
                    </a:lnTo>
                    <a:lnTo>
                      <a:pt x="55376" y="12051"/>
                    </a:lnTo>
                    <a:lnTo>
                      <a:pt x="56071" y="11811"/>
                    </a:lnTo>
                    <a:lnTo>
                      <a:pt x="53707" y="10678"/>
                    </a:lnTo>
                    <a:lnTo>
                      <a:pt x="51274" y="9682"/>
                    </a:lnTo>
                    <a:lnTo>
                      <a:pt x="48702" y="8927"/>
                    </a:lnTo>
                    <a:lnTo>
                      <a:pt x="46025" y="8377"/>
                    </a:lnTo>
                    <a:lnTo>
                      <a:pt x="43314" y="7999"/>
                    </a:lnTo>
                    <a:lnTo>
                      <a:pt x="40533" y="7896"/>
                    </a:lnTo>
                    <a:close/>
                    <a:moveTo>
                      <a:pt x="40533" y="0"/>
                    </a:moveTo>
                    <a:lnTo>
                      <a:pt x="44044" y="137"/>
                    </a:lnTo>
                    <a:lnTo>
                      <a:pt x="47415" y="618"/>
                    </a:lnTo>
                    <a:lnTo>
                      <a:pt x="50753" y="1304"/>
                    </a:lnTo>
                    <a:lnTo>
                      <a:pt x="53951" y="2266"/>
                    </a:lnTo>
                    <a:lnTo>
                      <a:pt x="57045" y="3467"/>
                    </a:lnTo>
                    <a:lnTo>
                      <a:pt x="60034" y="4944"/>
                    </a:lnTo>
                    <a:lnTo>
                      <a:pt x="62850" y="6626"/>
                    </a:lnTo>
                    <a:lnTo>
                      <a:pt x="65527" y="8515"/>
                    </a:lnTo>
                    <a:lnTo>
                      <a:pt x="67995" y="10643"/>
                    </a:lnTo>
                    <a:lnTo>
                      <a:pt x="70324" y="12909"/>
                    </a:lnTo>
                    <a:lnTo>
                      <a:pt x="72444" y="15381"/>
                    </a:lnTo>
                    <a:lnTo>
                      <a:pt x="74391" y="18025"/>
                    </a:lnTo>
                    <a:lnTo>
                      <a:pt x="76060" y="20806"/>
                    </a:lnTo>
                    <a:lnTo>
                      <a:pt x="77520" y="23725"/>
                    </a:lnTo>
                    <a:lnTo>
                      <a:pt x="78771" y="26781"/>
                    </a:lnTo>
                    <a:lnTo>
                      <a:pt x="79779" y="29939"/>
                    </a:lnTo>
                    <a:lnTo>
                      <a:pt x="80475" y="33236"/>
                    </a:lnTo>
                    <a:lnTo>
                      <a:pt x="80926" y="36635"/>
                    </a:lnTo>
                    <a:lnTo>
                      <a:pt x="81066" y="40068"/>
                    </a:lnTo>
                    <a:lnTo>
                      <a:pt x="80926" y="43330"/>
                    </a:lnTo>
                    <a:lnTo>
                      <a:pt x="80544" y="46489"/>
                    </a:lnTo>
                    <a:lnTo>
                      <a:pt x="79918" y="49545"/>
                    </a:lnTo>
                    <a:lnTo>
                      <a:pt x="79049" y="52532"/>
                    </a:lnTo>
                    <a:lnTo>
                      <a:pt x="77972" y="55416"/>
                    </a:lnTo>
                    <a:lnTo>
                      <a:pt x="76616" y="58197"/>
                    </a:lnTo>
                    <a:lnTo>
                      <a:pt x="75156" y="60875"/>
                    </a:lnTo>
                    <a:lnTo>
                      <a:pt x="73418" y="63381"/>
                    </a:lnTo>
                    <a:lnTo>
                      <a:pt x="73522" y="63484"/>
                    </a:lnTo>
                    <a:lnTo>
                      <a:pt x="73626" y="63553"/>
                    </a:lnTo>
                    <a:lnTo>
                      <a:pt x="117809" y="107261"/>
                    </a:lnTo>
                    <a:lnTo>
                      <a:pt x="118644" y="108291"/>
                    </a:lnTo>
                    <a:lnTo>
                      <a:pt x="119339" y="109493"/>
                    </a:lnTo>
                    <a:lnTo>
                      <a:pt x="119756" y="110660"/>
                    </a:lnTo>
                    <a:lnTo>
                      <a:pt x="120000" y="111931"/>
                    </a:lnTo>
                    <a:lnTo>
                      <a:pt x="120000" y="113201"/>
                    </a:lnTo>
                    <a:lnTo>
                      <a:pt x="119756" y="114472"/>
                    </a:lnTo>
                    <a:lnTo>
                      <a:pt x="119339" y="115639"/>
                    </a:lnTo>
                    <a:lnTo>
                      <a:pt x="118644" y="116772"/>
                    </a:lnTo>
                    <a:lnTo>
                      <a:pt x="117809" y="117802"/>
                    </a:lnTo>
                    <a:lnTo>
                      <a:pt x="116767" y="118695"/>
                    </a:lnTo>
                    <a:lnTo>
                      <a:pt x="115619" y="119313"/>
                    </a:lnTo>
                    <a:lnTo>
                      <a:pt x="114368" y="119793"/>
                    </a:lnTo>
                    <a:lnTo>
                      <a:pt x="113082" y="119999"/>
                    </a:lnTo>
                    <a:lnTo>
                      <a:pt x="111796" y="119999"/>
                    </a:lnTo>
                    <a:lnTo>
                      <a:pt x="110544" y="119793"/>
                    </a:lnTo>
                    <a:lnTo>
                      <a:pt x="109327" y="119381"/>
                    </a:lnTo>
                    <a:lnTo>
                      <a:pt x="108180" y="118695"/>
                    </a:lnTo>
                    <a:lnTo>
                      <a:pt x="107137" y="117802"/>
                    </a:lnTo>
                    <a:lnTo>
                      <a:pt x="62954" y="74128"/>
                    </a:lnTo>
                    <a:lnTo>
                      <a:pt x="62746" y="73888"/>
                    </a:lnTo>
                    <a:lnTo>
                      <a:pt x="62572" y="73648"/>
                    </a:lnTo>
                    <a:lnTo>
                      <a:pt x="59756" y="75296"/>
                    </a:lnTo>
                    <a:lnTo>
                      <a:pt x="56836" y="76703"/>
                    </a:lnTo>
                    <a:lnTo>
                      <a:pt x="53812" y="77871"/>
                    </a:lnTo>
                    <a:lnTo>
                      <a:pt x="50614" y="78866"/>
                    </a:lnTo>
                    <a:lnTo>
                      <a:pt x="47381" y="79519"/>
                    </a:lnTo>
                    <a:lnTo>
                      <a:pt x="43974" y="79965"/>
                    </a:lnTo>
                    <a:lnTo>
                      <a:pt x="40533" y="80103"/>
                    </a:lnTo>
                    <a:lnTo>
                      <a:pt x="37022" y="79965"/>
                    </a:lnTo>
                    <a:lnTo>
                      <a:pt x="33650" y="79519"/>
                    </a:lnTo>
                    <a:lnTo>
                      <a:pt x="30312" y="78832"/>
                    </a:lnTo>
                    <a:lnTo>
                      <a:pt x="27114" y="77836"/>
                    </a:lnTo>
                    <a:lnTo>
                      <a:pt x="24020" y="76669"/>
                    </a:lnTo>
                    <a:lnTo>
                      <a:pt x="21066" y="75193"/>
                    </a:lnTo>
                    <a:lnTo>
                      <a:pt x="18250" y="73510"/>
                    </a:lnTo>
                    <a:lnTo>
                      <a:pt x="15573" y="71587"/>
                    </a:lnTo>
                    <a:lnTo>
                      <a:pt x="13035" y="69493"/>
                    </a:lnTo>
                    <a:lnTo>
                      <a:pt x="10776" y="67193"/>
                    </a:lnTo>
                    <a:lnTo>
                      <a:pt x="8621" y="64755"/>
                    </a:lnTo>
                    <a:lnTo>
                      <a:pt x="6709" y="62111"/>
                    </a:lnTo>
                    <a:lnTo>
                      <a:pt x="5005" y="59330"/>
                    </a:lnTo>
                    <a:lnTo>
                      <a:pt x="3511" y="56412"/>
                    </a:lnTo>
                    <a:lnTo>
                      <a:pt x="2294" y="53356"/>
                    </a:lnTo>
                    <a:lnTo>
                      <a:pt x="1286" y="50163"/>
                    </a:lnTo>
                    <a:lnTo>
                      <a:pt x="556" y="46901"/>
                    </a:lnTo>
                    <a:lnTo>
                      <a:pt x="139" y="43502"/>
                    </a:lnTo>
                    <a:lnTo>
                      <a:pt x="0" y="40068"/>
                    </a:lnTo>
                    <a:lnTo>
                      <a:pt x="139" y="36635"/>
                    </a:lnTo>
                    <a:lnTo>
                      <a:pt x="556" y="33236"/>
                    </a:lnTo>
                    <a:lnTo>
                      <a:pt x="1286" y="29939"/>
                    </a:lnTo>
                    <a:lnTo>
                      <a:pt x="2294" y="26781"/>
                    </a:lnTo>
                    <a:lnTo>
                      <a:pt x="3511" y="23725"/>
                    </a:lnTo>
                    <a:lnTo>
                      <a:pt x="5005" y="20806"/>
                    </a:lnTo>
                    <a:lnTo>
                      <a:pt x="6709" y="18025"/>
                    </a:lnTo>
                    <a:lnTo>
                      <a:pt x="8621" y="15381"/>
                    </a:lnTo>
                    <a:lnTo>
                      <a:pt x="10776" y="12909"/>
                    </a:lnTo>
                    <a:lnTo>
                      <a:pt x="13035" y="10643"/>
                    </a:lnTo>
                    <a:lnTo>
                      <a:pt x="15573" y="8515"/>
                    </a:lnTo>
                    <a:lnTo>
                      <a:pt x="18250" y="6626"/>
                    </a:lnTo>
                    <a:lnTo>
                      <a:pt x="21066" y="4944"/>
                    </a:lnTo>
                    <a:lnTo>
                      <a:pt x="24020" y="3467"/>
                    </a:lnTo>
                    <a:lnTo>
                      <a:pt x="27114" y="2266"/>
                    </a:lnTo>
                    <a:lnTo>
                      <a:pt x="30312" y="1304"/>
                    </a:lnTo>
                    <a:lnTo>
                      <a:pt x="33650" y="618"/>
                    </a:lnTo>
                    <a:lnTo>
                      <a:pt x="37022" y="137"/>
                    </a:lnTo>
                    <a:lnTo>
                      <a:pt x="40533" y="0"/>
                    </a:lnTo>
                    <a:close/>
                  </a:path>
                </a:pathLst>
              </a:custGeom>
              <a:solidFill>
                <a:schemeClr val="lt1"/>
              </a:solidFill>
              <a:ln>
                <a:noFill/>
              </a:ln>
              <a:effectLst>
                <a:outerShdw blurRad="50800" dist="38100" dir="5400000" algn="t" rotWithShape="0">
                  <a:srgbClr val="000000">
                    <a:alpha val="40000"/>
                  </a:srgbClr>
                </a:outerShdw>
              </a:effectLst>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207" name="Shape 207"/>
              <p:cNvGrpSpPr/>
              <p:nvPr/>
            </p:nvGrpSpPr>
            <p:grpSpPr>
              <a:xfrm>
                <a:off x="1348155" y="1266092"/>
                <a:ext cx="3029575" cy="4583723"/>
                <a:chOff x="3081337" y="1270001"/>
                <a:chExt cx="2432051" cy="3497263"/>
              </a:xfrm>
            </p:grpSpPr>
            <p:sp>
              <p:nvSpPr>
                <p:cNvPr id="208" name="Shape 208"/>
                <p:cNvSpPr/>
                <p:nvPr/>
              </p:nvSpPr>
              <p:spPr>
                <a:xfrm>
                  <a:off x="3084512" y="1270001"/>
                  <a:ext cx="2428875" cy="1376363"/>
                </a:xfrm>
                <a:custGeom>
                  <a:avLst/>
                  <a:gdLst/>
                  <a:ahLst/>
                  <a:cxnLst/>
                  <a:rect l="0" t="0" r="0" b="0"/>
                  <a:pathLst>
                    <a:path w="120000" h="120000" extrusionOk="0">
                      <a:moveTo>
                        <a:pt x="61922" y="0"/>
                      </a:moveTo>
                      <a:lnTo>
                        <a:pt x="65689" y="69"/>
                      </a:lnTo>
                      <a:lnTo>
                        <a:pt x="65729" y="69"/>
                      </a:lnTo>
                      <a:lnTo>
                        <a:pt x="69653" y="829"/>
                      </a:lnTo>
                      <a:lnTo>
                        <a:pt x="73420" y="2074"/>
                      </a:lnTo>
                      <a:lnTo>
                        <a:pt x="77069" y="3873"/>
                      </a:lnTo>
                      <a:lnTo>
                        <a:pt x="80562" y="6017"/>
                      </a:lnTo>
                      <a:lnTo>
                        <a:pt x="83976" y="8783"/>
                      </a:lnTo>
                      <a:lnTo>
                        <a:pt x="87194" y="12034"/>
                      </a:lnTo>
                      <a:lnTo>
                        <a:pt x="90294" y="15700"/>
                      </a:lnTo>
                      <a:lnTo>
                        <a:pt x="93315" y="19988"/>
                      </a:lnTo>
                      <a:lnTo>
                        <a:pt x="96141" y="24622"/>
                      </a:lnTo>
                      <a:lnTo>
                        <a:pt x="98848" y="29878"/>
                      </a:lnTo>
                      <a:lnTo>
                        <a:pt x="101399" y="35481"/>
                      </a:lnTo>
                      <a:lnTo>
                        <a:pt x="103832" y="41636"/>
                      </a:lnTo>
                      <a:lnTo>
                        <a:pt x="105519" y="46547"/>
                      </a:lnTo>
                      <a:lnTo>
                        <a:pt x="107089" y="51596"/>
                      </a:lnTo>
                      <a:lnTo>
                        <a:pt x="108502" y="56438"/>
                      </a:lnTo>
                      <a:lnTo>
                        <a:pt x="109797" y="61279"/>
                      </a:lnTo>
                      <a:lnTo>
                        <a:pt x="110856" y="65913"/>
                      </a:lnTo>
                      <a:lnTo>
                        <a:pt x="111837" y="70478"/>
                      </a:lnTo>
                      <a:lnTo>
                        <a:pt x="112622" y="74628"/>
                      </a:lnTo>
                      <a:lnTo>
                        <a:pt x="113407" y="78639"/>
                      </a:lnTo>
                      <a:lnTo>
                        <a:pt x="113996" y="82097"/>
                      </a:lnTo>
                      <a:lnTo>
                        <a:pt x="114466" y="85348"/>
                      </a:lnTo>
                      <a:lnTo>
                        <a:pt x="114898" y="88115"/>
                      </a:lnTo>
                      <a:lnTo>
                        <a:pt x="115212" y="90397"/>
                      </a:lnTo>
                      <a:lnTo>
                        <a:pt x="115330" y="91158"/>
                      </a:lnTo>
                      <a:lnTo>
                        <a:pt x="115448" y="91988"/>
                      </a:lnTo>
                      <a:lnTo>
                        <a:pt x="115526" y="92541"/>
                      </a:lnTo>
                      <a:lnTo>
                        <a:pt x="115644" y="93025"/>
                      </a:lnTo>
                      <a:lnTo>
                        <a:pt x="115761" y="93579"/>
                      </a:lnTo>
                      <a:lnTo>
                        <a:pt x="116075" y="96000"/>
                      </a:lnTo>
                      <a:lnTo>
                        <a:pt x="116468" y="98213"/>
                      </a:lnTo>
                      <a:lnTo>
                        <a:pt x="116821" y="100495"/>
                      </a:lnTo>
                      <a:lnTo>
                        <a:pt x="117213" y="102708"/>
                      </a:lnTo>
                      <a:lnTo>
                        <a:pt x="117645" y="104576"/>
                      </a:lnTo>
                      <a:lnTo>
                        <a:pt x="117998" y="106305"/>
                      </a:lnTo>
                      <a:lnTo>
                        <a:pt x="118351" y="107550"/>
                      </a:lnTo>
                      <a:lnTo>
                        <a:pt x="118665" y="108380"/>
                      </a:lnTo>
                      <a:lnTo>
                        <a:pt x="119293" y="109625"/>
                      </a:lnTo>
                      <a:lnTo>
                        <a:pt x="119725" y="111077"/>
                      </a:lnTo>
                      <a:lnTo>
                        <a:pt x="120000" y="112599"/>
                      </a:lnTo>
                      <a:lnTo>
                        <a:pt x="120000" y="114190"/>
                      </a:lnTo>
                      <a:lnTo>
                        <a:pt x="119803" y="115780"/>
                      </a:lnTo>
                      <a:lnTo>
                        <a:pt x="119293" y="117302"/>
                      </a:lnTo>
                      <a:lnTo>
                        <a:pt x="118705" y="118478"/>
                      </a:lnTo>
                      <a:lnTo>
                        <a:pt x="117959" y="119308"/>
                      </a:lnTo>
                      <a:lnTo>
                        <a:pt x="117174" y="119792"/>
                      </a:lnTo>
                      <a:lnTo>
                        <a:pt x="116350" y="120000"/>
                      </a:lnTo>
                      <a:lnTo>
                        <a:pt x="115604" y="119861"/>
                      </a:lnTo>
                      <a:lnTo>
                        <a:pt x="114859" y="119377"/>
                      </a:lnTo>
                      <a:lnTo>
                        <a:pt x="114153" y="118755"/>
                      </a:lnTo>
                      <a:lnTo>
                        <a:pt x="113878" y="118340"/>
                      </a:lnTo>
                      <a:lnTo>
                        <a:pt x="113642" y="117855"/>
                      </a:lnTo>
                      <a:lnTo>
                        <a:pt x="113407" y="117440"/>
                      </a:lnTo>
                      <a:lnTo>
                        <a:pt x="112465" y="112184"/>
                      </a:lnTo>
                      <a:lnTo>
                        <a:pt x="111406" y="107066"/>
                      </a:lnTo>
                      <a:lnTo>
                        <a:pt x="110111" y="102155"/>
                      </a:lnTo>
                      <a:lnTo>
                        <a:pt x="108659" y="97383"/>
                      </a:lnTo>
                      <a:lnTo>
                        <a:pt x="108620" y="97037"/>
                      </a:lnTo>
                      <a:lnTo>
                        <a:pt x="108423" y="96138"/>
                      </a:lnTo>
                      <a:lnTo>
                        <a:pt x="108266" y="95031"/>
                      </a:lnTo>
                      <a:lnTo>
                        <a:pt x="108070" y="93510"/>
                      </a:lnTo>
                      <a:lnTo>
                        <a:pt x="106736" y="84933"/>
                      </a:lnTo>
                      <a:lnTo>
                        <a:pt x="105284" y="76841"/>
                      </a:lnTo>
                      <a:lnTo>
                        <a:pt x="103597" y="69095"/>
                      </a:lnTo>
                      <a:lnTo>
                        <a:pt x="101752" y="62040"/>
                      </a:lnTo>
                      <a:lnTo>
                        <a:pt x="99829" y="55262"/>
                      </a:lnTo>
                      <a:lnTo>
                        <a:pt x="97750" y="49037"/>
                      </a:lnTo>
                      <a:lnTo>
                        <a:pt x="95474" y="43296"/>
                      </a:lnTo>
                      <a:lnTo>
                        <a:pt x="93041" y="38040"/>
                      </a:lnTo>
                      <a:lnTo>
                        <a:pt x="90529" y="33268"/>
                      </a:lnTo>
                      <a:lnTo>
                        <a:pt x="87822" y="28979"/>
                      </a:lnTo>
                      <a:lnTo>
                        <a:pt x="85035" y="25175"/>
                      </a:lnTo>
                      <a:lnTo>
                        <a:pt x="82092" y="21855"/>
                      </a:lnTo>
                      <a:lnTo>
                        <a:pt x="78953" y="19158"/>
                      </a:lnTo>
                      <a:lnTo>
                        <a:pt x="75735" y="16876"/>
                      </a:lnTo>
                      <a:lnTo>
                        <a:pt x="72400" y="15077"/>
                      </a:lnTo>
                      <a:lnTo>
                        <a:pt x="68907" y="13832"/>
                      </a:lnTo>
                      <a:lnTo>
                        <a:pt x="65258" y="13072"/>
                      </a:lnTo>
                      <a:lnTo>
                        <a:pt x="61844" y="13072"/>
                      </a:lnTo>
                      <a:lnTo>
                        <a:pt x="58508" y="13417"/>
                      </a:lnTo>
                      <a:lnTo>
                        <a:pt x="55330" y="14386"/>
                      </a:lnTo>
                      <a:lnTo>
                        <a:pt x="52230" y="15700"/>
                      </a:lnTo>
                      <a:lnTo>
                        <a:pt x="49208" y="17498"/>
                      </a:lnTo>
                      <a:lnTo>
                        <a:pt x="46304" y="19504"/>
                      </a:lnTo>
                      <a:lnTo>
                        <a:pt x="43518" y="21994"/>
                      </a:lnTo>
                      <a:lnTo>
                        <a:pt x="40810" y="24622"/>
                      </a:lnTo>
                      <a:lnTo>
                        <a:pt x="38221" y="27458"/>
                      </a:lnTo>
                      <a:lnTo>
                        <a:pt x="35748" y="30639"/>
                      </a:lnTo>
                      <a:lnTo>
                        <a:pt x="33394" y="33821"/>
                      </a:lnTo>
                      <a:lnTo>
                        <a:pt x="31118" y="37279"/>
                      </a:lnTo>
                      <a:lnTo>
                        <a:pt x="28999" y="40737"/>
                      </a:lnTo>
                      <a:lnTo>
                        <a:pt x="26958" y="44265"/>
                      </a:lnTo>
                      <a:lnTo>
                        <a:pt x="25075" y="47792"/>
                      </a:lnTo>
                      <a:lnTo>
                        <a:pt x="23230" y="51319"/>
                      </a:lnTo>
                      <a:lnTo>
                        <a:pt x="21543" y="54708"/>
                      </a:lnTo>
                      <a:lnTo>
                        <a:pt x="19934" y="58028"/>
                      </a:lnTo>
                      <a:lnTo>
                        <a:pt x="18561" y="61141"/>
                      </a:lnTo>
                      <a:lnTo>
                        <a:pt x="17187" y="64184"/>
                      </a:lnTo>
                      <a:lnTo>
                        <a:pt x="15971" y="67020"/>
                      </a:lnTo>
                      <a:lnTo>
                        <a:pt x="14872" y="69510"/>
                      </a:lnTo>
                      <a:lnTo>
                        <a:pt x="14048" y="71585"/>
                      </a:lnTo>
                      <a:lnTo>
                        <a:pt x="12792" y="74282"/>
                      </a:lnTo>
                      <a:lnTo>
                        <a:pt x="11615" y="76495"/>
                      </a:lnTo>
                      <a:lnTo>
                        <a:pt x="10438" y="78501"/>
                      </a:lnTo>
                      <a:lnTo>
                        <a:pt x="9339" y="80230"/>
                      </a:lnTo>
                      <a:lnTo>
                        <a:pt x="8397" y="81544"/>
                      </a:lnTo>
                      <a:lnTo>
                        <a:pt x="7377" y="82858"/>
                      </a:lnTo>
                      <a:lnTo>
                        <a:pt x="6514" y="83896"/>
                      </a:lnTo>
                      <a:lnTo>
                        <a:pt x="5729" y="84657"/>
                      </a:lnTo>
                      <a:lnTo>
                        <a:pt x="5101" y="85279"/>
                      </a:lnTo>
                      <a:lnTo>
                        <a:pt x="4551" y="85625"/>
                      </a:lnTo>
                      <a:lnTo>
                        <a:pt x="4081" y="85694"/>
                      </a:lnTo>
                      <a:lnTo>
                        <a:pt x="3649" y="85832"/>
                      </a:lnTo>
                      <a:lnTo>
                        <a:pt x="3257" y="85694"/>
                      </a:lnTo>
                      <a:lnTo>
                        <a:pt x="2825" y="85625"/>
                      </a:lnTo>
                      <a:lnTo>
                        <a:pt x="1883" y="84933"/>
                      </a:lnTo>
                      <a:lnTo>
                        <a:pt x="1059" y="83827"/>
                      </a:lnTo>
                      <a:lnTo>
                        <a:pt x="431" y="82374"/>
                      </a:lnTo>
                      <a:lnTo>
                        <a:pt x="39" y="80714"/>
                      </a:lnTo>
                      <a:lnTo>
                        <a:pt x="0" y="79193"/>
                      </a:lnTo>
                      <a:lnTo>
                        <a:pt x="78" y="77740"/>
                      </a:lnTo>
                      <a:lnTo>
                        <a:pt x="353" y="76357"/>
                      </a:lnTo>
                      <a:lnTo>
                        <a:pt x="863" y="75112"/>
                      </a:lnTo>
                      <a:lnTo>
                        <a:pt x="1451" y="74074"/>
                      </a:lnTo>
                      <a:lnTo>
                        <a:pt x="1883" y="73590"/>
                      </a:lnTo>
                      <a:lnTo>
                        <a:pt x="2354" y="73175"/>
                      </a:lnTo>
                      <a:lnTo>
                        <a:pt x="2825" y="72622"/>
                      </a:lnTo>
                      <a:lnTo>
                        <a:pt x="3492" y="71792"/>
                      </a:lnTo>
                      <a:lnTo>
                        <a:pt x="4277" y="70755"/>
                      </a:lnTo>
                      <a:lnTo>
                        <a:pt x="5219" y="69302"/>
                      </a:lnTo>
                      <a:lnTo>
                        <a:pt x="6160" y="67711"/>
                      </a:lnTo>
                      <a:lnTo>
                        <a:pt x="7141" y="65913"/>
                      </a:lnTo>
                      <a:lnTo>
                        <a:pt x="8162" y="63700"/>
                      </a:lnTo>
                      <a:lnTo>
                        <a:pt x="9025" y="61694"/>
                      </a:lnTo>
                      <a:lnTo>
                        <a:pt x="10163" y="59066"/>
                      </a:lnTo>
                      <a:lnTo>
                        <a:pt x="11379" y="56161"/>
                      </a:lnTo>
                      <a:lnTo>
                        <a:pt x="12792" y="52979"/>
                      </a:lnTo>
                      <a:lnTo>
                        <a:pt x="14283" y="49659"/>
                      </a:lnTo>
                      <a:lnTo>
                        <a:pt x="15931" y="46270"/>
                      </a:lnTo>
                      <a:lnTo>
                        <a:pt x="17619" y="42674"/>
                      </a:lnTo>
                      <a:lnTo>
                        <a:pt x="19502" y="39077"/>
                      </a:lnTo>
                      <a:lnTo>
                        <a:pt x="21504" y="35342"/>
                      </a:lnTo>
                      <a:lnTo>
                        <a:pt x="23623" y="31677"/>
                      </a:lnTo>
                      <a:lnTo>
                        <a:pt x="25860" y="28080"/>
                      </a:lnTo>
                      <a:lnTo>
                        <a:pt x="28214" y="24414"/>
                      </a:lnTo>
                      <a:lnTo>
                        <a:pt x="30725" y="20956"/>
                      </a:lnTo>
                      <a:lnTo>
                        <a:pt x="33276" y="17636"/>
                      </a:lnTo>
                      <a:lnTo>
                        <a:pt x="35984" y="14455"/>
                      </a:lnTo>
                      <a:lnTo>
                        <a:pt x="38848" y="11550"/>
                      </a:lnTo>
                      <a:lnTo>
                        <a:pt x="41792" y="8922"/>
                      </a:lnTo>
                      <a:lnTo>
                        <a:pt x="44852" y="6432"/>
                      </a:lnTo>
                      <a:lnTo>
                        <a:pt x="48031" y="4357"/>
                      </a:lnTo>
                      <a:lnTo>
                        <a:pt x="51327" y="2628"/>
                      </a:lnTo>
                      <a:lnTo>
                        <a:pt x="54741" y="1314"/>
                      </a:lnTo>
                      <a:lnTo>
                        <a:pt x="58234" y="414"/>
                      </a:lnTo>
                      <a:lnTo>
                        <a:pt x="61922"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9" name="Shape 209"/>
                <p:cNvSpPr/>
                <p:nvPr/>
              </p:nvSpPr>
              <p:spPr>
                <a:xfrm>
                  <a:off x="4683125" y="1916114"/>
                  <a:ext cx="238125" cy="101600"/>
                </a:xfrm>
                <a:custGeom>
                  <a:avLst/>
                  <a:gdLst/>
                  <a:ahLst/>
                  <a:cxnLst/>
                  <a:rect l="0" t="0" r="0" b="0"/>
                  <a:pathLst>
                    <a:path w="120000" h="120000" extrusionOk="0">
                      <a:moveTo>
                        <a:pt x="0" y="0"/>
                      </a:moveTo>
                      <a:lnTo>
                        <a:pt x="18523" y="5625"/>
                      </a:lnTo>
                      <a:lnTo>
                        <a:pt x="36241" y="15937"/>
                      </a:lnTo>
                      <a:lnTo>
                        <a:pt x="60000" y="34687"/>
                      </a:lnTo>
                      <a:lnTo>
                        <a:pt x="82147" y="59062"/>
                      </a:lnTo>
                      <a:lnTo>
                        <a:pt x="101879" y="88125"/>
                      </a:lnTo>
                      <a:lnTo>
                        <a:pt x="120000" y="120000"/>
                      </a:lnTo>
                      <a:lnTo>
                        <a:pt x="91409" y="83437"/>
                      </a:lnTo>
                      <a:lnTo>
                        <a:pt x="62013" y="51562"/>
                      </a:lnTo>
                      <a:lnTo>
                        <a:pt x="31409" y="23437"/>
                      </a:lnTo>
                      <a:lnTo>
                        <a:pt x="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0" name="Shape 210"/>
                <p:cNvSpPr/>
                <p:nvPr/>
              </p:nvSpPr>
              <p:spPr>
                <a:xfrm>
                  <a:off x="3081337" y="2770189"/>
                  <a:ext cx="331788" cy="250825"/>
                </a:xfrm>
                <a:custGeom>
                  <a:avLst/>
                  <a:gdLst/>
                  <a:ahLst/>
                  <a:cxnLst/>
                  <a:rect l="0" t="0" r="0" b="0"/>
                  <a:pathLst>
                    <a:path w="120000" h="120000" extrusionOk="0">
                      <a:moveTo>
                        <a:pt x="120000" y="0"/>
                      </a:moveTo>
                      <a:lnTo>
                        <a:pt x="118269" y="26666"/>
                      </a:lnTo>
                      <a:lnTo>
                        <a:pt x="117692" y="53714"/>
                      </a:lnTo>
                      <a:lnTo>
                        <a:pt x="118269" y="79238"/>
                      </a:lnTo>
                      <a:lnTo>
                        <a:pt x="91730" y="94095"/>
                      </a:lnTo>
                      <a:lnTo>
                        <a:pt x="63461" y="107047"/>
                      </a:lnTo>
                      <a:lnTo>
                        <a:pt x="34326" y="119238"/>
                      </a:lnTo>
                      <a:lnTo>
                        <a:pt x="27115" y="120000"/>
                      </a:lnTo>
                      <a:lnTo>
                        <a:pt x="20192" y="119238"/>
                      </a:lnTo>
                      <a:lnTo>
                        <a:pt x="13846" y="115428"/>
                      </a:lnTo>
                      <a:lnTo>
                        <a:pt x="8076" y="110095"/>
                      </a:lnTo>
                      <a:lnTo>
                        <a:pt x="3750" y="102857"/>
                      </a:lnTo>
                      <a:lnTo>
                        <a:pt x="1153" y="94095"/>
                      </a:lnTo>
                      <a:lnTo>
                        <a:pt x="0" y="84571"/>
                      </a:lnTo>
                      <a:lnTo>
                        <a:pt x="1153" y="75047"/>
                      </a:lnTo>
                      <a:lnTo>
                        <a:pt x="3461" y="66666"/>
                      </a:lnTo>
                      <a:lnTo>
                        <a:pt x="7788" y="59428"/>
                      </a:lnTo>
                      <a:lnTo>
                        <a:pt x="13269" y="53714"/>
                      </a:lnTo>
                      <a:lnTo>
                        <a:pt x="20192" y="50285"/>
                      </a:lnTo>
                      <a:lnTo>
                        <a:pt x="47019" y="39238"/>
                      </a:lnTo>
                      <a:lnTo>
                        <a:pt x="72692" y="26666"/>
                      </a:lnTo>
                      <a:lnTo>
                        <a:pt x="97500" y="13714"/>
                      </a:lnTo>
                      <a:lnTo>
                        <a:pt x="1200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3222625" y="3487739"/>
                  <a:ext cx="487363" cy="312738"/>
                </a:xfrm>
                <a:custGeom>
                  <a:avLst/>
                  <a:gdLst/>
                  <a:ahLst/>
                  <a:cxnLst/>
                  <a:rect l="0" t="0" r="0" b="0"/>
                  <a:pathLst>
                    <a:path w="120000" h="120000" extrusionOk="0">
                      <a:moveTo>
                        <a:pt x="95024" y="0"/>
                      </a:moveTo>
                      <a:lnTo>
                        <a:pt x="107121" y="22481"/>
                      </a:lnTo>
                      <a:lnTo>
                        <a:pt x="120000" y="43746"/>
                      </a:lnTo>
                      <a:lnTo>
                        <a:pt x="100487" y="60455"/>
                      </a:lnTo>
                      <a:lnTo>
                        <a:pt x="81170" y="76253"/>
                      </a:lnTo>
                      <a:lnTo>
                        <a:pt x="61853" y="91443"/>
                      </a:lnTo>
                      <a:lnTo>
                        <a:pt x="43512" y="105113"/>
                      </a:lnTo>
                      <a:lnTo>
                        <a:pt x="25560" y="117569"/>
                      </a:lnTo>
                      <a:lnTo>
                        <a:pt x="22048" y="119392"/>
                      </a:lnTo>
                      <a:lnTo>
                        <a:pt x="18341" y="120000"/>
                      </a:lnTo>
                      <a:lnTo>
                        <a:pt x="14243" y="119392"/>
                      </a:lnTo>
                      <a:lnTo>
                        <a:pt x="10341" y="116658"/>
                      </a:lnTo>
                      <a:lnTo>
                        <a:pt x="6829" y="113316"/>
                      </a:lnTo>
                      <a:lnTo>
                        <a:pt x="3902" y="108455"/>
                      </a:lnTo>
                      <a:lnTo>
                        <a:pt x="1365" y="102683"/>
                      </a:lnTo>
                      <a:lnTo>
                        <a:pt x="0" y="95088"/>
                      </a:lnTo>
                      <a:lnTo>
                        <a:pt x="0" y="88101"/>
                      </a:lnTo>
                      <a:lnTo>
                        <a:pt x="1365" y="80810"/>
                      </a:lnTo>
                      <a:lnTo>
                        <a:pt x="3512" y="74430"/>
                      </a:lnTo>
                      <a:lnTo>
                        <a:pt x="7024" y="68962"/>
                      </a:lnTo>
                      <a:lnTo>
                        <a:pt x="11121" y="65012"/>
                      </a:lnTo>
                      <a:lnTo>
                        <a:pt x="26926" y="54379"/>
                      </a:lnTo>
                      <a:lnTo>
                        <a:pt x="43512" y="42227"/>
                      </a:lnTo>
                      <a:lnTo>
                        <a:pt x="60292" y="28860"/>
                      </a:lnTo>
                      <a:lnTo>
                        <a:pt x="77658" y="14582"/>
                      </a:lnTo>
                      <a:lnTo>
                        <a:pt x="9502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2" name="Shape 212"/>
                <p:cNvSpPr/>
                <p:nvPr/>
              </p:nvSpPr>
              <p:spPr>
                <a:xfrm>
                  <a:off x="3109912" y="1589089"/>
                  <a:ext cx="1452563" cy="1038225"/>
                </a:xfrm>
                <a:custGeom>
                  <a:avLst/>
                  <a:gdLst/>
                  <a:ahLst/>
                  <a:cxnLst/>
                  <a:rect l="0" t="0" r="0" b="0"/>
                  <a:pathLst>
                    <a:path w="120000" h="120000" extrusionOk="0">
                      <a:moveTo>
                        <a:pt x="113836" y="0"/>
                      </a:moveTo>
                      <a:lnTo>
                        <a:pt x="115475" y="91"/>
                      </a:lnTo>
                      <a:lnTo>
                        <a:pt x="116983" y="1009"/>
                      </a:lnTo>
                      <a:lnTo>
                        <a:pt x="118229" y="2387"/>
                      </a:lnTo>
                      <a:lnTo>
                        <a:pt x="119213" y="4223"/>
                      </a:lnTo>
                      <a:lnTo>
                        <a:pt x="119868" y="6426"/>
                      </a:lnTo>
                      <a:lnTo>
                        <a:pt x="119999" y="8538"/>
                      </a:lnTo>
                      <a:lnTo>
                        <a:pt x="119868" y="10925"/>
                      </a:lnTo>
                      <a:lnTo>
                        <a:pt x="119147" y="12945"/>
                      </a:lnTo>
                      <a:lnTo>
                        <a:pt x="118229" y="14598"/>
                      </a:lnTo>
                      <a:lnTo>
                        <a:pt x="116983" y="15883"/>
                      </a:lnTo>
                      <a:lnTo>
                        <a:pt x="115475" y="16710"/>
                      </a:lnTo>
                      <a:lnTo>
                        <a:pt x="113836" y="17260"/>
                      </a:lnTo>
                      <a:lnTo>
                        <a:pt x="112983" y="17352"/>
                      </a:lnTo>
                      <a:lnTo>
                        <a:pt x="112196" y="17444"/>
                      </a:lnTo>
                      <a:lnTo>
                        <a:pt x="111409" y="17628"/>
                      </a:lnTo>
                      <a:lnTo>
                        <a:pt x="110229" y="17995"/>
                      </a:lnTo>
                      <a:lnTo>
                        <a:pt x="106295" y="19372"/>
                      </a:lnTo>
                      <a:lnTo>
                        <a:pt x="102557" y="20933"/>
                      </a:lnTo>
                      <a:lnTo>
                        <a:pt x="99081" y="22861"/>
                      </a:lnTo>
                      <a:lnTo>
                        <a:pt x="95672" y="25156"/>
                      </a:lnTo>
                      <a:lnTo>
                        <a:pt x="90885" y="28829"/>
                      </a:lnTo>
                      <a:lnTo>
                        <a:pt x="86295" y="32869"/>
                      </a:lnTo>
                      <a:lnTo>
                        <a:pt x="81901" y="37276"/>
                      </a:lnTo>
                      <a:lnTo>
                        <a:pt x="81836" y="37551"/>
                      </a:lnTo>
                      <a:lnTo>
                        <a:pt x="81639" y="37735"/>
                      </a:lnTo>
                      <a:lnTo>
                        <a:pt x="81377" y="38010"/>
                      </a:lnTo>
                      <a:lnTo>
                        <a:pt x="81114" y="38286"/>
                      </a:lnTo>
                      <a:lnTo>
                        <a:pt x="80918" y="38561"/>
                      </a:lnTo>
                      <a:lnTo>
                        <a:pt x="80721" y="38653"/>
                      </a:lnTo>
                      <a:lnTo>
                        <a:pt x="80655" y="38745"/>
                      </a:lnTo>
                      <a:lnTo>
                        <a:pt x="80000" y="39387"/>
                      </a:lnTo>
                      <a:lnTo>
                        <a:pt x="79475" y="40122"/>
                      </a:lnTo>
                      <a:lnTo>
                        <a:pt x="73704" y="43335"/>
                      </a:lnTo>
                      <a:lnTo>
                        <a:pt x="68131" y="47192"/>
                      </a:lnTo>
                      <a:lnTo>
                        <a:pt x="62885" y="51599"/>
                      </a:lnTo>
                      <a:lnTo>
                        <a:pt x="57704" y="56557"/>
                      </a:lnTo>
                      <a:lnTo>
                        <a:pt x="52983" y="61973"/>
                      </a:lnTo>
                      <a:lnTo>
                        <a:pt x="48459" y="67850"/>
                      </a:lnTo>
                      <a:lnTo>
                        <a:pt x="44327" y="74185"/>
                      </a:lnTo>
                      <a:lnTo>
                        <a:pt x="40459" y="80979"/>
                      </a:lnTo>
                      <a:lnTo>
                        <a:pt x="37049" y="88048"/>
                      </a:lnTo>
                      <a:lnTo>
                        <a:pt x="33967" y="95577"/>
                      </a:lnTo>
                      <a:lnTo>
                        <a:pt x="31278" y="103381"/>
                      </a:lnTo>
                      <a:lnTo>
                        <a:pt x="25573" y="107880"/>
                      </a:lnTo>
                      <a:lnTo>
                        <a:pt x="22163" y="110635"/>
                      </a:lnTo>
                      <a:lnTo>
                        <a:pt x="18688" y="113297"/>
                      </a:lnTo>
                      <a:lnTo>
                        <a:pt x="15147" y="115684"/>
                      </a:lnTo>
                      <a:lnTo>
                        <a:pt x="11540" y="117888"/>
                      </a:lnTo>
                      <a:lnTo>
                        <a:pt x="7868" y="119724"/>
                      </a:lnTo>
                      <a:lnTo>
                        <a:pt x="6229" y="120000"/>
                      </a:lnTo>
                      <a:lnTo>
                        <a:pt x="4721" y="119724"/>
                      </a:lnTo>
                      <a:lnTo>
                        <a:pt x="3147" y="118898"/>
                      </a:lnTo>
                      <a:lnTo>
                        <a:pt x="1901" y="117429"/>
                      </a:lnTo>
                      <a:lnTo>
                        <a:pt x="918" y="115684"/>
                      </a:lnTo>
                      <a:lnTo>
                        <a:pt x="262" y="113573"/>
                      </a:lnTo>
                      <a:lnTo>
                        <a:pt x="0" y="111277"/>
                      </a:lnTo>
                      <a:lnTo>
                        <a:pt x="262" y="109166"/>
                      </a:lnTo>
                      <a:lnTo>
                        <a:pt x="918" y="107146"/>
                      </a:lnTo>
                      <a:lnTo>
                        <a:pt x="1836" y="105401"/>
                      </a:lnTo>
                      <a:lnTo>
                        <a:pt x="3081" y="104024"/>
                      </a:lnTo>
                      <a:lnTo>
                        <a:pt x="4590" y="103014"/>
                      </a:lnTo>
                      <a:lnTo>
                        <a:pt x="6491" y="102096"/>
                      </a:lnTo>
                      <a:lnTo>
                        <a:pt x="8262" y="101270"/>
                      </a:lnTo>
                      <a:lnTo>
                        <a:pt x="10098" y="100076"/>
                      </a:lnTo>
                      <a:lnTo>
                        <a:pt x="15475" y="96220"/>
                      </a:lnTo>
                      <a:lnTo>
                        <a:pt x="20786" y="92180"/>
                      </a:lnTo>
                      <a:lnTo>
                        <a:pt x="25967" y="88048"/>
                      </a:lnTo>
                      <a:lnTo>
                        <a:pt x="29442" y="85019"/>
                      </a:lnTo>
                      <a:lnTo>
                        <a:pt x="32459" y="81989"/>
                      </a:lnTo>
                      <a:lnTo>
                        <a:pt x="35409" y="78684"/>
                      </a:lnTo>
                      <a:lnTo>
                        <a:pt x="38426" y="75011"/>
                      </a:lnTo>
                      <a:lnTo>
                        <a:pt x="42360" y="69778"/>
                      </a:lnTo>
                      <a:lnTo>
                        <a:pt x="46229" y="64361"/>
                      </a:lnTo>
                      <a:lnTo>
                        <a:pt x="49836" y="58668"/>
                      </a:lnTo>
                      <a:lnTo>
                        <a:pt x="52524" y="54261"/>
                      </a:lnTo>
                      <a:lnTo>
                        <a:pt x="55147" y="49762"/>
                      </a:lnTo>
                      <a:lnTo>
                        <a:pt x="57836" y="45355"/>
                      </a:lnTo>
                      <a:lnTo>
                        <a:pt x="61573" y="39755"/>
                      </a:lnTo>
                      <a:lnTo>
                        <a:pt x="65573" y="34338"/>
                      </a:lnTo>
                      <a:lnTo>
                        <a:pt x="69704" y="29104"/>
                      </a:lnTo>
                      <a:lnTo>
                        <a:pt x="73901" y="24146"/>
                      </a:lnTo>
                      <a:lnTo>
                        <a:pt x="78426" y="19648"/>
                      </a:lnTo>
                      <a:lnTo>
                        <a:pt x="83016" y="15332"/>
                      </a:lnTo>
                      <a:lnTo>
                        <a:pt x="87737" y="11476"/>
                      </a:lnTo>
                      <a:lnTo>
                        <a:pt x="92721" y="8079"/>
                      </a:lnTo>
                      <a:lnTo>
                        <a:pt x="97836" y="5141"/>
                      </a:lnTo>
                      <a:lnTo>
                        <a:pt x="103016" y="2846"/>
                      </a:lnTo>
                      <a:lnTo>
                        <a:pt x="108327" y="1101"/>
                      </a:lnTo>
                      <a:lnTo>
                        <a:pt x="11383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3" name="Shape 213"/>
                <p:cNvSpPr/>
                <p:nvPr/>
              </p:nvSpPr>
              <p:spPr>
                <a:xfrm>
                  <a:off x="3127375" y="3162301"/>
                  <a:ext cx="371475" cy="254000"/>
                </a:xfrm>
                <a:custGeom>
                  <a:avLst/>
                  <a:gdLst/>
                  <a:ahLst/>
                  <a:cxnLst/>
                  <a:rect l="0" t="0" r="0" b="0"/>
                  <a:pathLst>
                    <a:path w="120000" h="120000" extrusionOk="0">
                      <a:moveTo>
                        <a:pt x="103076" y="0"/>
                      </a:moveTo>
                      <a:lnTo>
                        <a:pt x="110512" y="33855"/>
                      </a:lnTo>
                      <a:lnTo>
                        <a:pt x="120000" y="66583"/>
                      </a:lnTo>
                      <a:lnTo>
                        <a:pt x="104871" y="76363"/>
                      </a:lnTo>
                      <a:lnTo>
                        <a:pt x="91025" y="84639"/>
                      </a:lnTo>
                      <a:lnTo>
                        <a:pt x="78461" y="92163"/>
                      </a:lnTo>
                      <a:lnTo>
                        <a:pt x="66410" y="99310"/>
                      </a:lnTo>
                      <a:lnTo>
                        <a:pt x="56410" y="104952"/>
                      </a:lnTo>
                      <a:lnTo>
                        <a:pt x="47179" y="110219"/>
                      </a:lnTo>
                      <a:lnTo>
                        <a:pt x="39487" y="114357"/>
                      </a:lnTo>
                      <a:lnTo>
                        <a:pt x="33076" y="117366"/>
                      </a:lnTo>
                      <a:lnTo>
                        <a:pt x="32051" y="118119"/>
                      </a:lnTo>
                      <a:lnTo>
                        <a:pt x="28205" y="119623"/>
                      </a:lnTo>
                      <a:lnTo>
                        <a:pt x="23846" y="120000"/>
                      </a:lnTo>
                      <a:lnTo>
                        <a:pt x="18205" y="118871"/>
                      </a:lnTo>
                      <a:lnTo>
                        <a:pt x="12820" y="115862"/>
                      </a:lnTo>
                      <a:lnTo>
                        <a:pt x="8205" y="111347"/>
                      </a:lnTo>
                      <a:lnTo>
                        <a:pt x="4358" y="104952"/>
                      </a:lnTo>
                      <a:lnTo>
                        <a:pt x="1538" y="97053"/>
                      </a:lnTo>
                      <a:lnTo>
                        <a:pt x="0" y="87648"/>
                      </a:lnTo>
                      <a:lnTo>
                        <a:pt x="0" y="78996"/>
                      </a:lnTo>
                      <a:lnTo>
                        <a:pt x="2051" y="69968"/>
                      </a:lnTo>
                      <a:lnTo>
                        <a:pt x="5384" y="62445"/>
                      </a:lnTo>
                      <a:lnTo>
                        <a:pt x="10000" y="56050"/>
                      </a:lnTo>
                      <a:lnTo>
                        <a:pt x="15641" y="51536"/>
                      </a:lnTo>
                      <a:lnTo>
                        <a:pt x="15897" y="51536"/>
                      </a:lnTo>
                      <a:lnTo>
                        <a:pt x="16666" y="50783"/>
                      </a:lnTo>
                      <a:lnTo>
                        <a:pt x="17179" y="50407"/>
                      </a:lnTo>
                      <a:lnTo>
                        <a:pt x="23589" y="47398"/>
                      </a:lnTo>
                      <a:lnTo>
                        <a:pt x="31025" y="43260"/>
                      </a:lnTo>
                      <a:lnTo>
                        <a:pt x="40000" y="38746"/>
                      </a:lnTo>
                      <a:lnTo>
                        <a:pt x="50256" y="32351"/>
                      </a:lnTo>
                      <a:lnTo>
                        <a:pt x="61794" y="25579"/>
                      </a:lnTo>
                      <a:lnTo>
                        <a:pt x="74615" y="18056"/>
                      </a:lnTo>
                      <a:lnTo>
                        <a:pt x="88205" y="9780"/>
                      </a:lnTo>
                      <a:lnTo>
                        <a:pt x="10307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4" name="Shape 214"/>
                <p:cNvSpPr/>
                <p:nvPr/>
              </p:nvSpPr>
              <p:spPr>
                <a:xfrm>
                  <a:off x="4848225" y="3759201"/>
                  <a:ext cx="223838" cy="171450"/>
                </a:xfrm>
                <a:custGeom>
                  <a:avLst/>
                  <a:gdLst/>
                  <a:ahLst/>
                  <a:cxnLst/>
                  <a:rect l="0" t="0" r="0" b="0"/>
                  <a:pathLst>
                    <a:path w="120000" h="120000" extrusionOk="0">
                      <a:moveTo>
                        <a:pt x="27330" y="0"/>
                      </a:moveTo>
                      <a:lnTo>
                        <a:pt x="120000" y="120000"/>
                      </a:lnTo>
                      <a:lnTo>
                        <a:pt x="80284" y="89032"/>
                      </a:lnTo>
                      <a:lnTo>
                        <a:pt x="40569" y="54746"/>
                      </a:lnTo>
                      <a:lnTo>
                        <a:pt x="0" y="18248"/>
                      </a:lnTo>
                      <a:lnTo>
                        <a:pt x="2733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5" name="Shape 215"/>
                <p:cNvSpPr/>
                <p:nvPr/>
              </p:nvSpPr>
              <p:spPr>
                <a:xfrm>
                  <a:off x="3392487" y="3746501"/>
                  <a:ext cx="661988" cy="407988"/>
                </a:xfrm>
                <a:custGeom>
                  <a:avLst/>
                  <a:gdLst/>
                  <a:ahLst/>
                  <a:cxnLst/>
                  <a:rect l="0" t="0" r="0" b="0"/>
                  <a:pathLst>
                    <a:path w="120000" h="120000" extrusionOk="0">
                      <a:moveTo>
                        <a:pt x="91688" y="0"/>
                      </a:moveTo>
                      <a:lnTo>
                        <a:pt x="100742" y="8171"/>
                      </a:lnTo>
                      <a:lnTo>
                        <a:pt x="110227" y="15642"/>
                      </a:lnTo>
                      <a:lnTo>
                        <a:pt x="120000" y="21945"/>
                      </a:lnTo>
                      <a:lnTo>
                        <a:pt x="113532" y="29182"/>
                      </a:lnTo>
                      <a:lnTo>
                        <a:pt x="103904" y="39221"/>
                      </a:lnTo>
                      <a:lnTo>
                        <a:pt x="94419" y="49494"/>
                      </a:lnTo>
                      <a:lnTo>
                        <a:pt x="84934" y="59533"/>
                      </a:lnTo>
                      <a:lnTo>
                        <a:pt x="75880" y="68871"/>
                      </a:lnTo>
                      <a:lnTo>
                        <a:pt x="66970" y="77743"/>
                      </a:lnTo>
                      <a:lnTo>
                        <a:pt x="58491" y="86381"/>
                      </a:lnTo>
                      <a:lnTo>
                        <a:pt x="50443" y="94085"/>
                      </a:lnTo>
                      <a:lnTo>
                        <a:pt x="42826" y="100856"/>
                      </a:lnTo>
                      <a:lnTo>
                        <a:pt x="35497" y="106926"/>
                      </a:lnTo>
                      <a:lnTo>
                        <a:pt x="28742" y="112062"/>
                      </a:lnTo>
                      <a:lnTo>
                        <a:pt x="22706" y="116264"/>
                      </a:lnTo>
                      <a:lnTo>
                        <a:pt x="17245" y="119066"/>
                      </a:lnTo>
                      <a:lnTo>
                        <a:pt x="13652" y="120000"/>
                      </a:lnTo>
                      <a:lnTo>
                        <a:pt x="10059" y="119066"/>
                      </a:lnTo>
                      <a:lnTo>
                        <a:pt x="6898" y="117198"/>
                      </a:lnTo>
                      <a:lnTo>
                        <a:pt x="4167" y="113696"/>
                      </a:lnTo>
                      <a:lnTo>
                        <a:pt x="2011" y="109027"/>
                      </a:lnTo>
                      <a:lnTo>
                        <a:pt x="574" y="103657"/>
                      </a:lnTo>
                      <a:lnTo>
                        <a:pt x="0" y="97821"/>
                      </a:lnTo>
                      <a:lnTo>
                        <a:pt x="574" y="92217"/>
                      </a:lnTo>
                      <a:lnTo>
                        <a:pt x="2011" y="87081"/>
                      </a:lnTo>
                      <a:lnTo>
                        <a:pt x="4023" y="82645"/>
                      </a:lnTo>
                      <a:lnTo>
                        <a:pt x="6754" y="79143"/>
                      </a:lnTo>
                      <a:lnTo>
                        <a:pt x="10059" y="76809"/>
                      </a:lnTo>
                      <a:lnTo>
                        <a:pt x="14371" y="74474"/>
                      </a:lnTo>
                      <a:lnTo>
                        <a:pt x="19401" y="70972"/>
                      </a:lnTo>
                      <a:lnTo>
                        <a:pt x="24862" y="66536"/>
                      </a:lnTo>
                      <a:lnTo>
                        <a:pt x="31041" y="61400"/>
                      </a:lnTo>
                      <a:lnTo>
                        <a:pt x="37652" y="55330"/>
                      </a:lnTo>
                      <a:lnTo>
                        <a:pt x="44838" y="48560"/>
                      </a:lnTo>
                      <a:lnTo>
                        <a:pt x="52023" y="41322"/>
                      </a:lnTo>
                      <a:lnTo>
                        <a:pt x="59784" y="33618"/>
                      </a:lnTo>
                      <a:lnTo>
                        <a:pt x="67688" y="25214"/>
                      </a:lnTo>
                      <a:lnTo>
                        <a:pt x="75449" y="16809"/>
                      </a:lnTo>
                      <a:lnTo>
                        <a:pt x="83640" y="8638"/>
                      </a:lnTo>
                      <a:lnTo>
                        <a:pt x="9168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6" name="Shape 216"/>
                <p:cNvSpPr/>
                <p:nvPr/>
              </p:nvSpPr>
              <p:spPr>
                <a:xfrm>
                  <a:off x="3662362" y="3895726"/>
                  <a:ext cx="1460500" cy="593725"/>
                </a:xfrm>
                <a:custGeom>
                  <a:avLst/>
                  <a:gdLst/>
                  <a:ahLst/>
                  <a:cxnLst/>
                  <a:rect l="0" t="0" r="0" b="0"/>
                  <a:pathLst>
                    <a:path w="120000" h="120000" extrusionOk="0">
                      <a:moveTo>
                        <a:pt x="63260" y="0"/>
                      </a:moveTo>
                      <a:lnTo>
                        <a:pt x="65739" y="642"/>
                      </a:lnTo>
                      <a:lnTo>
                        <a:pt x="68478" y="2088"/>
                      </a:lnTo>
                      <a:lnTo>
                        <a:pt x="71478" y="4819"/>
                      </a:lnTo>
                      <a:lnTo>
                        <a:pt x="74673" y="8353"/>
                      </a:lnTo>
                      <a:lnTo>
                        <a:pt x="78130" y="12530"/>
                      </a:lnTo>
                      <a:lnTo>
                        <a:pt x="81978" y="17510"/>
                      </a:lnTo>
                      <a:lnTo>
                        <a:pt x="86021" y="23453"/>
                      </a:lnTo>
                      <a:lnTo>
                        <a:pt x="90521" y="30200"/>
                      </a:lnTo>
                      <a:lnTo>
                        <a:pt x="95217" y="37108"/>
                      </a:lnTo>
                      <a:lnTo>
                        <a:pt x="98086" y="41767"/>
                      </a:lnTo>
                      <a:lnTo>
                        <a:pt x="101021" y="45943"/>
                      </a:lnTo>
                      <a:lnTo>
                        <a:pt x="103891" y="50441"/>
                      </a:lnTo>
                      <a:lnTo>
                        <a:pt x="106565" y="54297"/>
                      </a:lnTo>
                      <a:lnTo>
                        <a:pt x="109304" y="57831"/>
                      </a:lnTo>
                      <a:lnTo>
                        <a:pt x="111717" y="61204"/>
                      </a:lnTo>
                      <a:lnTo>
                        <a:pt x="113934" y="63775"/>
                      </a:lnTo>
                      <a:lnTo>
                        <a:pt x="115956" y="65863"/>
                      </a:lnTo>
                      <a:lnTo>
                        <a:pt x="117391" y="67630"/>
                      </a:lnTo>
                      <a:lnTo>
                        <a:pt x="118565" y="70200"/>
                      </a:lnTo>
                      <a:lnTo>
                        <a:pt x="119347" y="73574"/>
                      </a:lnTo>
                      <a:lnTo>
                        <a:pt x="119934" y="77269"/>
                      </a:lnTo>
                      <a:lnTo>
                        <a:pt x="120000" y="80963"/>
                      </a:lnTo>
                      <a:lnTo>
                        <a:pt x="119673" y="84979"/>
                      </a:lnTo>
                      <a:lnTo>
                        <a:pt x="118826" y="88674"/>
                      </a:lnTo>
                      <a:lnTo>
                        <a:pt x="117782" y="91566"/>
                      </a:lnTo>
                      <a:lnTo>
                        <a:pt x="116543" y="93654"/>
                      </a:lnTo>
                      <a:lnTo>
                        <a:pt x="114978" y="94939"/>
                      </a:lnTo>
                      <a:lnTo>
                        <a:pt x="113413" y="94939"/>
                      </a:lnTo>
                      <a:lnTo>
                        <a:pt x="111782" y="94297"/>
                      </a:lnTo>
                      <a:lnTo>
                        <a:pt x="108978" y="91405"/>
                      </a:lnTo>
                      <a:lnTo>
                        <a:pt x="106043" y="87871"/>
                      </a:lnTo>
                      <a:lnTo>
                        <a:pt x="102913" y="83694"/>
                      </a:lnTo>
                      <a:lnTo>
                        <a:pt x="99521" y="79036"/>
                      </a:lnTo>
                      <a:lnTo>
                        <a:pt x="96065" y="74056"/>
                      </a:lnTo>
                      <a:lnTo>
                        <a:pt x="92478" y="68755"/>
                      </a:lnTo>
                      <a:lnTo>
                        <a:pt x="88826" y="62971"/>
                      </a:lnTo>
                      <a:lnTo>
                        <a:pt x="86739" y="59919"/>
                      </a:lnTo>
                      <a:lnTo>
                        <a:pt x="84586" y="56867"/>
                      </a:lnTo>
                      <a:lnTo>
                        <a:pt x="82369" y="53333"/>
                      </a:lnTo>
                      <a:lnTo>
                        <a:pt x="80021" y="49959"/>
                      </a:lnTo>
                      <a:lnTo>
                        <a:pt x="77739" y="46425"/>
                      </a:lnTo>
                      <a:lnTo>
                        <a:pt x="75326" y="43212"/>
                      </a:lnTo>
                      <a:lnTo>
                        <a:pt x="73043" y="40000"/>
                      </a:lnTo>
                      <a:lnTo>
                        <a:pt x="70826" y="37108"/>
                      </a:lnTo>
                      <a:lnTo>
                        <a:pt x="68869" y="34698"/>
                      </a:lnTo>
                      <a:lnTo>
                        <a:pt x="66978" y="32771"/>
                      </a:lnTo>
                      <a:lnTo>
                        <a:pt x="65347" y="31164"/>
                      </a:lnTo>
                      <a:lnTo>
                        <a:pt x="63978" y="30361"/>
                      </a:lnTo>
                      <a:lnTo>
                        <a:pt x="62934" y="30200"/>
                      </a:lnTo>
                      <a:lnTo>
                        <a:pt x="61826" y="31004"/>
                      </a:lnTo>
                      <a:lnTo>
                        <a:pt x="60260" y="32610"/>
                      </a:lnTo>
                      <a:lnTo>
                        <a:pt x="58500" y="34698"/>
                      </a:lnTo>
                      <a:lnTo>
                        <a:pt x="56413" y="37429"/>
                      </a:lnTo>
                      <a:lnTo>
                        <a:pt x="54195" y="40642"/>
                      </a:lnTo>
                      <a:lnTo>
                        <a:pt x="51782" y="44497"/>
                      </a:lnTo>
                      <a:lnTo>
                        <a:pt x="49108" y="48674"/>
                      </a:lnTo>
                      <a:lnTo>
                        <a:pt x="46434" y="53012"/>
                      </a:lnTo>
                      <a:lnTo>
                        <a:pt x="43565" y="57831"/>
                      </a:lnTo>
                      <a:lnTo>
                        <a:pt x="40695" y="62811"/>
                      </a:lnTo>
                      <a:lnTo>
                        <a:pt x="37760" y="67630"/>
                      </a:lnTo>
                      <a:lnTo>
                        <a:pt x="34891" y="72610"/>
                      </a:lnTo>
                      <a:lnTo>
                        <a:pt x="32021" y="77751"/>
                      </a:lnTo>
                      <a:lnTo>
                        <a:pt x="29282" y="82570"/>
                      </a:lnTo>
                      <a:lnTo>
                        <a:pt x="26543" y="87228"/>
                      </a:lnTo>
                      <a:lnTo>
                        <a:pt x="24065" y="91566"/>
                      </a:lnTo>
                      <a:lnTo>
                        <a:pt x="21847" y="95742"/>
                      </a:lnTo>
                      <a:lnTo>
                        <a:pt x="19695" y="99598"/>
                      </a:lnTo>
                      <a:lnTo>
                        <a:pt x="17869" y="102650"/>
                      </a:lnTo>
                      <a:lnTo>
                        <a:pt x="15456" y="106987"/>
                      </a:lnTo>
                      <a:lnTo>
                        <a:pt x="13369" y="111004"/>
                      </a:lnTo>
                      <a:lnTo>
                        <a:pt x="11347" y="114377"/>
                      </a:lnTo>
                      <a:lnTo>
                        <a:pt x="9652" y="117429"/>
                      </a:lnTo>
                      <a:lnTo>
                        <a:pt x="8608" y="118875"/>
                      </a:lnTo>
                      <a:lnTo>
                        <a:pt x="7369" y="119839"/>
                      </a:lnTo>
                      <a:lnTo>
                        <a:pt x="6195" y="120000"/>
                      </a:lnTo>
                      <a:lnTo>
                        <a:pt x="4760" y="119839"/>
                      </a:lnTo>
                      <a:lnTo>
                        <a:pt x="3391" y="118554"/>
                      </a:lnTo>
                      <a:lnTo>
                        <a:pt x="2152" y="116465"/>
                      </a:lnTo>
                      <a:lnTo>
                        <a:pt x="1173" y="113574"/>
                      </a:lnTo>
                      <a:lnTo>
                        <a:pt x="391" y="110040"/>
                      </a:lnTo>
                      <a:lnTo>
                        <a:pt x="0" y="106345"/>
                      </a:lnTo>
                      <a:lnTo>
                        <a:pt x="130" y="102329"/>
                      </a:lnTo>
                      <a:lnTo>
                        <a:pt x="586" y="98955"/>
                      </a:lnTo>
                      <a:lnTo>
                        <a:pt x="1434" y="95421"/>
                      </a:lnTo>
                      <a:lnTo>
                        <a:pt x="2608" y="92690"/>
                      </a:lnTo>
                      <a:lnTo>
                        <a:pt x="4239" y="89799"/>
                      </a:lnTo>
                      <a:lnTo>
                        <a:pt x="6195" y="86265"/>
                      </a:lnTo>
                      <a:lnTo>
                        <a:pt x="8347" y="82570"/>
                      </a:lnTo>
                      <a:lnTo>
                        <a:pt x="10630" y="78393"/>
                      </a:lnTo>
                      <a:lnTo>
                        <a:pt x="16630" y="67630"/>
                      </a:lnTo>
                      <a:lnTo>
                        <a:pt x="22304" y="57670"/>
                      </a:lnTo>
                      <a:lnTo>
                        <a:pt x="27456" y="48353"/>
                      </a:lnTo>
                      <a:lnTo>
                        <a:pt x="32413" y="40000"/>
                      </a:lnTo>
                      <a:lnTo>
                        <a:pt x="36847" y="32289"/>
                      </a:lnTo>
                      <a:lnTo>
                        <a:pt x="41086" y="25542"/>
                      </a:lnTo>
                      <a:lnTo>
                        <a:pt x="44804" y="19598"/>
                      </a:lnTo>
                      <a:lnTo>
                        <a:pt x="48326" y="14297"/>
                      </a:lnTo>
                      <a:lnTo>
                        <a:pt x="51456" y="9799"/>
                      </a:lnTo>
                      <a:lnTo>
                        <a:pt x="54260" y="6265"/>
                      </a:lnTo>
                      <a:lnTo>
                        <a:pt x="56804" y="3534"/>
                      </a:lnTo>
                      <a:lnTo>
                        <a:pt x="59021" y="1445"/>
                      </a:lnTo>
                      <a:lnTo>
                        <a:pt x="60913" y="321"/>
                      </a:lnTo>
                      <a:lnTo>
                        <a:pt x="6326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7" name="Shape 217"/>
                <p:cNvSpPr/>
                <p:nvPr/>
              </p:nvSpPr>
              <p:spPr>
                <a:xfrm>
                  <a:off x="3959225" y="4364039"/>
                  <a:ext cx="895350" cy="403225"/>
                </a:xfrm>
                <a:custGeom>
                  <a:avLst/>
                  <a:gdLst/>
                  <a:ahLst/>
                  <a:cxnLst/>
                  <a:rect l="0" t="0" r="0" b="0"/>
                  <a:pathLst>
                    <a:path w="120000" h="120000" extrusionOk="0">
                      <a:moveTo>
                        <a:pt x="58669" y="0"/>
                      </a:moveTo>
                      <a:lnTo>
                        <a:pt x="63779" y="710"/>
                      </a:lnTo>
                      <a:lnTo>
                        <a:pt x="68784" y="3313"/>
                      </a:lnTo>
                      <a:lnTo>
                        <a:pt x="73682" y="7337"/>
                      </a:lnTo>
                      <a:lnTo>
                        <a:pt x="78793" y="13017"/>
                      </a:lnTo>
                      <a:lnTo>
                        <a:pt x="83904" y="19408"/>
                      </a:lnTo>
                      <a:lnTo>
                        <a:pt x="89015" y="26982"/>
                      </a:lnTo>
                      <a:lnTo>
                        <a:pt x="94338" y="34792"/>
                      </a:lnTo>
                      <a:lnTo>
                        <a:pt x="99662" y="43550"/>
                      </a:lnTo>
                      <a:lnTo>
                        <a:pt x="107329" y="55384"/>
                      </a:lnTo>
                      <a:lnTo>
                        <a:pt x="115421" y="67692"/>
                      </a:lnTo>
                      <a:lnTo>
                        <a:pt x="117551" y="71479"/>
                      </a:lnTo>
                      <a:lnTo>
                        <a:pt x="118935" y="76213"/>
                      </a:lnTo>
                      <a:lnTo>
                        <a:pt x="119787" y="81656"/>
                      </a:lnTo>
                      <a:lnTo>
                        <a:pt x="120000" y="87337"/>
                      </a:lnTo>
                      <a:lnTo>
                        <a:pt x="119574" y="93017"/>
                      </a:lnTo>
                      <a:lnTo>
                        <a:pt x="118402" y="98224"/>
                      </a:lnTo>
                      <a:lnTo>
                        <a:pt x="116592" y="102958"/>
                      </a:lnTo>
                      <a:lnTo>
                        <a:pt x="114463" y="106035"/>
                      </a:lnTo>
                      <a:lnTo>
                        <a:pt x="112120" y="108165"/>
                      </a:lnTo>
                      <a:lnTo>
                        <a:pt x="109458" y="108402"/>
                      </a:lnTo>
                      <a:lnTo>
                        <a:pt x="107009" y="107455"/>
                      </a:lnTo>
                      <a:lnTo>
                        <a:pt x="104560" y="104852"/>
                      </a:lnTo>
                      <a:lnTo>
                        <a:pt x="98704" y="96331"/>
                      </a:lnTo>
                      <a:lnTo>
                        <a:pt x="93167" y="87573"/>
                      </a:lnTo>
                      <a:lnTo>
                        <a:pt x="88056" y="79526"/>
                      </a:lnTo>
                      <a:lnTo>
                        <a:pt x="83904" y="72899"/>
                      </a:lnTo>
                      <a:lnTo>
                        <a:pt x="79858" y="66508"/>
                      </a:lnTo>
                      <a:lnTo>
                        <a:pt x="75918" y="61065"/>
                      </a:lnTo>
                      <a:lnTo>
                        <a:pt x="72298" y="55857"/>
                      </a:lnTo>
                      <a:lnTo>
                        <a:pt x="68784" y="51360"/>
                      </a:lnTo>
                      <a:lnTo>
                        <a:pt x="65377" y="48047"/>
                      </a:lnTo>
                      <a:lnTo>
                        <a:pt x="62289" y="45443"/>
                      </a:lnTo>
                      <a:lnTo>
                        <a:pt x="59520" y="44497"/>
                      </a:lnTo>
                      <a:lnTo>
                        <a:pt x="56965" y="44497"/>
                      </a:lnTo>
                      <a:lnTo>
                        <a:pt x="54835" y="46153"/>
                      </a:lnTo>
                      <a:lnTo>
                        <a:pt x="52386" y="48757"/>
                      </a:lnTo>
                      <a:lnTo>
                        <a:pt x="49511" y="52307"/>
                      </a:lnTo>
                      <a:lnTo>
                        <a:pt x="46317" y="56804"/>
                      </a:lnTo>
                      <a:lnTo>
                        <a:pt x="42910" y="62248"/>
                      </a:lnTo>
                      <a:lnTo>
                        <a:pt x="39290" y="68402"/>
                      </a:lnTo>
                      <a:lnTo>
                        <a:pt x="35563" y="75266"/>
                      </a:lnTo>
                      <a:lnTo>
                        <a:pt x="31836" y="82366"/>
                      </a:lnTo>
                      <a:lnTo>
                        <a:pt x="28003" y="89940"/>
                      </a:lnTo>
                      <a:lnTo>
                        <a:pt x="24276" y="97751"/>
                      </a:lnTo>
                      <a:lnTo>
                        <a:pt x="20550" y="105562"/>
                      </a:lnTo>
                      <a:lnTo>
                        <a:pt x="17036" y="113136"/>
                      </a:lnTo>
                      <a:lnTo>
                        <a:pt x="15013" y="116923"/>
                      </a:lnTo>
                      <a:lnTo>
                        <a:pt x="12564" y="119053"/>
                      </a:lnTo>
                      <a:lnTo>
                        <a:pt x="9902" y="120000"/>
                      </a:lnTo>
                      <a:lnTo>
                        <a:pt x="7453" y="119526"/>
                      </a:lnTo>
                      <a:lnTo>
                        <a:pt x="5110" y="117159"/>
                      </a:lnTo>
                      <a:lnTo>
                        <a:pt x="2874" y="113609"/>
                      </a:lnTo>
                      <a:lnTo>
                        <a:pt x="1277" y="109112"/>
                      </a:lnTo>
                      <a:lnTo>
                        <a:pt x="319" y="103905"/>
                      </a:lnTo>
                      <a:lnTo>
                        <a:pt x="0" y="97988"/>
                      </a:lnTo>
                      <a:lnTo>
                        <a:pt x="106" y="92544"/>
                      </a:lnTo>
                      <a:lnTo>
                        <a:pt x="1171" y="86863"/>
                      </a:lnTo>
                      <a:lnTo>
                        <a:pt x="2768" y="82366"/>
                      </a:lnTo>
                      <a:lnTo>
                        <a:pt x="3939" y="79526"/>
                      </a:lnTo>
                      <a:lnTo>
                        <a:pt x="5643" y="75502"/>
                      </a:lnTo>
                      <a:lnTo>
                        <a:pt x="7879" y="70769"/>
                      </a:lnTo>
                      <a:lnTo>
                        <a:pt x="10541" y="65088"/>
                      </a:lnTo>
                      <a:lnTo>
                        <a:pt x="13416" y="59408"/>
                      </a:lnTo>
                      <a:lnTo>
                        <a:pt x="16610" y="52781"/>
                      </a:lnTo>
                      <a:lnTo>
                        <a:pt x="20017" y="46153"/>
                      </a:lnTo>
                      <a:lnTo>
                        <a:pt x="23637" y="39289"/>
                      </a:lnTo>
                      <a:lnTo>
                        <a:pt x="27258" y="32662"/>
                      </a:lnTo>
                      <a:lnTo>
                        <a:pt x="31197" y="26272"/>
                      </a:lnTo>
                      <a:lnTo>
                        <a:pt x="35031" y="20118"/>
                      </a:lnTo>
                      <a:lnTo>
                        <a:pt x="38970" y="14674"/>
                      </a:lnTo>
                      <a:lnTo>
                        <a:pt x="42803" y="9704"/>
                      </a:lnTo>
                      <a:lnTo>
                        <a:pt x="46530" y="5917"/>
                      </a:lnTo>
                      <a:lnTo>
                        <a:pt x="50257" y="2603"/>
                      </a:lnTo>
                      <a:lnTo>
                        <a:pt x="53558" y="946"/>
                      </a:lnTo>
                      <a:lnTo>
                        <a:pt x="58669"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8" name="Shape 218"/>
                <p:cNvSpPr/>
                <p:nvPr/>
              </p:nvSpPr>
              <p:spPr>
                <a:xfrm>
                  <a:off x="5372100" y="3019426"/>
                  <a:ext cx="141288" cy="168275"/>
                </a:xfrm>
                <a:custGeom>
                  <a:avLst/>
                  <a:gdLst/>
                  <a:ahLst/>
                  <a:cxnLst/>
                  <a:rect l="0" t="0" r="0" b="0"/>
                  <a:pathLst>
                    <a:path w="120000" h="120000" extrusionOk="0">
                      <a:moveTo>
                        <a:pt x="27486" y="0"/>
                      </a:moveTo>
                      <a:lnTo>
                        <a:pt x="88491" y="22075"/>
                      </a:lnTo>
                      <a:lnTo>
                        <a:pt x="100558" y="29433"/>
                      </a:lnTo>
                      <a:lnTo>
                        <a:pt x="109944" y="37924"/>
                      </a:lnTo>
                      <a:lnTo>
                        <a:pt x="115977" y="48679"/>
                      </a:lnTo>
                      <a:lnTo>
                        <a:pt x="118659" y="61132"/>
                      </a:lnTo>
                      <a:lnTo>
                        <a:pt x="120000" y="73018"/>
                      </a:lnTo>
                      <a:lnTo>
                        <a:pt x="116648" y="84905"/>
                      </a:lnTo>
                      <a:lnTo>
                        <a:pt x="111284" y="95094"/>
                      </a:lnTo>
                      <a:lnTo>
                        <a:pt x="102569" y="105283"/>
                      </a:lnTo>
                      <a:lnTo>
                        <a:pt x="91173" y="113207"/>
                      </a:lnTo>
                      <a:lnTo>
                        <a:pt x="79106" y="117735"/>
                      </a:lnTo>
                      <a:lnTo>
                        <a:pt x="66368" y="120000"/>
                      </a:lnTo>
                      <a:lnTo>
                        <a:pt x="52960" y="120000"/>
                      </a:lnTo>
                      <a:lnTo>
                        <a:pt x="38882" y="118301"/>
                      </a:lnTo>
                      <a:lnTo>
                        <a:pt x="24804" y="114905"/>
                      </a:lnTo>
                      <a:lnTo>
                        <a:pt x="0" y="105283"/>
                      </a:lnTo>
                      <a:lnTo>
                        <a:pt x="16759" y="53207"/>
                      </a:lnTo>
                      <a:lnTo>
                        <a:pt x="2748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9" name="Shape 219"/>
                <p:cNvSpPr/>
                <p:nvPr/>
              </p:nvSpPr>
              <p:spPr>
                <a:xfrm>
                  <a:off x="5265737" y="3414714"/>
                  <a:ext cx="119063" cy="115888"/>
                </a:xfrm>
                <a:custGeom>
                  <a:avLst/>
                  <a:gdLst/>
                  <a:ahLst/>
                  <a:cxnLst/>
                  <a:rect l="0" t="0" r="0" b="0"/>
                  <a:pathLst>
                    <a:path w="120000" h="120000" extrusionOk="0">
                      <a:moveTo>
                        <a:pt x="0" y="0"/>
                      </a:moveTo>
                      <a:lnTo>
                        <a:pt x="33020" y="13241"/>
                      </a:lnTo>
                      <a:lnTo>
                        <a:pt x="67651" y="25655"/>
                      </a:lnTo>
                      <a:lnTo>
                        <a:pt x="85369" y="33931"/>
                      </a:lnTo>
                      <a:lnTo>
                        <a:pt x="99060" y="43862"/>
                      </a:lnTo>
                      <a:lnTo>
                        <a:pt x="109530" y="57931"/>
                      </a:lnTo>
                      <a:lnTo>
                        <a:pt x="115973" y="72827"/>
                      </a:lnTo>
                      <a:lnTo>
                        <a:pt x="119194" y="88551"/>
                      </a:lnTo>
                      <a:lnTo>
                        <a:pt x="120000" y="104275"/>
                      </a:lnTo>
                      <a:lnTo>
                        <a:pt x="118389" y="120000"/>
                      </a:lnTo>
                      <a:lnTo>
                        <a:pt x="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0" name="Shape 220"/>
                <p:cNvSpPr/>
                <p:nvPr/>
              </p:nvSpPr>
              <p:spPr>
                <a:xfrm>
                  <a:off x="4075112" y="2195514"/>
                  <a:ext cx="134938" cy="180975"/>
                </a:xfrm>
                <a:custGeom>
                  <a:avLst/>
                  <a:gdLst/>
                  <a:ahLst/>
                  <a:cxnLst/>
                  <a:rect l="0" t="0" r="0" b="0"/>
                  <a:pathLst>
                    <a:path w="120000" h="120000" extrusionOk="0">
                      <a:moveTo>
                        <a:pt x="60000" y="12212"/>
                      </a:moveTo>
                      <a:lnTo>
                        <a:pt x="50823" y="13805"/>
                      </a:lnTo>
                      <a:lnTo>
                        <a:pt x="41647" y="18053"/>
                      </a:lnTo>
                      <a:lnTo>
                        <a:pt x="33882" y="24424"/>
                      </a:lnTo>
                      <a:lnTo>
                        <a:pt x="28941" y="33982"/>
                      </a:lnTo>
                      <a:lnTo>
                        <a:pt x="25411" y="45663"/>
                      </a:lnTo>
                      <a:lnTo>
                        <a:pt x="24705" y="60530"/>
                      </a:lnTo>
                      <a:lnTo>
                        <a:pt x="25411" y="76991"/>
                      </a:lnTo>
                      <a:lnTo>
                        <a:pt x="30352" y="90265"/>
                      </a:lnTo>
                      <a:lnTo>
                        <a:pt x="38117" y="99823"/>
                      </a:lnTo>
                      <a:lnTo>
                        <a:pt x="47294" y="105663"/>
                      </a:lnTo>
                      <a:lnTo>
                        <a:pt x="60000" y="107787"/>
                      </a:lnTo>
                      <a:lnTo>
                        <a:pt x="72000" y="106194"/>
                      </a:lnTo>
                      <a:lnTo>
                        <a:pt x="80470" y="101946"/>
                      </a:lnTo>
                      <a:lnTo>
                        <a:pt x="87529" y="94513"/>
                      </a:lnTo>
                      <a:lnTo>
                        <a:pt x="93176" y="84955"/>
                      </a:lnTo>
                      <a:lnTo>
                        <a:pt x="96000" y="73274"/>
                      </a:lnTo>
                      <a:lnTo>
                        <a:pt x="96705" y="59469"/>
                      </a:lnTo>
                      <a:lnTo>
                        <a:pt x="96000" y="45663"/>
                      </a:lnTo>
                      <a:lnTo>
                        <a:pt x="93176" y="35044"/>
                      </a:lnTo>
                      <a:lnTo>
                        <a:pt x="88235" y="25486"/>
                      </a:lnTo>
                      <a:lnTo>
                        <a:pt x="80470" y="18053"/>
                      </a:lnTo>
                      <a:lnTo>
                        <a:pt x="72000" y="13805"/>
                      </a:lnTo>
                      <a:lnTo>
                        <a:pt x="60000" y="12212"/>
                      </a:lnTo>
                      <a:close/>
                      <a:moveTo>
                        <a:pt x="62117" y="0"/>
                      </a:moveTo>
                      <a:lnTo>
                        <a:pt x="79764" y="2123"/>
                      </a:lnTo>
                      <a:lnTo>
                        <a:pt x="93882" y="6902"/>
                      </a:lnTo>
                      <a:lnTo>
                        <a:pt x="105882" y="15929"/>
                      </a:lnTo>
                      <a:lnTo>
                        <a:pt x="113647" y="27610"/>
                      </a:lnTo>
                      <a:lnTo>
                        <a:pt x="119294" y="41415"/>
                      </a:lnTo>
                      <a:lnTo>
                        <a:pt x="120000" y="58938"/>
                      </a:lnTo>
                      <a:lnTo>
                        <a:pt x="118588" y="76991"/>
                      </a:lnTo>
                      <a:lnTo>
                        <a:pt x="113647" y="92389"/>
                      </a:lnTo>
                      <a:lnTo>
                        <a:pt x="104470" y="104070"/>
                      </a:lnTo>
                      <a:lnTo>
                        <a:pt x="91764" y="112566"/>
                      </a:lnTo>
                      <a:lnTo>
                        <a:pt x="76941" y="117876"/>
                      </a:lnTo>
                      <a:lnTo>
                        <a:pt x="59294" y="120000"/>
                      </a:lnTo>
                      <a:lnTo>
                        <a:pt x="43058" y="117876"/>
                      </a:lnTo>
                      <a:lnTo>
                        <a:pt x="28235" y="112566"/>
                      </a:lnTo>
                      <a:lnTo>
                        <a:pt x="16941" y="104601"/>
                      </a:lnTo>
                      <a:lnTo>
                        <a:pt x="7764" y="92920"/>
                      </a:lnTo>
                      <a:lnTo>
                        <a:pt x="2117" y="78053"/>
                      </a:lnTo>
                      <a:lnTo>
                        <a:pt x="0" y="60530"/>
                      </a:lnTo>
                      <a:lnTo>
                        <a:pt x="1411" y="45132"/>
                      </a:lnTo>
                      <a:lnTo>
                        <a:pt x="5647" y="31327"/>
                      </a:lnTo>
                      <a:lnTo>
                        <a:pt x="12705" y="20176"/>
                      </a:lnTo>
                      <a:lnTo>
                        <a:pt x="22588" y="11681"/>
                      </a:lnTo>
                      <a:lnTo>
                        <a:pt x="33882" y="4778"/>
                      </a:lnTo>
                      <a:lnTo>
                        <a:pt x="46588" y="1592"/>
                      </a:lnTo>
                      <a:lnTo>
                        <a:pt x="62117"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1" name="Shape 221"/>
                <p:cNvSpPr/>
                <p:nvPr/>
              </p:nvSpPr>
              <p:spPr>
                <a:xfrm>
                  <a:off x="4254500" y="2198689"/>
                  <a:ext cx="65088" cy="173038"/>
                </a:xfrm>
                <a:custGeom>
                  <a:avLst/>
                  <a:gdLst/>
                  <a:ahLst/>
                  <a:cxnLst/>
                  <a:rect l="0" t="0" r="0" b="0"/>
                  <a:pathLst>
                    <a:path w="120000" h="120000" extrusionOk="0">
                      <a:moveTo>
                        <a:pt x="78571" y="0"/>
                      </a:moveTo>
                      <a:lnTo>
                        <a:pt x="120000" y="0"/>
                      </a:lnTo>
                      <a:lnTo>
                        <a:pt x="120000" y="120000"/>
                      </a:lnTo>
                      <a:lnTo>
                        <a:pt x="72857" y="120000"/>
                      </a:lnTo>
                      <a:lnTo>
                        <a:pt x="72857" y="14862"/>
                      </a:lnTo>
                      <a:lnTo>
                        <a:pt x="72857" y="14862"/>
                      </a:lnTo>
                      <a:lnTo>
                        <a:pt x="10000" y="26422"/>
                      </a:lnTo>
                      <a:lnTo>
                        <a:pt x="0" y="14311"/>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2" name="Shape 222"/>
                <p:cNvSpPr/>
                <p:nvPr/>
              </p:nvSpPr>
              <p:spPr>
                <a:xfrm>
                  <a:off x="4411662" y="2198689"/>
                  <a:ext cx="66675" cy="173038"/>
                </a:xfrm>
                <a:custGeom>
                  <a:avLst/>
                  <a:gdLst/>
                  <a:ahLst/>
                  <a:cxnLst/>
                  <a:rect l="0" t="0" r="0" b="0"/>
                  <a:pathLst>
                    <a:path w="120000" h="120000" extrusionOk="0">
                      <a:moveTo>
                        <a:pt x="79518" y="0"/>
                      </a:moveTo>
                      <a:lnTo>
                        <a:pt x="119999" y="0"/>
                      </a:lnTo>
                      <a:lnTo>
                        <a:pt x="119999" y="120000"/>
                      </a:lnTo>
                      <a:lnTo>
                        <a:pt x="73734" y="120000"/>
                      </a:lnTo>
                      <a:lnTo>
                        <a:pt x="73734" y="14862"/>
                      </a:lnTo>
                      <a:lnTo>
                        <a:pt x="73734" y="14862"/>
                      </a:lnTo>
                      <a:lnTo>
                        <a:pt x="10120" y="26422"/>
                      </a:lnTo>
                      <a:lnTo>
                        <a:pt x="0" y="14311"/>
                      </a:lnTo>
                      <a:lnTo>
                        <a:pt x="7951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3" name="Shape 223"/>
                <p:cNvSpPr/>
                <p:nvPr/>
              </p:nvSpPr>
              <p:spPr>
                <a:xfrm>
                  <a:off x="4548187" y="2195514"/>
                  <a:ext cx="134938" cy="180975"/>
                </a:xfrm>
                <a:custGeom>
                  <a:avLst/>
                  <a:gdLst/>
                  <a:ahLst/>
                  <a:cxnLst/>
                  <a:rect l="0" t="0" r="0" b="0"/>
                  <a:pathLst>
                    <a:path w="120000" h="120000" extrusionOk="0">
                      <a:moveTo>
                        <a:pt x="60000" y="12212"/>
                      </a:moveTo>
                      <a:lnTo>
                        <a:pt x="50117" y="13805"/>
                      </a:lnTo>
                      <a:lnTo>
                        <a:pt x="41647" y="18053"/>
                      </a:lnTo>
                      <a:lnTo>
                        <a:pt x="33882" y="24424"/>
                      </a:lnTo>
                      <a:lnTo>
                        <a:pt x="27529" y="33982"/>
                      </a:lnTo>
                      <a:lnTo>
                        <a:pt x="24705" y="45663"/>
                      </a:lnTo>
                      <a:lnTo>
                        <a:pt x="24000" y="60530"/>
                      </a:lnTo>
                      <a:lnTo>
                        <a:pt x="24705" y="76991"/>
                      </a:lnTo>
                      <a:lnTo>
                        <a:pt x="29647" y="90265"/>
                      </a:lnTo>
                      <a:lnTo>
                        <a:pt x="37411" y="99823"/>
                      </a:lnTo>
                      <a:lnTo>
                        <a:pt x="47294" y="105663"/>
                      </a:lnTo>
                      <a:lnTo>
                        <a:pt x="60000" y="107787"/>
                      </a:lnTo>
                      <a:lnTo>
                        <a:pt x="70588" y="106194"/>
                      </a:lnTo>
                      <a:lnTo>
                        <a:pt x="79764" y="101946"/>
                      </a:lnTo>
                      <a:lnTo>
                        <a:pt x="86823" y="94513"/>
                      </a:lnTo>
                      <a:lnTo>
                        <a:pt x="91764" y="84955"/>
                      </a:lnTo>
                      <a:lnTo>
                        <a:pt x="94588" y="73274"/>
                      </a:lnTo>
                      <a:lnTo>
                        <a:pt x="95294" y="59469"/>
                      </a:lnTo>
                      <a:lnTo>
                        <a:pt x="94588" y="45663"/>
                      </a:lnTo>
                      <a:lnTo>
                        <a:pt x="91764" y="35044"/>
                      </a:lnTo>
                      <a:lnTo>
                        <a:pt x="86823" y="25486"/>
                      </a:lnTo>
                      <a:lnTo>
                        <a:pt x="79764" y="18053"/>
                      </a:lnTo>
                      <a:lnTo>
                        <a:pt x="71294" y="13805"/>
                      </a:lnTo>
                      <a:lnTo>
                        <a:pt x="60000" y="12212"/>
                      </a:lnTo>
                      <a:close/>
                      <a:moveTo>
                        <a:pt x="61411" y="0"/>
                      </a:moveTo>
                      <a:lnTo>
                        <a:pt x="78352" y="2123"/>
                      </a:lnTo>
                      <a:lnTo>
                        <a:pt x="92470" y="6902"/>
                      </a:lnTo>
                      <a:lnTo>
                        <a:pt x="104470" y="15929"/>
                      </a:lnTo>
                      <a:lnTo>
                        <a:pt x="112941" y="27610"/>
                      </a:lnTo>
                      <a:lnTo>
                        <a:pt x="117882" y="41415"/>
                      </a:lnTo>
                      <a:lnTo>
                        <a:pt x="120000" y="58938"/>
                      </a:lnTo>
                      <a:lnTo>
                        <a:pt x="117882" y="76991"/>
                      </a:lnTo>
                      <a:lnTo>
                        <a:pt x="112941" y="92389"/>
                      </a:lnTo>
                      <a:lnTo>
                        <a:pt x="104470" y="104070"/>
                      </a:lnTo>
                      <a:lnTo>
                        <a:pt x="91764" y="112566"/>
                      </a:lnTo>
                      <a:lnTo>
                        <a:pt x="76235" y="117876"/>
                      </a:lnTo>
                      <a:lnTo>
                        <a:pt x="57882" y="120000"/>
                      </a:lnTo>
                      <a:lnTo>
                        <a:pt x="41647" y="117876"/>
                      </a:lnTo>
                      <a:lnTo>
                        <a:pt x="27529" y="112566"/>
                      </a:lnTo>
                      <a:lnTo>
                        <a:pt x="16235" y="104601"/>
                      </a:lnTo>
                      <a:lnTo>
                        <a:pt x="7764" y="92920"/>
                      </a:lnTo>
                      <a:lnTo>
                        <a:pt x="1411" y="78053"/>
                      </a:lnTo>
                      <a:lnTo>
                        <a:pt x="0" y="60530"/>
                      </a:lnTo>
                      <a:lnTo>
                        <a:pt x="705" y="45132"/>
                      </a:lnTo>
                      <a:lnTo>
                        <a:pt x="5647" y="31327"/>
                      </a:lnTo>
                      <a:lnTo>
                        <a:pt x="12000" y="20176"/>
                      </a:lnTo>
                      <a:lnTo>
                        <a:pt x="21882" y="11681"/>
                      </a:lnTo>
                      <a:lnTo>
                        <a:pt x="33882" y="4778"/>
                      </a:lnTo>
                      <a:lnTo>
                        <a:pt x="45882" y="1592"/>
                      </a:lnTo>
                      <a:lnTo>
                        <a:pt x="6141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4" name="Shape 224"/>
                <p:cNvSpPr/>
                <p:nvPr/>
              </p:nvSpPr>
              <p:spPr>
                <a:xfrm>
                  <a:off x="3914775" y="2452689"/>
                  <a:ext cx="66675" cy="173038"/>
                </a:xfrm>
                <a:custGeom>
                  <a:avLst/>
                  <a:gdLst/>
                  <a:ahLst/>
                  <a:cxnLst/>
                  <a:rect l="0" t="0" r="0" b="0"/>
                  <a:pathLst>
                    <a:path w="120000" h="120000" extrusionOk="0">
                      <a:moveTo>
                        <a:pt x="79518" y="0"/>
                      </a:moveTo>
                      <a:lnTo>
                        <a:pt x="119999" y="0"/>
                      </a:lnTo>
                      <a:lnTo>
                        <a:pt x="119999" y="120000"/>
                      </a:lnTo>
                      <a:lnTo>
                        <a:pt x="72289" y="120000"/>
                      </a:lnTo>
                      <a:lnTo>
                        <a:pt x="72289" y="15342"/>
                      </a:lnTo>
                      <a:lnTo>
                        <a:pt x="70843" y="15342"/>
                      </a:lnTo>
                      <a:lnTo>
                        <a:pt x="10120" y="26301"/>
                      </a:lnTo>
                      <a:lnTo>
                        <a:pt x="0" y="14246"/>
                      </a:lnTo>
                      <a:lnTo>
                        <a:pt x="7951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5" name="Shape 225"/>
                <p:cNvSpPr/>
                <p:nvPr/>
              </p:nvSpPr>
              <p:spPr>
                <a:xfrm>
                  <a:off x="4073525" y="2452689"/>
                  <a:ext cx="66675" cy="173038"/>
                </a:xfrm>
                <a:custGeom>
                  <a:avLst/>
                  <a:gdLst/>
                  <a:ahLst/>
                  <a:cxnLst/>
                  <a:rect l="0" t="0" r="0" b="0"/>
                  <a:pathLst>
                    <a:path w="120000" h="120000" extrusionOk="0">
                      <a:moveTo>
                        <a:pt x="78072" y="0"/>
                      </a:moveTo>
                      <a:lnTo>
                        <a:pt x="119999" y="0"/>
                      </a:lnTo>
                      <a:lnTo>
                        <a:pt x="119999" y="120000"/>
                      </a:lnTo>
                      <a:lnTo>
                        <a:pt x="72289" y="120000"/>
                      </a:lnTo>
                      <a:lnTo>
                        <a:pt x="72289" y="15342"/>
                      </a:lnTo>
                      <a:lnTo>
                        <a:pt x="70843" y="15342"/>
                      </a:lnTo>
                      <a:lnTo>
                        <a:pt x="7228" y="26301"/>
                      </a:lnTo>
                      <a:lnTo>
                        <a:pt x="0" y="14246"/>
                      </a:lnTo>
                      <a:lnTo>
                        <a:pt x="78072"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6" name="Shape 226"/>
                <p:cNvSpPr/>
                <p:nvPr/>
              </p:nvSpPr>
              <p:spPr>
                <a:xfrm>
                  <a:off x="4208462" y="2449514"/>
                  <a:ext cx="136525" cy="179388"/>
                </a:xfrm>
                <a:custGeom>
                  <a:avLst/>
                  <a:gdLst/>
                  <a:ahLst/>
                  <a:cxnLst/>
                  <a:rect l="0" t="0" r="0" b="0"/>
                  <a:pathLst>
                    <a:path w="120000" h="120000" extrusionOk="0">
                      <a:moveTo>
                        <a:pt x="60350" y="12687"/>
                      </a:moveTo>
                      <a:lnTo>
                        <a:pt x="49824" y="13744"/>
                      </a:lnTo>
                      <a:lnTo>
                        <a:pt x="41403" y="17444"/>
                      </a:lnTo>
                      <a:lnTo>
                        <a:pt x="34385" y="24845"/>
                      </a:lnTo>
                      <a:lnTo>
                        <a:pt x="28771" y="34361"/>
                      </a:lnTo>
                      <a:lnTo>
                        <a:pt x="25964" y="45991"/>
                      </a:lnTo>
                      <a:lnTo>
                        <a:pt x="23859" y="60264"/>
                      </a:lnTo>
                      <a:lnTo>
                        <a:pt x="25964" y="77180"/>
                      </a:lnTo>
                      <a:lnTo>
                        <a:pt x="30877" y="89867"/>
                      </a:lnTo>
                      <a:lnTo>
                        <a:pt x="38596" y="99383"/>
                      </a:lnTo>
                      <a:lnTo>
                        <a:pt x="47719" y="106255"/>
                      </a:lnTo>
                      <a:lnTo>
                        <a:pt x="60350" y="107312"/>
                      </a:lnTo>
                      <a:lnTo>
                        <a:pt x="70877" y="106255"/>
                      </a:lnTo>
                      <a:lnTo>
                        <a:pt x="80701" y="101497"/>
                      </a:lnTo>
                      <a:lnTo>
                        <a:pt x="87719" y="94625"/>
                      </a:lnTo>
                      <a:lnTo>
                        <a:pt x="91929" y="85110"/>
                      </a:lnTo>
                      <a:lnTo>
                        <a:pt x="95438" y="73480"/>
                      </a:lnTo>
                      <a:lnTo>
                        <a:pt x="96140" y="59735"/>
                      </a:lnTo>
                      <a:lnTo>
                        <a:pt x="95438" y="46519"/>
                      </a:lnTo>
                      <a:lnTo>
                        <a:pt x="91929" y="34889"/>
                      </a:lnTo>
                      <a:lnTo>
                        <a:pt x="87719" y="25374"/>
                      </a:lnTo>
                      <a:lnTo>
                        <a:pt x="80701" y="18502"/>
                      </a:lnTo>
                      <a:lnTo>
                        <a:pt x="70877" y="13744"/>
                      </a:lnTo>
                      <a:lnTo>
                        <a:pt x="60350" y="12687"/>
                      </a:lnTo>
                      <a:close/>
                      <a:moveTo>
                        <a:pt x="61754" y="0"/>
                      </a:moveTo>
                      <a:lnTo>
                        <a:pt x="78596" y="2114"/>
                      </a:lnTo>
                      <a:lnTo>
                        <a:pt x="93333" y="7400"/>
                      </a:lnTo>
                      <a:lnTo>
                        <a:pt x="104561" y="15859"/>
                      </a:lnTo>
                      <a:lnTo>
                        <a:pt x="113684" y="26960"/>
                      </a:lnTo>
                      <a:lnTo>
                        <a:pt x="117894" y="41762"/>
                      </a:lnTo>
                      <a:lnTo>
                        <a:pt x="120000" y="58678"/>
                      </a:lnTo>
                      <a:lnTo>
                        <a:pt x="117894" y="77180"/>
                      </a:lnTo>
                      <a:lnTo>
                        <a:pt x="112280" y="92511"/>
                      </a:lnTo>
                      <a:lnTo>
                        <a:pt x="103859" y="103612"/>
                      </a:lnTo>
                      <a:lnTo>
                        <a:pt x="91929" y="112599"/>
                      </a:lnTo>
                      <a:lnTo>
                        <a:pt x="77192" y="117885"/>
                      </a:lnTo>
                      <a:lnTo>
                        <a:pt x="58947" y="120000"/>
                      </a:lnTo>
                      <a:lnTo>
                        <a:pt x="42105" y="118414"/>
                      </a:lnTo>
                      <a:lnTo>
                        <a:pt x="28771" y="112599"/>
                      </a:lnTo>
                      <a:lnTo>
                        <a:pt x="17543" y="104669"/>
                      </a:lnTo>
                      <a:lnTo>
                        <a:pt x="7719" y="93039"/>
                      </a:lnTo>
                      <a:lnTo>
                        <a:pt x="2807" y="77709"/>
                      </a:lnTo>
                      <a:lnTo>
                        <a:pt x="0" y="60264"/>
                      </a:lnTo>
                      <a:lnTo>
                        <a:pt x="2105" y="44933"/>
                      </a:lnTo>
                      <a:lnTo>
                        <a:pt x="6315" y="31189"/>
                      </a:lnTo>
                      <a:lnTo>
                        <a:pt x="13333" y="20616"/>
                      </a:lnTo>
                      <a:lnTo>
                        <a:pt x="21754" y="11629"/>
                      </a:lnTo>
                      <a:lnTo>
                        <a:pt x="33684" y="5286"/>
                      </a:lnTo>
                      <a:lnTo>
                        <a:pt x="47017" y="1585"/>
                      </a:lnTo>
                      <a:lnTo>
                        <a:pt x="6175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7" name="Shape 227"/>
                <p:cNvSpPr/>
                <p:nvPr/>
              </p:nvSpPr>
              <p:spPr>
                <a:xfrm>
                  <a:off x="4387850" y="2452689"/>
                  <a:ext cx="66675" cy="173038"/>
                </a:xfrm>
                <a:custGeom>
                  <a:avLst/>
                  <a:gdLst/>
                  <a:ahLst/>
                  <a:cxnLst/>
                  <a:rect l="0" t="0" r="0" b="0"/>
                  <a:pathLst>
                    <a:path w="120000" h="120000" extrusionOk="0">
                      <a:moveTo>
                        <a:pt x="79058" y="0"/>
                      </a:moveTo>
                      <a:lnTo>
                        <a:pt x="120000" y="0"/>
                      </a:lnTo>
                      <a:lnTo>
                        <a:pt x="120000" y="120000"/>
                      </a:lnTo>
                      <a:lnTo>
                        <a:pt x="73411" y="120000"/>
                      </a:lnTo>
                      <a:lnTo>
                        <a:pt x="73411" y="15342"/>
                      </a:lnTo>
                      <a:lnTo>
                        <a:pt x="70588" y="15342"/>
                      </a:lnTo>
                      <a:lnTo>
                        <a:pt x="9882" y="26301"/>
                      </a:lnTo>
                      <a:lnTo>
                        <a:pt x="0" y="14246"/>
                      </a:lnTo>
                      <a:lnTo>
                        <a:pt x="7905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8" name="Shape 228"/>
                <p:cNvSpPr/>
                <p:nvPr/>
              </p:nvSpPr>
              <p:spPr>
                <a:xfrm>
                  <a:off x="4524375" y="2449514"/>
                  <a:ext cx="136525" cy="179388"/>
                </a:xfrm>
                <a:custGeom>
                  <a:avLst/>
                  <a:gdLst/>
                  <a:ahLst/>
                  <a:cxnLst/>
                  <a:rect l="0" t="0" r="0" b="0"/>
                  <a:pathLst>
                    <a:path w="120000" h="120000" extrusionOk="0">
                      <a:moveTo>
                        <a:pt x="60697" y="12687"/>
                      </a:moveTo>
                      <a:lnTo>
                        <a:pt x="50232" y="13744"/>
                      </a:lnTo>
                      <a:lnTo>
                        <a:pt x="41162" y="17444"/>
                      </a:lnTo>
                      <a:lnTo>
                        <a:pt x="34883" y="24845"/>
                      </a:lnTo>
                      <a:lnTo>
                        <a:pt x="29302" y="34361"/>
                      </a:lnTo>
                      <a:lnTo>
                        <a:pt x="25116" y="45991"/>
                      </a:lnTo>
                      <a:lnTo>
                        <a:pt x="24418" y="60264"/>
                      </a:lnTo>
                      <a:lnTo>
                        <a:pt x="25813" y="77180"/>
                      </a:lnTo>
                      <a:lnTo>
                        <a:pt x="30697" y="89867"/>
                      </a:lnTo>
                      <a:lnTo>
                        <a:pt x="37674" y="99383"/>
                      </a:lnTo>
                      <a:lnTo>
                        <a:pt x="48139" y="106255"/>
                      </a:lnTo>
                      <a:lnTo>
                        <a:pt x="59302" y="107312"/>
                      </a:lnTo>
                      <a:lnTo>
                        <a:pt x="71162" y="106255"/>
                      </a:lnTo>
                      <a:lnTo>
                        <a:pt x="79534" y="101497"/>
                      </a:lnTo>
                      <a:lnTo>
                        <a:pt x="87209" y="94625"/>
                      </a:lnTo>
                      <a:lnTo>
                        <a:pt x="92093" y="85110"/>
                      </a:lnTo>
                      <a:lnTo>
                        <a:pt x="94883" y="73480"/>
                      </a:lnTo>
                      <a:lnTo>
                        <a:pt x="96279" y="59735"/>
                      </a:lnTo>
                      <a:lnTo>
                        <a:pt x="94883" y="46519"/>
                      </a:lnTo>
                      <a:lnTo>
                        <a:pt x="92093" y="34889"/>
                      </a:lnTo>
                      <a:lnTo>
                        <a:pt x="87209" y="25374"/>
                      </a:lnTo>
                      <a:lnTo>
                        <a:pt x="80930" y="18502"/>
                      </a:lnTo>
                      <a:lnTo>
                        <a:pt x="71162" y="13744"/>
                      </a:lnTo>
                      <a:lnTo>
                        <a:pt x="60697" y="12687"/>
                      </a:lnTo>
                      <a:close/>
                      <a:moveTo>
                        <a:pt x="61395" y="0"/>
                      </a:moveTo>
                      <a:lnTo>
                        <a:pt x="78837" y="2114"/>
                      </a:lnTo>
                      <a:lnTo>
                        <a:pt x="92790" y="7400"/>
                      </a:lnTo>
                      <a:lnTo>
                        <a:pt x="104651" y="15859"/>
                      </a:lnTo>
                      <a:lnTo>
                        <a:pt x="113023" y="26960"/>
                      </a:lnTo>
                      <a:lnTo>
                        <a:pt x="117906" y="41762"/>
                      </a:lnTo>
                      <a:lnTo>
                        <a:pt x="120000" y="58678"/>
                      </a:lnTo>
                      <a:lnTo>
                        <a:pt x="117906" y="77180"/>
                      </a:lnTo>
                      <a:lnTo>
                        <a:pt x="112325" y="92511"/>
                      </a:lnTo>
                      <a:lnTo>
                        <a:pt x="103255" y="103612"/>
                      </a:lnTo>
                      <a:lnTo>
                        <a:pt x="92093" y="112599"/>
                      </a:lnTo>
                      <a:lnTo>
                        <a:pt x="76744" y="117885"/>
                      </a:lnTo>
                      <a:lnTo>
                        <a:pt x="58604" y="120000"/>
                      </a:lnTo>
                      <a:lnTo>
                        <a:pt x="42558" y="118414"/>
                      </a:lnTo>
                      <a:lnTo>
                        <a:pt x="27906" y="112599"/>
                      </a:lnTo>
                      <a:lnTo>
                        <a:pt x="16744" y="104669"/>
                      </a:lnTo>
                      <a:lnTo>
                        <a:pt x="7674" y="93039"/>
                      </a:lnTo>
                      <a:lnTo>
                        <a:pt x="2093" y="77709"/>
                      </a:lnTo>
                      <a:lnTo>
                        <a:pt x="0" y="60264"/>
                      </a:lnTo>
                      <a:lnTo>
                        <a:pt x="2093" y="44933"/>
                      </a:lnTo>
                      <a:lnTo>
                        <a:pt x="6279" y="31189"/>
                      </a:lnTo>
                      <a:lnTo>
                        <a:pt x="13953" y="20616"/>
                      </a:lnTo>
                      <a:lnTo>
                        <a:pt x="22325" y="11629"/>
                      </a:lnTo>
                      <a:lnTo>
                        <a:pt x="33488" y="5286"/>
                      </a:lnTo>
                      <a:lnTo>
                        <a:pt x="47441" y="1585"/>
                      </a:lnTo>
                      <a:lnTo>
                        <a:pt x="6139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9" name="Shape 229"/>
                <p:cNvSpPr/>
                <p:nvPr/>
              </p:nvSpPr>
              <p:spPr>
                <a:xfrm>
                  <a:off x="4703762" y="2452689"/>
                  <a:ext cx="66675" cy="173038"/>
                </a:xfrm>
                <a:custGeom>
                  <a:avLst/>
                  <a:gdLst/>
                  <a:ahLst/>
                  <a:cxnLst/>
                  <a:rect l="0" t="0" r="0" b="0"/>
                  <a:pathLst>
                    <a:path w="120000" h="120000" extrusionOk="0">
                      <a:moveTo>
                        <a:pt x="79058" y="0"/>
                      </a:moveTo>
                      <a:lnTo>
                        <a:pt x="120000" y="0"/>
                      </a:lnTo>
                      <a:lnTo>
                        <a:pt x="120000" y="120000"/>
                      </a:lnTo>
                      <a:lnTo>
                        <a:pt x="73411" y="120000"/>
                      </a:lnTo>
                      <a:lnTo>
                        <a:pt x="73411" y="15342"/>
                      </a:lnTo>
                      <a:lnTo>
                        <a:pt x="72000" y="15342"/>
                      </a:lnTo>
                      <a:lnTo>
                        <a:pt x="9882" y="26301"/>
                      </a:lnTo>
                      <a:lnTo>
                        <a:pt x="0" y="14246"/>
                      </a:lnTo>
                      <a:lnTo>
                        <a:pt x="7905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0" name="Shape 230"/>
                <p:cNvSpPr/>
                <p:nvPr/>
              </p:nvSpPr>
              <p:spPr>
                <a:xfrm>
                  <a:off x="4840287" y="2449514"/>
                  <a:ext cx="136525" cy="179388"/>
                </a:xfrm>
                <a:custGeom>
                  <a:avLst/>
                  <a:gdLst/>
                  <a:ahLst/>
                  <a:cxnLst/>
                  <a:rect l="0" t="0" r="0" b="0"/>
                  <a:pathLst>
                    <a:path w="120000" h="120000" extrusionOk="0">
                      <a:moveTo>
                        <a:pt x="59649" y="12687"/>
                      </a:moveTo>
                      <a:lnTo>
                        <a:pt x="49824" y="13744"/>
                      </a:lnTo>
                      <a:lnTo>
                        <a:pt x="41403" y="17444"/>
                      </a:lnTo>
                      <a:lnTo>
                        <a:pt x="34385" y="24845"/>
                      </a:lnTo>
                      <a:lnTo>
                        <a:pt x="28771" y="34361"/>
                      </a:lnTo>
                      <a:lnTo>
                        <a:pt x="25263" y="45991"/>
                      </a:lnTo>
                      <a:lnTo>
                        <a:pt x="23859" y="60264"/>
                      </a:lnTo>
                      <a:lnTo>
                        <a:pt x="25964" y="77180"/>
                      </a:lnTo>
                      <a:lnTo>
                        <a:pt x="30877" y="89867"/>
                      </a:lnTo>
                      <a:lnTo>
                        <a:pt x="37192" y="99383"/>
                      </a:lnTo>
                      <a:lnTo>
                        <a:pt x="48421" y="106255"/>
                      </a:lnTo>
                      <a:lnTo>
                        <a:pt x="59649" y="107312"/>
                      </a:lnTo>
                      <a:lnTo>
                        <a:pt x="70877" y="106255"/>
                      </a:lnTo>
                      <a:lnTo>
                        <a:pt x="80000" y="101497"/>
                      </a:lnTo>
                      <a:lnTo>
                        <a:pt x="87719" y="94625"/>
                      </a:lnTo>
                      <a:lnTo>
                        <a:pt x="92631" y="85110"/>
                      </a:lnTo>
                      <a:lnTo>
                        <a:pt x="95438" y="73480"/>
                      </a:lnTo>
                      <a:lnTo>
                        <a:pt x="96140" y="59735"/>
                      </a:lnTo>
                      <a:lnTo>
                        <a:pt x="95438" y="46519"/>
                      </a:lnTo>
                      <a:lnTo>
                        <a:pt x="92631" y="34889"/>
                      </a:lnTo>
                      <a:lnTo>
                        <a:pt x="87719" y="25374"/>
                      </a:lnTo>
                      <a:lnTo>
                        <a:pt x="80701" y="18502"/>
                      </a:lnTo>
                      <a:lnTo>
                        <a:pt x="70877" y="13744"/>
                      </a:lnTo>
                      <a:lnTo>
                        <a:pt x="59649" y="12687"/>
                      </a:lnTo>
                      <a:close/>
                      <a:moveTo>
                        <a:pt x="61754" y="0"/>
                      </a:moveTo>
                      <a:lnTo>
                        <a:pt x="78596" y="2114"/>
                      </a:lnTo>
                      <a:lnTo>
                        <a:pt x="93333" y="7400"/>
                      </a:lnTo>
                      <a:lnTo>
                        <a:pt x="104561" y="15859"/>
                      </a:lnTo>
                      <a:lnTo>
                        <a:pt x="113684" y="26960"/>
                      </a:lnTo>
                      <a:lnTo>
                        <a:pt x="118596" y="41762"/>
                      </a:lnTo>
                      <a:lnTo>
                        <a:pt x="120000" y="58678"/>
                      </a:lnTo>
                      <a:lnTo>
                        <a:pt x="118596" y="77180"/>
                      </a:lnTo>
                      <a:lnTo>
                        <a:pt x="112280" y="92511"/>
                      </a:lnTo>
                      <a:lnTo>
                        <a:pt x="103859" y="103612"/>
                      </a:lnTo>
                      <a:lnTo>
                        <a:pt x="91228" y="112599"/>
                      </a:lnTo>
                      <a:lnTo>
                        <a:pt x="77192" y="117885"/>
                      </a:lnTo>
                      <a:lnTo>
                        <a:pt x="58947" y="120000"/>
                      </a:lnTo>
                      <a:lnTo>
                        <a:pt x="42105" y="118414"/>
                      </a:lnTo>
                      <a:lnTo>
                        <a:pt x="28070" y="112599"/>
                      </a:lnTo>
                      <a:lnTo>
                        <a:pt x="16140" y="104669"/>
                      </a:lnTo>
                      <a:lnTo>
                        <a:pt x="7719" y="93039"/>
                      </a:lnTo>
                      <a:lnTo>
                        <a:pt x="2105" y="77709"/>
                      </a:lnTo>
                      <a:lnTo>
                        <a:pt x="0" y="60264"/>
                      </a:lnTo>
                      <a:lnTo>
                        <a:pt x="2105" y="44933"/>
                      </a:lnTo>
                      <a:lnTo>
                        <a:pt x="5614" y="31189"/>
                      </a:lnTo>
                      <a:lnTo>
                        <a:pt x="13333" y="20616"/>
                      </a:lnTo>
                      <a:lnTo>
                        <a:pt x="22456" y="11629"/>
                      </a:lnTo>
                      <a:lnTo>
                        <a:pt x="33684" y="5286"/>
                      </a:lnTo>
                      <a:lnTo>
                        <a:pt x="47017" y="1585"/>
                      </a:lnTo>
                      <a:lnTo>
                        <a:pt x="6175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1" name="Shape 231"/>
                <p:cNvSpPr/>
                <p:nvPr/>
              </p:nvSpPr>
              <p:spPr>
                <a:xfrm>
                  <a:off x="3794125" y="2686051"/>
                  <a:ext cx="134938" cy="177800"/>
                </a:xfrm>
                <a:custGeom>
                  <a:avLst/>
                  <a:gdLst/>
                  <a:ahLst/>
                  <a:cxnLst/>
                  <a:rect l="0" t="0" r="0" b="0"/>
                  <a:pathLst>
                    <a:path w="120000" h="120000" extrusionOk="0">
                      <a:moveTo>
                        <a:pt x="60000" y="11733"/>
                      </a:moveTo>
                      <a:lnTo>
                        <a:pt x="50117" y="13333"/>
                      </a:lnTo>
                      <a:lnTo>
                        <a:pt x="41647" y="17600"/>
                      </a:lnTo>
                      <a:lnTo>
                        <a:pt x="33882" y="24000"/>
                      </a:lnTo>
                      <a:lnTo>
                        <a:pt x="27529" y="33600"/>
                      </a:lnTo>
                      <a:lnTo>
                        <a:pt x="24705" y="45866"/>
                      </a:lnTo>
                      <a:lnTo>
                        <a:pt x="22588" y="60800"/>
                      </a:lnTo>
                      <a:lnTo>
                        <a:pt x="24705" y="76800"/>
                      </a:lnTo>
                      <a:lnTo>
                        <a:pt x="29647" y="90133"/>
                      </a:lnTo>
                      <a:lnTo>
                        <a:pt x="37411" y="100266"/>
                      </a:lnTo>
                      <a:lnTo>
                        <a:pt x="47294" y="106133"/>
                      </a:lnTo>
                      <a:lnTo>
                        <a:pt x="60000" y="107733"/>
                      </a:lnTo>
                      <a:lnTo>
                        <a:pt x="70588" y="106133"/>
                      </a:lnTo>
                      <a:lnTo>
                        <a:pt x="79764" y="101866"/>
                      </a:lnTo>
                      <a:lnTo>
                        <a:pt x="86823" y="94933"/>
                      </a:lnTo>
                      <a:lnTo>
                        <a:pt x="91764" y="84800"/>
                      </a:lnTo>
                      <a:lnTo>
                        <a:pt x="94588" y="73066"/>
                      </a:lnTo>
                      <a:lnTo>
                        <a:pt x="95294" y="59200"/>
                      </a:lnTo>
                      <a:lnTo>
                        <a:pt x="94588" y="45866"/>
                      </a:lnTo>
                      <a:lnTo>
                        <a:pt x="91764" y="34133"/>
                      </a:lnTo>
                      <a:lnTo>
                        <a:pt x="86823" y="25066"/>
                      </a:lnTo>
                      <a:lnTo>
                        <a:pt x="79764" y="17600"/>
                      </a:lnTo>
                      <a:lnTo>
                        <a:pt x="71294" y="13333"/>
                      </a:lnTo>
                      <a:lnTo>
                        <a:pt x="60000" y="11733"/>
                      </a:lnTo>
                      <a:close/>
                      <a:moveTo>
                        <a:pt x="60705" y="0"/>
                      </a:moveTo>
                      <a:lnTo>
                        <a:pt x="78352" y="1600"/>
                      </a:lnTo>
                      <a:lnTo>
                        <a:pt x="92470" y="6400"/>
                      </a:lnTo>
                      <a:lnTo>
                        <a:pt x="104470" y="15466"/>
                      </a:lnTo>
                      <a:lnTo>
                        <a:pt x="112941" y="27200"/>
                      </a:lnTo>
                      <a:lnTo>
                        <a:pt x="117882" y="41600"/>
                      </a:lnTo>
                      <a:lnTo>
                        <a:pt x="120000" y="58666"/>
                      </a:lnTo>
                      <a:lnTo>
                        <a:pt x="117882" y="76800"/>
                      </a:lnTo>
                      <a:lnTo>
                        <a:pt x="112941" y="92266"/>
                      </a:lnTo>
                      <a:lnTo>
                        <a:pt x="104470" y="104533"/>
                      </a:lnTo>
                      <a:lnTo>
                        <a:pt x="91764" y="112533"/>
                      </a:lnTo>
                      <a:lnTo>
                        <a:pt x="76235" y="118400"/>
                      </a:lnTo>
                      <a:lnTo>
                        <a:pt x="57882" y="120000"/>
                      </a:lnTo>
                      <a:lnTo>
                        <a:pt x="41647" y="118400"/>
                      </a:lnTo>
                      <a:lnTo>
                        <a:pt x="27529" y="113600"/>
                      </a:lnTo>
                      <a:lnTo>
                        <a:pt x="16235" y="104533"/>
                      </a:lnTo>
                      <a:lnTo>
                        <a:pt x="7764" y="92800"/>
                      </a:lnTo>
                      <a:lnTo>
                        <a:pt x="1411" y="78400"/>
                      </a:lnTo>
                      <a:lnTo>
                        <a:pt x="0" y="59733"/>
                      </a:lnTo>
                      <a:lnTo>
                        <a:pt x="705" y="44800"/>
                      </a:lnTo>
                      <a:lnTo>
                        <a:pt x="5647" y="31466"/>
                      </a:lnTo>
                      <a:lnTo>
                        <a:pt x="12000" y="19733"/>
                      </a:lnTo>
                      <a:lnTo>
                        <a:pt x="21882" y="11200"/>
                      </a:lnTo>
                      <a:lnTo>
                        <a:pt x="32470" y="5333"/>
                      </a:lnTo>
                      <a:lnTo>
                        <a:pt x="45882" y="533"/>
                      </a:lnTo>
                      <a:lnTo>
                        <a:pt x="6070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2" name="Shape 232"/>
                <p:cNvSpPr/>
                <p:nvPr/>
              </p:nvSpPr>
              <p:spPr>
                <a:xfrm>
                  <a:off x="3951287" y="2686051"/>
                  <a:ext cx="136525" cy="177800"/>
                </a:xfrm>
                <a:custGeom>
                  <a:avLst/>
                  <a:gdLst/>
                  <a:ahLst/>
                  <a:cxnLst/>
                  <a:rect l="0" t="0" r="0" b="0"/>
                  <a:pathLst>
                    <a:path w="120000" h="120000" extrusionOk="0">
                      <a:moveTo>
                        <a:pt x="60350" y="11733"/>
                      </a:moveTo>
                      <a:lnTo>
                        <a:pt x="51228" y="13333"/>
                      </a:lnTo>
                      <a:lnTo>
                        <a:pt x="42105" y="17600"/>
                      </a:lnTo>
                      <a:lnTo>
                        <a:pt x="34385" y="24000"/>
                      </a:lnTo>
                      <a:lnTo>
                        <a:pt x="28771" y="33600"/>
                      </a:lnTo>
                      <a:lnTo>
                        <a:pt x="25964" y="45866"/>
                      </a:lnTo>
                      <a:lnTo>
                        <a:pt x="23859" y="60800"/>
                      </a:lnTo>
                      <a:lnTo>
                        <a:pt x="25964" y="76800"/>
                      </a:lnTo>
                      <a:lnTo>
                        <a:pt x="30877" y="90133"/>
                      </a:lnTo>
                      <a:lnTo>
                        <a:pt x="38596" y="100266"/>
                      </a:lnTo>
                      <a:lnTo>
                        <a:pt x="48421" y="106133"/>
                      </a:lnTo>
                      <a:lnTo>
                        <a:pt x="60350" y="107733"/>
                      </a:lnTo>
                      <a:lnTo>
                        <a:pt x="70877" y="106133"/>
                      </a:lnTo>
                      <a:lnTo>
                        <a:pt x="80701" y="101866"/>
                      </a:lnTo>
                      <a:lnTo>
                        <a:pt x="87719" y="94933"/>
                      </a:lnTo>
                      <a:lnTo>
                        <a:pt x="92631" y="84800"/>
                      </a:lnTo>
                      <a:lnTo>
                        <a:pt x="95438" y="73066"/>
                      </a:lnTo>
                      <a:lnTo>
                        <a:pt x="96140" y="59200"/>
                      </a:lnTo>
                      <a:lnTo>
                        <a:pt x="95438" y="45866"/>
                      </a:lnTo>
                      <a:lnTo>
                        <a:pt x="92631" y="34133"/>
                      </a:lnTo>
                      <a:lnTo>
                        <a:pt x="87719" y="25066"/>
                      </a:lnTo>
                      <a:lnTo>
                        <a:pt x="80701" y="17600"/>
                      </a:lnTo>
                      <a:lnTo>
                        <a:pt x="72280" y="13333"/>
                      </a:lnTo>
                      <a:lnTo>
                        <a:pt x="60350" y="11733"/>
                      </a:lnTo>
                      <a:close/>
                      <a:moveTo>
                        <a:pt x="61754" y="0"/>
                      </a:moveTo>
                      <a:lnTo>
                        <a:pt x="78596" y="1600"/>
                      </a:lnTo>
                      <a:lnTo>
                        <a:pt x="93333" y="6400"/>
                      </a:lnTo>
                      <a:lnTo>
                        <a:pt x="104561" y="15466"/>
                      </a:lnTo>
                      <a:lnTo>
                        <a:pt x="113684" y="27200"/>
                      </a:lnTo>
                      <a:lnTo>
                        <a:pt x="118596" y="41600"/>
                      </a:lnTo>
                      <a:lnTo>
                        <a:pt x="120000" y="58666"/>
                      </a:lnTo>
                      <a:lnTo>
                        <a:pt x="118596" y="76800"/>
                      </a:lnTo>
                      <a:lnTo>
                        <a:pt x="113684" y="92266"/>
                      </a:lnTo>
                      <a:lnTo>
                        <a:pt x="103859" y="104533"/>
                      </a:lnTo>
                      <a:lnTo>
                        <a:pt x="92631" y="112533"/>
                      </a:lnTo>
                      <a:lnTo>
                        <a:pt x="77192" y="118400"/>
                      </a:lnTo>
                      <a:lnTo>
                        <a:pt x="58947" y="120000"/>
                      </a:lnTo>
                      <a:lnTo>
                        <a:pt x="42105" y="118400"/>
                      </a:lnTo>
                      <a:lnTo>
                        <a:pt x="28771" y="113600"/>
                      </a:lnTo>
                      <a:lnTo>
                        <a:pt x="17543" y="104533"/>
                      </a:lnTo>
                      <a:lnTo>
                        <a:pt x="8421" y="92800"/>
                      </a:lnTo>
                      <a:lnTo>
                        <a:pt x="2807" y="78400"/>
                      </a:lnTo>
                      <a:lnTo>
                        <a:pt x="0" y="59733"/>
                      </a:lnTo>
                      <a:lnTo>
                        <a:pt x="2105" y="44800"/>
                      </a:lnTo>
                      <a:lnTo>
                        <a:pt x="7017" y="31466"/>
                      </a:lnTo>
                      <a:lnTo>
                        <a:pt x="13333" y="19733"/>
                      </a:lnTo>
                      <a:lnTo>
                        <a:pt x="23157" y="11200"/>
                      </a:lnTo>
                      <a:lnTo>
                        <a:pt x="33684" y="5333"/>
                      </a:lnTo>
                      <a:lnTo>
                        <a:pt x="47017" y="533"/>
                      </a:lnTo>
                      <a:lnTo>
                        <a:pt x="6175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3" name="Shape 233"/>
                <p:cNvSpPr/>
                <p:nvPr/>
              </p:nvSpPr>
              <p:spPr>
                <a:xfrm>
                  <a:off x="4130675" y="2687639"/>
                  <a:ext cx="66675" cy="174625"/>
                </a:xfrm>
                <a:custGeom>
                  <a:avLst/>
                  <a:gdLst/>
                  <a:ahLst/>
                  <a:cxnLst/>
                  <a:rect l="0" t="0" r="0" b="0"/>
                  <a:pathLst>
                    <a:path w="120000" h="120000" extrusionOk="0">
                      <a:moveTo>
                        <a:pt x="78571" y="0"/>
                      </a:moveTo>
                      <a:lnTo>
                        <a:pt x="120000" y="0"/>
                      </a:lnTo>
                      <a:lnTo>
                        <a:pt x="120000" y="120000"/>
                      </a:lnTo>
                      <a:lnTo>
                        <a:pt x="72857" y="120000"/>
                      </a:lnTo>
                      <a:lnTo>
                        <a:pt x="72857" y="14794"/>
                      </a:lnTo>
                      <a:lnTo>
                        <a:pt x="71428" y="14794"/>
                      </a:lnTo>
                      <a:lnTo>
                        <a:pt x="8571" y="26301"/>
                      </a:lnTo>
                      <a:lnTo>
                        <a:pt x="0" y="14246"/>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4" name="Shape 234"/>
                <p:cNvSpPr/>
                <p:nvPr/>
              </p:nvSpPr>
              <p:spPr>
                <a:xfrm>
                  <a:off x="4287837" y="2687639"/>
                  <a:ext cx="66675" cy="174625"/>
                </a:xfrm>
                <a:custGeom>
                  <a:avLst/>
                  <a:gdLst/>
                  <a:ahLst/>
                  <a:cxnLst/>
                  <a:rect l="0" t="0" r="0" b="0"/>
                  <a:pathLst>
                    <a:path w="120000" h="120000" extrusionOk="0">
                      <a:moveTo>
                        <a:pt x="78571" y="0"/>
                      </a:moveTo>
                      <a:lnTo>
                        <a:pt x="120000" y="0"/>
                      </a:lnTo>
                      <a:lnTo>
                        <a:pt x="120000" y="120000"/>
                      </a:lnTo>
                      <a:lnTo>
                        <a:pt x="72857" y="120000"/>
                      </a:lnTo>
                      <a:lnTo>
                        <a:pt x="72857" y="14794"/>
                      </a:lnTo>
                      <a:lnTo>
                        <a:pt x="70000" y="14794"/>
                      </a:lnTo>
                      <a:lnTo>
                        <a:pt x="7142" y="26301"/>
                      </a:lnTo>
                      <a:lnTo>
                        <a:pt x="0" y="14246"/>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5" name="Shape 235"/>
                <p:cNvSpPr/>
                <p:nvPr/>
              </p:nvSpPr>
              <p:spPr>
                <a:xfrm>
                  <a:off x="4424362" y="2686051"/>
                  <a:ext cx="136525" cy="177800"/>
                </a:xfrm>
                <a:custGeom>
                  <a:avLst/>
                  <a:gdLst/>
                  <a:ahLst/>
                  <a:cxnLst/>
                  <a:rect l="0" t="0" r="0" b="0"/>
                  <a:pathLst>
                    <a:path w="120000" h="120000" extrusionOk="0">
                      <a:moveTo>
                        <a:pt x="60697" y="11733"/>
                      </a:moveTo>
                      <a:lnTo>
                        <a:pt x="50232" y="13333"/>
                      </a:lnTo>
                      <a:lnTo>
                        <a:pt x="41162" y="17600"/>
                      </a:lnTo>
                      <a:lnTo>
                        <a:pt x="34883" y="24000"/>
                      </a:lnTo>
                      <a:lnTo>
                        <a:pt x="28604" y="33600"/>
                      </a:lnTo>
                      <a:lnTo>
                        <a:pt x="25116" y="45866"/>
                      </a:lnTo>
                      <a:lnTo>
                        <a:pt x="24418" y="60800"/>
                      </a:lnTo>
                      <a:lnTo>
                        <a:pt x="25813" y="76800"/>
                      </a:lnTo>
                      <a:lnTo>
                        <a:pt x="30697" y="90133"/>
                      </a:lnTo>
                      <a:lnTo>
                        <a:pt x="37674" y="100266"/>
                      </a:lnTo>
                      <a:lnTo>
                        <a:pt x="48139" y="106133"/>
                      </a:lnTo>
                      <a:lnTo>
                        <a:pt x="59302" y="107733"/>
                      </a:lnTo>
                      <a:lnTo>
                        <a:pt x="71162" y="106133"/>
                      </a:lnTo>
                      <a:lnTo>
                        <a:pt x="79534" y="101866"/>
                      </a:lnTo>
                      <a:lnTo>
                        <a:pt x="87209" y="94933"/>
                      </a:lnTo>
                      <a:lnTo>
                        <a:pt x="92093" y="84800"/>
                      </a:lnTo>
                      <a:lnTo>
                        <a:pt x="94883" y="73066"/>
                      </a:lnTo>
                      <a:lnTo>
                        <a:pt x="95581" y="59200"/>
                      </a:lnTo>
                      <a:lnTo>
                        <a:pt x="94883" y="45866"/>
                      </a:lnTo>
                      <a:lnTo>
                        <a:pt x="92093" y="34133"/>
                      </a:lnTo>
                      <a:lnTo>
                        <a:pt x="87209" y="25066"/>
                      </a:lnTo>
                      <a:lnTo>
                        <a:pt x="80232" y="17600"/>
                      </a:lnTo>
                      <a:lnTo>
                        <a:pt x="71162" y="13333"/>
                      </a:lnTo>
                      <a:lnTo>
                        <a:pt x="60697" y="11733"/>
                      </a:lnTo>
                      <a:close/>
                      <a:moveTo>
                        <a:pt x="61395" y="0"/>
                      </a:moveTo>
                      <a:lnTo>
                        <a:pt x="78837" y="1600"/>
                      </a:lnTo>
                      <a:lnTo>
                        <a:pt x="92790" y="6400"/>
                      </a:lnTo>
                      <a:lnTo>
                        <a:pt x="104651" y="15466"/>
                      </a:lnTo>
                      <a:lnTo>
                        <a:pt x="113023" y="27200"/>
                      </a:lnTo>
                      <a:lnTo>
                        <a:pt x="117906" y="41600"/>
                      </a:lnTo>
                      <a:lnTo>
                        <a:pt x="120000" y="58666"/>
                      </a:lnTo>
                      <a:lnTo>
                        <a:pt x="117906" y="76800"/>
                      </a:lnTo>
                      <a:lnTo>
                        <a:pt x="112325" y="92266"/>
                      </a:lnTo>
                      <a:lnTo>
                        <a:pt x="103255" y="104533"/>
                      </a:lnTo>
                      <a:lnTo>
                        <a:pt x="92093" y="112533"/>
                      </a:lnTo>
                      <a:lnTo>
                        <a:pt x="76744" y="118400"/>
                      </a:lnTo>
                      <a:lnTo>
                        <a:pt x="58604" y="120000"/>
                      </a:lnTo>
                      <a:lnTo>
                        <a:pt x="42558" y="118400"/>
                      </a:lnTo>
                      <a:lnTo>
                        <a:pt x="27906" y="113600"/>
                      </a:lnTo>
                      <a:lnTo>
                        <a:pt x="16744" y="104533"/>
                      </a:lnTo>
                      <a:lnTo>
                        <a:pt x="7674" y="92800"/>
                      </a:lnTo>
                      <a:lnTo>
                        <a:pt x="2093" y="78400"/>
                      </a:lnTo>
                      <a:lnTo>
                        <a:pt x="0" y="59733"/>
                      </a:lnTo>
                      <a:lnTo>
                        <a:pt x="2093" y="44800"/>
                      </a:lnTo>
                      <a:lnTo>
                        <a:pt x="6279" y="31466"/>
                      </a:lnTo>
                      <a:lnTo>
                        <a:pt x="13953" y="19733"/>
                      </a:lnTo>
                      <a:lnTo>
                        <a:pt x="22325" y="11200"/>
                      </a:lnTo>
                      <a:lnTo>
                        <a:pt x="33488" y="5333"/>
                      </a:lnTo>
                      <a:lnTo>
                        <a:pt x="46744" y="533"/>
                      </a:lnTo>
                      <a:lnTo>
                        <a:pt x="6139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6" name="Shape 236"/>
                <p:cNvSpPr/>
                <p:nvPr/>
              </p:nvSpPr>
              <p:spPr>
                <a:xfrm>
                  <a:off x="4603750" y="2687639"/>
                  <a:ext cx="66675" cy="174625"/>
                </a:xfrm>
                <a:custGeom>
                  <a:avLst/>
                  <a:gdLst/>
                  <a:ahLst/>
                  <a:cxnLst/>
                  <a:rect l="0" t="0" r="0" b="0"/>
                  <a:pathLst>
                    <a:path w="120000" h="120000" extrusionOk="0">
                      <a:moveTo>
                        <a:pt x="79058" y="0"/>
                      </a:moveTo>
                      <a:lnTo>
                        <a:pt x="120000" y="0"/>
                      </a:lnTo>
                      <a:lnTo>
                        <a:pt x="120000" y="120000"/>
                      </a:lnTo>
                      <a:lnTo>
                        <a:pt x="73411" y="120000"/>
                      </a:lnTo>
                      <a:lnTo>
                        <a:pt x="73411" y="14794"/>
                      </a:lnTo>
                      <a:lnTo>
                        <a:pt x="72000" y="14794"/>
                      </a:lnTo>
                      <a:lnTo>
                        <a:pt x="9882" y="26301"/>
                      </a:lnTo>
                      <a:lnTo>
                        <a:pt x="0" y="14246"/>
                      </a:lnTo>
                      <a:lnTo>
                        <a:pt x="7905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7" name="Shape 237"/>
                <p:cNvSpPr/>
                <p:nvPr/>
              </p:nvSpPr>
              <p:spPr>
                <a:xfrm>
                  <a:off x="4740275" y="2686051"/>
                  <a:ext cx="136525" cy="177800"/>
                </a:xfrm>
                <a:custGeom>
                  <a:avLst/>
                  <a:gdLst/>
                  <a:ahLst/>
                  <a:cxnLst/>
                  <a:rect l="0" t="0" r="0" b="0"/>
                  <a:pathLst>
                    <a:path w="120000" h="120000" extrusionOk="0">
                      <a:moveTo>
                        <a:pt x="60350" y="11733"/>
                      </a:moveTo>
                      <a:lnTo>
                        <a:pt x="49824" y="13333"/>
                      </a:lnTo>
                      <a:lnTo>
                        <a:pt x="41403" y="17600"/>
                      </a:lnTo>
                      <a:lnTo>
                        <a:pt x="34385" y="24000"/>
                      </a:lnTo>
                      <a:lnTo>
                        <a:pt x="28771" y="33600"/>
                      </a:lnTo>
                      <a:lnTo>
                        <a:pt x="25263" y="45866"/>
                      </a:lnTo>
                      <a:lnTo>
                        <a:pt x="23859" y="60800"/>
                      </a:lnTo>
                      <a:lnTo>
                        <a:pt x="25964" y="76800"/>
                      </a:lnTo>
                      <a:lnTo>
                        <a:pt x="30877" y="90133"/>
                      </a:lnTo>
                      <a:lnTo>
                        <a:pt x="37192" y="100266"/>
                      </a:lnTo>
                      <a:lnTo>
                        <a:pt x="47719" y="106133"/>
                      </a:lnTo>
                      <a:lnTo>
                        <a:pt x="59649" y="107733"/>
                      </a:lnTo>
                      <a:lnTo>
                        <a:pt x="70877" y="106133"/>
                      </a:lnTo>
                      <a:lnTo>
                        <a:pt x="80000" y="101866"/>
                      </a:lnTo>
                      <a:lnTo>
                        <a:pt x="87719" y="94933"/>
                      </a:lnTo>
                      <a:lnTo>
                        <a:pt x="91929" y="84800"/>
                      </a:lnTo>
                      <a:lnTo>
                        <a:pt x="95438" y="73066"/>
                      </a:lnTo>
                      <a:lnTo>
                        <a:pt x="96140" y="59200"/>
                      </a:lnTo>
                      <a:lnTo>
                        <a:pt x="95438" y="45866"/>
                      </a:lnTo>
                      <a:lnTo>
                        <a:pt x="91929" y="34133"/>
                      </a:lnTo>
                      <a:lnTo>
                        <a:pt x="87719" y="25066"/>
                      </a:lnTo>
                      <a:lnTo>
                        <a:pt x="80701" y="17600"/>
                      </a:lnTo>
                      <a:lnTo>
                        <a:pt x="70877" y="13333"/>
                      </a:lnTo>
                      <a:lnTo>
                        <a:pt x="60350" y="11733"/>
                      </a:lnTo>
                      <a:close/>
                      <a:moveTo>
                        <a:pt x="61754" y="0"/>
                      </a:moveTo>
                      <a:lnTo>
                        <a:pt x="78596" y="1600"/>
                      </a:lnTo>
                      <a:lnTo>
                        <a:pt x="93333" y="6400"/>
                      </a:lnTo>
                      <a:lnTo>
                        <a:pt x="104561" y="15466"/>
                      </a:lnTo>
                      <a:lnTo>
                        <a:pt x="113684" y="27200"/>
                      </a:lnTo>
                      <a:lnTo>
                        <a:pt x="117894" y="41600"/>
                      </a:lnTo>
                      <a:lnTo>
                        <a:pt x="120000" y="58666"/>
                      </a:lnTo>
                      <a:lnTo>
                        <a:pt x="117894" y="76800"/>
                      </a:lnTo>
                      <a:lnTo>
                        <a:pt x="112280" y="92266"/>
                      </a:lnTo>
                      <a:lnTo>
                        <a:pt x="103859" y="104533"/>
                      </a:lnTo>
                      <a:lnTo>
                        <a:pt x="91228" y="112533"/>
                      </a:lnTo>
                      <a:lnTo>
                        <a:pt x="77192" y="118400"/>
                      </a:lnTo>
                      <a:lnTo>
                        <a:pt x="58245" y="120000"/>
                      </a:lnTo>
                      <a:lnTo>
                        <a:pt x="42105" y="118400"/>
                      </a:lnTo>
                      <a:lnTo>
                        <a:pt x="28070" y="113600"/>
                      </a:lnTo>
                      <a:lnTo>
                        <a:pt x="16140" y="104533"/>
                      </a:lnTo>
                      <a:lnTo>
                        <a:pt x="7719" y="92800"/>
                      </a:lnTo>
                      <a:lnTo>
                        <a:pt x="2105" y="78400"/>
                      </a:lnTo>
                      <a:lnTo>
                        <a:pt x="0" y="59733"/>
                      </a:lnTo>
                      <a:lnTo>
                        <a:pt x="2105" y="44800"/>
                      </a:lnTo>
                      <a:lnTo>
                        <a:pt x="5614" y="31466"/>
                      </a:lnTo>
                      <a:lnTo>
                        <a:pt x="13333" y="19733"/>
                      </a:lnTo>
                      <a:lnTo>
                        <a:pt x="21754" y="11200"/>
                      </a:lnTo>
                      <a:lnTo>
                        <a:pt x="33684" y="5333"/>
                      </a:lnTo>
                      <a:lnTo>
                        <a:pt x="47017" y="533"/>
                      </a:lnTo>
                      <a:lnTo>
                        <a:pt x="6175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8" name="Shape 238"/>
                <p:cNvSpPr/>
                <p:nvPr/>
              </p:nvSpPr>
              <p:spPr>
                <a:xfrm>
                  <a:off x="4918075" y="2687639"/>
                  <a:ext cx="68263" cy="174625"/>
                </a:xfrm>
                <a:custGeom>
                  <a:avLst/>
                  <a:gdLst/>
                  <a:ahLst/>
                  <a:cxnLst/>
                  <a:rect l="0" t="0" r="0" b="0"/>
                  <a:pathLst>
                    <a:path w="120000" h="120000" extrusionOk="0">
                      <a:moveTo>
                        <a:pt x="77647" y="0"/>
                      </a:moveTo>
                      <a:lnTo>
                        <a:pt x="120000" y="0"/>
                      </a:lnTo>
                      <a:lnTo>
                        <a:pt x="120000" y="120000"/>
                      </a:lnTo>
                      <a:lnTo>
                        <a:pt x="73411" y="120000"/>
                      </a:lnTo>
                      <a:lnTo>
                        <a:pt x="73411" y="14794"/>
                      </a:lnTo>
                      <a:lnTo>
                        <a:pt x="70588" y="14794"/>
                      </a:lnTo>
                      <a:lnTo>
                        <a:pt x="9882" y="26301"/>
                      </a:lnTo>
                      <a:lnTo>
                        <a:pt x="0" y="14246"/>
                      </a:lnTo>
                      <a:lnTo>
                        <a:pt x="77647"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9" name="Shape 239"/>
                <p:cNvSpPr/>
                <p:nvPr/>
              </p:nvSpPr>
              <p:spPr>
                <a:xfrm>
                  <a:off x="3813175" y="2930526"/>
                  <a:ext cx="66675" cy="173038"/>
                </a:xfrm>
                <a:custGeom>
                  <a:avLst/>
                  <a:gdLst/>
                  <a:ahLst/>
                  <a:cxnLst/>
                  <a:rect l="0" t="0" r="0" b="0"/>
                  <a:pathLst>
                    <a:path w="120000" h="120000" extrusionOk="0">
                      <a:moveTo>
                        <a:pt x="77647" y="0"/>
                      </a:moveTo>
                      <a:lnTo>
                        <a:pt x="120000" y="0"/>
                      </a:lnTo>
                      <a:lnTo>
                        <a:pt x="120000" y="120000"/>
                      </a:lnTo>
                      <a:lnTo>
                        <a:pt x="73411" y="120000"/>
                      </a:lnTo>
                      <a:lnTo>
                        <a:pt x="73411" y="14862"/>
                      </a:lnTo>
                      <a:lnTo>
                        <a:pt x="72000" y="14862"/>
                      </a:lnTo>
                      <a:lnTo>
                        <a:pt x="9882" y="26422"/>
                      </a:lnTo>
                      <a:lnTo>
                        <a:pt x="0" y="14311"/>
                      </a:lnTo>
                      <a:lnTo>
                        <a:pt x="77647"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0" name="Shape 240"/>
                <p:cNvSpPr/>
                <p:nvPr/>
              </p:nvSpPr>
              <p:spPr>
                <a:xfrm>
                  <a:off x="3970337" y="2930526"/>
                  <a:ext cx="68263" cy="173038"/>
                </a:xfrm>
                <a:custGeom>
                  <a:avLst/>
                  <a:gdLst/>
                  <a:ahLst/>
                  <a:cxnLst/>
                  <a:rect l="0" t="0" r="0" b="0"/>
                  <a:pathLst>
                    <a:path w="120000" h="120000" extrusionOk="0">
                      <a:moveTo>
                        <a:pt x="76235" y="0"/>
                      </a:moveTo>
                      <a:lnTo>
                        <a:pt x="120000" y="0"/>
                      </a:lnTo>
                      <a:lnTo>
                        <a:pt x="120000" y="120000"/>
                      </a:lnTo>
                      <a:lnTo>
                        <a:pt x="73411" y="120000"/>
                      </a:lnTo>
                      <a:lnTo>
                        <a:pt x="73411" y="14862"/>
                      </a:lnTo>
                      <a:lnTo>
                        <a:pt x="70588" y="14862"/>
                      </a:lnTo>
                      <a:lnTo>
                        <a:pt x="9882" y="26422"/>
                      </a:lnTo>
                      <a:lnTo>
                        <a:pt x="0" y="14311"/>
                      </a:lnTo>
                      <a:lnTo>
                        <a:pt x="7623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1" name="Shape 241"/>
                <p:cNvSpPr/>
                <p:nvPr/>
              </p:nvSpPr>
              <p:spPr>
                <a:xfrm>
                  <a:off x="4129087" y="2930526"/>
                  <a:ext cx="66675" cy="173038"/>
                </a:xfrm>
                <a:custGeom>
                  <a:avLst/>
                  <a:gdLst/>
                  <a:ahLst/>
                  <a:cxnLst/>
                  <a:rect l="0" t="0" r="0" b="0"/>
                  <a:pathLst>
                    <a:path w="120000" h="120000" extrusionOk="0">
                      <a:moveTo>
                        <a:pt x="78571" y="0"/>
                      </a:moveTo>
                      <a:lnTo>
                        <a:pt x="120000" y="0"/>
                      </a:lnTo>
                      <a:lnTo>
                        <a:pt x="120000" y="120000"/>
                      </a:lnTo>
                      <a:lnTo>
                        <a:pt x="72857" y="120000"/>
                      </a:lnTo>
                      <a:lnTo>
                        <a:pt x="72857" y="14862"/>
                      </a:lnTo>
                      <a:lnTo>
                        <a:pt x="72857" y="14862"/>
                      </a:lnTo>
                      <a:lnTo>
                        <a:pt x="10000" y="26422"/>
                      </a:lnTo>
                      <a:lnTo>
                        <a:pt x="0" y="14311"/>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2" name="Shape 242"/>
                <p:cNvSpPr/>
                <p:nvPr/>
              </p:nvSpPr>
              <p:spPr>
                <a:xfrm>
                  <a:off x="4265612" y="2927351"/>
                  <a:ext cx="134938" cy="179388"/>
                </a:xfrm>
                <a:custGeom>
                  <a:avLst/>
                  <a:gdLst/>
                  <a:ahLst/>
                  <a:cxnLst/>
                  <a:rect l="0" t="0" r="0" b="0"/>
                  <a:pathLst>
                    <a:path w="120000" h="120000" extrusionOk="0">
                      <a:moveTo>
                        <a:pt x="60000" y="12687"/>
                      </a:moveTo>
                      <a:lnTo>
                        <a:pt x="50117" y="13744"/>
                      </a:lnTo>
                      <a:lnTo>
                        <a:pt x="41647" y="18502"/>
                      </a:lnTo>
                      <a:lnTo>
                        <a:pt x="33882" y="24845"/>
                      </a:lnTo>
                      <a:lnTo>
                        <a:pt x="28941" y="34361"/>
                      </a:lnTo>
                      <a:lnTo>
                        <a:pt x="25411" y="45991"/>
                      </a:lnTo>
                      <a:lnTo>
                        <a:pt x="24000" y="60264"/>
                      </a:lnTo>
                      <a:lnTo>
                        <a:pt x="25411" y="77180"/>
                      </a:lnTo>
                      <a:lnTo>
                        <a:pt x="30352" y="89867"/>
                      </a:lnTo>
                      <a:lnTo>
                        <a:pt x="38117" y="99383"/>
                      </a:lnTo>
                      <a:lnTo>
                        <a:pt x="47294" y="105198"/>
                      </a:lnTo>
                      <a:lnTo>
                        <a:pt x="60000" y="107312"/>
                      </a:lnTo>
                      <a:lnTo>
                        <a:pt x="72000" y="106255"/>
                      </a:lnTo>
                      <a:lnTo>
                        <a:pt x="80470" y="101497"/>
                      </a:lnTo>
                      <a:lnTo>
                        <a:pt x="87529" y="94625"/>
                      </a:lnTo>
                      <a:lnTo>
                        <a:pt x="93176" y="85110"/>
                      </a:lnTo>
                      <a:lnTo>
                        <a:pt x="96000" y="73480"/>
                      </a:lnTo>
                      <a:lnTo>
                        <a:pt x="96705" y="59735"/>
                      </a:lnTo>
                      <a:lnTo>
                        <a:pt x="96000" y="45991"/>
                      </a:lnTo>
                      <a:lnTo>
                        <a:pt x="93176" y="34889"/>
                      </a:lnTo>
                      <a:lnTo>
                        <a:pt x="88235" y="25374"/>
                      </a:lnTo>
                      <a:lnTo>
                        <a:pt x="80470" y="18502"/>
                      </a:lnTo>
                      <a:lnTo>
                        <a:pt x="72000" y="13744"/>
                      </a:lnTo>
                      <a:lnTo>
                        <a:pt x="60000" y="12687"/>
                      </a:lnTo>
                      <a:close/>
                      <a:moveTo>
                        <a:pt x="62117" y="0"/>
                      </a:moveTo>
                      <a:lnTo>
                        <a:pt x="79764" y="2643"/>
                      </a:lnTo>
                      <a:lnTo>
                        <a:pt x="93882" y="7400"/>
                      </a:lnTo>
                      <a:lnTo>
                        <a:pt x="105882" y="16387"/>
                      </a:lnTo>
                      <a:lnTo>
                        <a:pt x="113647" y="26960"/>
                      </a:lnTo>
                      <a:lnTo>
                        <a:pt x="119294" y="41762"/>
                      </a:lnTo>
                      <a:lnTo>
                        <a:pt x="120000" y="59207"/>
                      </a:lnTo>
                      <a:lnTo>
                        <a:pt x="117882" y="77180"/>
                      </a:lnTo>
                      <a:lnTo>
                        <a:pt x="113647" y="92511"/>
                      </a:lnTo>
                      <a:lnTo>
                        <a:pt x="104470" y="104140"/>
                      </a:lnTo>
                      <a:lnTo>
                        <a:pt x="91764" y="112599"/>
                      </a:lnTo>
                      <a:lnTo>
                        <a:pt x="76235" y="117885"/>
                      </a:lnTo>
                      <a:lnTo>
                        <a:pt x="59294" y="120000"/>
                      </a:lnTo>
                      <a:lnTo>
                        <a:pt x="42352" y="118414"/>
                      </a:lnTo>
                      <a:lnTo>
                        <a:pt x="28235" y="112599"/>
                      </a:lnTo>
                      <a:lnTo>
                        <a:pt x="16235" y="104669"/>
                      </a:lnTo>
                      <a:lnTo>
                        <a:pt x="7764" y="93039"/>
                      </a:lnTo>
                      <a:lnTo>
                        <a:pt x="2117" y="77709"/>
                      </a:lnTo>
                      <a:lnTo>
                        <a:pt x="0" y="60264"/>
                      </a:lnTo>
                      <a:lnTo>
                        <a:pt x="1411" y="44933"/>
                      </a:lnTo>
                      <a:lnTo>
                        <a:pt x="5647" y="31189"/>
                      </a:lnTo>
                      <a:lnTo>
                        <a:pt x="12705" y="20616"/>
                      </a:lnTo>
                      <a:lnTo>
                        <a:pt x="22588" y="11629"/>
                      </a:lnTo>
                      <a:lnTo>
                        <a:pt x="33882" y="5286"/>
                      </a:lnTo>
                      <a:lnTo>
                        <a:pt x="46588" y="1585"/>
                      </a:lnTo>
                      <a:lnTo>
                        <a:pt x="62117"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3" name="Shape 243"/>
                <p:cNvSpPr/>
                <p:nvPr/>
              </p:nvSpPr>
              <p:spPr>
                <a:xfrm>
                  <a:off x="4443412" y="2930526"/>
                  <a:ext cx="66675" cy="173038"/>
                </a:xfrm>
                <a:custGeom>
                  <a:avLst/>
                  <a:gdLst/>
                  <a:ahLst/>
                  <a:cxnLst/>
                  <a:rect l="0" t="0" r="0" b="0"/>
                  <a:pathLst>
                    <a:path w="120000" h="120000" extrusionOk="0">
                      <a:moveTo>
                        <a:pt x="78571" y="0"/>
                      </a:moveTo>
                      <a:lnTo>
                        <a:pt x="120000" y="0"/>
                      </a:lnTo>
                      <a:lnTo>
                        <a:pt x="120000" y="120000"/>
                      </a:lnTo>
                      <a:lnTo>
                        <a:pt x="72857" y="120000"/>
                      </a:lnTo>
                      <a:lnTo>
                        <a:pt x="72857" y="14862"/>
                      </a:lnTo>
                      <a:lnTo>
                        <a:pt x="72857" y="14862"/>
                      </a:lnTo>
                      <a:lnTo>
                        <a:pt x="10000" y="26422"/>
                      </a:lnTo>
                      <a:lnTo>
                        <a:pt x="0" y="14311"/>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4" name="Shape 244"/>
                <p:cNvSpPr/>
                <p:nvPr/>
              </p:nvSpPr>
              <p:spPr>
                <a:xfrm>
                  <a:off x="4602162" y="2930526"/>
                  <a:ext cx="66675" cy="173038"/>
                </a:xfrm>
                <a:custGeom>
                  <a:avLst/>
                  <a:gdLst/>
                  <a:ahLst/>
                  <a:cxnLst/>
                  <a:rect l="0" t="0" r="0" b="0"/>
                  <a:pathLst>
                    <a:path w="120000" h="120000" extrusionOk="0">
                      <a:moveTo>
                        <a:pt x="79518" y="0"/>
                      </a:moveTo>
                      <a:lnTo>
                        <a:pt x="119999" y="0"/>
                      </a:lnTo>
                      <a:lnTo>
                        <a:pt x="119999" y="120000"/>
                      </a:lnTo>
                      <a:lnTo>
                        <a:pt x="72289" y="120000"/>
                      </a:lnTo>
                      <a:lnTo>
                        <a:pt x="72289" y="14862"/>
                      </a:lnTo>
                      <a:lnTo>
                        <a:pt x="72289" y="14862"/>
                      </a:lnTo>
                      <a:lnTo>
                        <a:pt x="10120" y="26422"/>
                      </a:lnTo>
                      <a:lnTo>
                        <a:pt x="0" y="14311"/>
                      </a:lnTo>
                      <a:lnTo>
                        <a:pt x="7951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5" name="Shape 245"/>
                <p:cNvSpPr/>
                <p:nvPr/>
              </p:nvSpPr>
              <p:spPr>
                <a:xfrm>
                  <a:off x="4738687" y="2927351"/>
                  <a:ext cx="134938" cy="179388"/>
                </a:xfrm>
                <a:custGeom>
                  <a:avLst/>
                  <a:gdLst/>
                  <a:ahLst/>
                  <a:cxnLst/>
                  <a:rect l="0" t="0" r="0" b="0"/>
                  <a:pathLst>
                    <a:path w="120000" h="120000" extrusionOk="0">
                      <a:moveTo>
                        <a:pt x="59644" y="12687"/>
                      </a:moveTo>
                      <a:lnTo>
                        <a:pt x="50414" y="13744"/>
                      </a:lnTo>
                      <a:lnTo>
                        <a:pt x="41183" y="18502"/>
                      </a:lnTo>
                      <a:lnTo>
                        <a:pt x="33372" y="24845"/>
                      </a:lnTo>
                      <a:lnTo>
                        <a:pt x="27692" y="34361"/>
                      </a:lnTo>
                      <a:lnTo>
                        <a:pt x="24852" y="45991"/>
                      </a:lnTo>
                      <a:lnTo>
                        <a:pt x="22721" y="60264"/>
                      </a:lnTo>
                      <a:lnTo>
                        <a:pt x="24852" y="77180"/>
                      </a:lnTo>
                      <a:lnTo>
                        <a:pt x="29822" y="89867"/>
                      </a:lnTo>
                      <a:lnTo>
                        <a:pt x="37633" y="99383"/>
                      </a:lnTo>
                      <a:lnTo>
                        <a:pt x="47573" y="105198"/>
                      </a:lnTo>
                      <a:lnTo>
                        <a:pt x="59644" y="107312"/>
                      </a:lnTo>
                      <a:lnTo>
                        <a:pt x="71005" y="106255"/>
                      </a:lnTo>
                      <a:lnTo>
                        <a:pt x="80236" y="101497"/>
                      </a:lnTo>
                      <a:lnTo>
                        <a:pt x="87337" y="94625"/>
                      </a:lnTo>
                      <a:lnTo>
                        <a:pt x="92307" y="85110"/>
                      </a:lnTo>
                      <a:lnTo>
                        <a:pt x="95147" y="73480"/>
                      </a:lnTo>
                      <a:lnTo>
                        <a:pt x="95857" y="59735"/>
                      </a:lnTo>
                      <a:lnTo>
                        <a:pt x="95147" y="45991"/>
                      </a:lnTo>
                      <a:lnTo>
                        <a:pt x="92307" y="34889"/>
                      </a:lnTo>
                      <a:lnTo>
                        <a:pt x="87337" y="25374"/>
                      </a:lnTo>
                      <a:lnTo>
                        <a:pt x="80236" y="18502"/>
                      </a:lnTo>
                      <a:lnTo>
                        <a:pt x="71715" y="13744"/>
                      </a:lnTo>
                      <a:lnTo>
                        <a:pt x="59644" y="12687"/>
                      </a:lnTo>
                      <a:close/>
                      <a:moveTo>
                        <a:pt x="61775" y="0"/>
                      </a:moveTo>
                      <a:lnTo>
                        <a:pt x="78816" y="2643"/>
                      </a:lnTo>
                      <a:lnTo>
                        <a:pt x="93017" y="7400"/>
                      </a:lnTo>
                      <a:lnTo>
                        <a:pt x="105088" y="16387"/>
                      </a:lnTo>
                      <a:lnTo>
                        <a:pt x="113609" y="26960"/>
                      </a:lnTo>
                      <a:lnTo>
                        <a:pt x="118579" y="41762"/>
                      </a:lnTo>
                      <a:lnTo>
                        <a:pt x="120000" y="59207"/>
                      </a:lnTo>
                      <a:lnTo>
                        <a:pt x="118579" y="77180"/>
                      </a:lnTo>
                      <a:lnTo>
                        <a:pt x="113609" y="92511"/>
                      </a:lnTo>
                      <a:lnTo>
                        <a:pt x="105088" y="104140"/>
                      </a:lnTo>
                      <a:lnTo>
                        <a:pt x="92307" y="112599"/>
                      </a:lnTo>
                      <a:lnTo>
                        <a:pt x="76686" y="117885"/>
                      </a:lnTo>
                      <a:lnTo>
                        <a:pt x="58934" y="120000"/>
                      </a:lnTo>
                      <a:lnTo>
                        <a:pt x="42603" y="118414"/>
                      </a:lnTo>
                      <a:lnTo>
                        <a:pt x="27692" y="112599"/>
                      </a:lnTo>
                      <a:lnTo>
                        <a:pt x="16331" y="104669"/>
                      </a:lnTo>
                      <a:lnTo>
                        <a:pt x="7100" y="93039"/>
                      </a:lnTo>
                      <a:lnTo>
                        <a:pt x="1420" y="77709"/>
                      </a:lnTo>
                      <a:lnTo>
                        <a:pt x="0" y="60264"/>
                      </a:lnTo>
                      <a:lnTo>
                        <a:pt x="710" y="44933"/>
                      </a:lnTo>
                      <a:lnTo>
                        <a:pt x="5680" y="31189"/>
                      </a:lnTo>
                      <a:lnTo>
                        <a:pt x="12071" y="20616"/>
                      </a:lnTo>
                      <a:lnTo>
                        <a:pt x="22011" y="11629"/>
                      </a:lnTo>
                      <a:lnTo>
                        <a:pt x="33372" y="5286"/>
                      </a:lnTo>
                      <a:lnTo>
                        <a:pt x="46153" y="1585"/>
                      </a:lnTo>
                      <a:lnTo>
                        <a:pt x="6177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6" name="Shape 246"/>
                <p:cNvSpPr/>
                <p:nvPr/>
              </p:nvSpPr>
              <p:spPr>
                <a:xfrm>
                  <a:off x="4897437" y="2927351"/>
                  <a:ext cx="134938" cy="179388"/>
                </a:xfrm>
                <a:custGeom>
                  <a:avLst/>
                  <a:gdLst/>
                  <a:ahLst/>
                  <a:cxnLst/>
                  <a:rect l="0" t="0" r="0" b="0"/>
                  <a:pathLst>
                    <a:path w="120000" h="120000" extrusionOk="0">
                      <a:moveTo>
                        <a:pt x="60000" y="12687"/>
                      </a:moveTo>
                      <a:lnTo>
                        <a:pt x="50823" y="13744"/>
                      </a:lnTo>
                      <a:lnTo>
                        <a:pt x="41647" y="18502"/>
                      </a:lnTo>
                      <a:lnTo>
                        <a:pt x="33882" y="24845"/>
                      </a:lnTo>
                      <a:lnTo>
                        <a:pt x="28235" y="34361"/>
                      </a:lnTo>
                      <a:lnTo>
                        <a:pt x="25411" y="45991"/>
                      </a:lnTo>
                      <a:lnTo>
                        <a:pt x="23294" y="60264"/>
                      </a:lnTo>
                      <a:lnTo>
                        <a:pt x="25411" y="77180"/>
                      </a:lnTo>
                      <a:lnTo>
                        <a:pt x="30352" y="89867"/>
                      </a:lnTo>
                      <a:lnTo>
                        <a:pt x="38117" y="99383"/>
                      </a:lnTo>
                      <a:lnTo>
                        <a:pt x="47294" y="105198"/>
                      </a:lnTo>
                      <a:lnTo>
                        <a:pt x="60000" y="107312"/>
                      </a:lnTo>
                      <a:lnTo>
                        <a:pt x="70588" y="106255"/>
                      </a:lnTo>
                      <a:lnTo>
                        <a:pt x="80470" y="101497"/>
                      </a:lnTo>
                      <a:lnTo>
                        <a:pt x="87529" y="94625"/>
                      </a:lnTo>
                      <a:lnTo>
                        <a:pt x="92470" y="85110"/>
                      </a:lnTo>
                      <a:lnTo>
                        <a:pt x="95294" y="73480"/>
                      </a:lnTo>
                      <a:lnTo>
                        <a:pt x="96000" y="59735"/>
                      </a:lnTo>
                      <a:lnTo>
                        <a:pt x="95294" y="45991"/>
                      </a:lnTo>
                      <a:lnTo>
                        <a:pt x="92470" y="34889"/>
                      </a:lnTo>
                      <a:lnTo>
                        <a:pt x="87529" y="25374"/>
                      </a:lnTo>
                      <a:lnTo>
                        <a:pt x="80470" y="18502"/>
                      </a:lnTo>
                      <a:lnTo>
                        <a:pt x="72000" y="13744"/>
                      </a:lnTo>
                      <a:lnTo>
                        <a:pt x="60000" y="12687"/>
                      </a:lnTo>
                      <a:close/>
                      <a:moveTo>
                        <a:pt x="61411" y="0"/>
                      </a:moveTo>
                      <a:lnTo>
                        <a:pt x="78352" y="2643"/>
                      </a:lnTo>
                      <a:lnTo>
                        <a:pt x="93176" y="7400"/>
                      </a:lnTo>
                      <a:lnTo>
                        <a:pt x="104470" y="16387"/>
                      </a:lnTo>
                      <a:lnTo>
                        <a:pt x="113647" y="26960"/>
                      </a:lnTo>
                      <a:lnTo>
                        <a:pt x="118588" y="41762"/>
                      </a:lnTo>
                      <a:lnTo>
                        <a:pt x="120000" y="59207"/>
                      </a:lnTo>
                      <a:lnTo>
                        <a:pt x="118588" y="77180"/>
                      </a:lnTo>
                      <a:lnTo>
                        <a:pt x="113647" y="92511"/>
                      </a:lnTo>
                      <a:lnTo>
                        <a:pt x="104470" y="104140"/>
                      </a:lnTo>
                      <a:lnTo>
                        <a:pt x="92470" y="112599"/>
                      </a:lnTo>
                      <a:lnTo>
                        <a:pt x="76941" y="117885"/>
                      </a:lnTo>
                      <a:lnTo>
                        <a:pt x="58588" y="120000"/>
                      </a:lnTo>
                      <a:lnTo>
                        <a:pt x="41647" y="118414"/>
                      </a:lnTo>
                      <a:lnTo>
                        <a:pt x="28235" y="112599"/>
                      </a:lnTo>
                      <a:lnTo>
                        <a:pt x="16941" y="104669"/>
                      </a:lnTo>
                      <a:lnTo>
                        <a:pt x="7764" y="93039"/>
                      </a:lnTo>
                      <a:lnTo>
                        <a:pt x="2117" y="77709"/>
                      </a:lnTo>
                      <a:lnTo>
                        <a:pt x="0" y="60264"/>
                      </a:lnTo>
                      <a:lnTo>
                        <a:pt x="1411" y="44933"/>
                      </a:lnTo>
                      <a:lnTo>
                        <a:pt x="6352" y="31189"/>
                      </a:lnTo>
                      <a:lnTo>
                        <a:pt x="12705" y="20616"/>
                      </a:lnTo>
                      <a:lnTo>
                        <a:pt x="22588" y="11629"/>
                      </a:lnTo>
                      <a:lnTo>
                        <a:pt x="33882" y="5286"/>
                      </a:lnTo>
                      <a:lnTo>
                        <a:pt x="46588" y="1585"/>
                      </a:lnTo>
                      <a:lnTo>
                        <a:pt x="6141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7" name="Shape 247"/>
                <p:cNvSpPr/>
                <p:nvPr/>
              </p:nvSpPr>
              <p:spPr>
                <a:xfrm>
                  <a:off x="3927475" y="3181351"/>
                  <a:ext cx="134938" cy="179388"/>
                </a:xfrm>
                <a:custGeom>
                  <a:avLst/>
                  <a:gdLst/>
                  <a:ahLst/>
                  <a:cxnLst/>
                  <a:rect l="0" t="0" r="0" b="0"/>
                  <a:pathLst>
                    <a:path w="120000" h="120000" extrusionOk="0">
                      <a:moveTo>
                        <a:pt x="60000" y="12212"/>
                      </a:moveTo>
                      <a:lnTo>
                        <a:pt x="50117" y="13805"/>
                      </a:lnTo>
                      <a:lnTo>
                        <a:pt x="41647" y="18053"/>
                      </a:lnTo>
                      <a:lnTo>
                        <a:pt x="33882" y="24955"/>
                      </a:lnTo>
                      <a:lnTo>
                        <a:pt x="28235" y="33982"/>
                      </a:lnTo>
                      <a:lnTo>
                        <a:pt x="24705" y="45663"/>
                      </a:lnTo>
                      <a:lnTo>
                        <a:pt x="24000" y="60530"/>
                      </a:lnTo>
                      <a:lnTo>
                        <a:pt x="24705" y="76991"/>
                      </a:lnTo>
                      <a:lnTo>
                        <a:pt x="29647" y="90265"/>
                      </a:lnTo>
                      <a:lnTo>
                        <a:pt x="37411" y="99823"/>
                      </a:lnTo>
                      <a:lnTo>
                        <a:pt x="47294" y="105663"/>
                      </a:lnTo>
                      <a:lnTo>
                        <a:pt x="60000" y="107787"/>
                      </a:lnTo>
                      <a:lnTo>
                        <a:pt x="70588" y="106194"/>
                      </a:lnTo>
                      <a:lnTo>
                        <a:pt x="80470" y="101946"/>
                      </a:lnTo>
                      <a:lnTo>
                        <a:pt x="86823" y="94513"/>
                      </a:lnTo>
                      <a:lnTo>
                        <a:pt x="91764" y="84955"/>
                      </a:lnTo>
                      <a:lnTo>
                        <a:pt x="94588" y="73805"/>
                      </a:lnTo>
                      <a:lnTo>
                        <a:pt x="96000" y="59469"/>
                      </a:lnTo>
                      <a:lnTo>
                        <a:pt x="94588" y="45663"/>
                      </a:lnTo>
                      <a:lnTo>
                        <a:pt x="91764" y="35044"/>
                      </a:lnTo>
                      <a:lnTo>
                        <a:pt x="86823" y="25486"/>
                      </a:lnTo>
                      <a:lnTo>
                        <a:pt x="80470" y="18053"/>
                      </a:lnTo>
                      <a:lnTo>
                        <a:pt x="71294" y="13805"/>
                      </a:lnTo>
                      <a:lnTo>
                        <a:pt x="60000" y="12212"/>
                      </a:lnTo>
                      <a:close/>
                      <a:moveTo>
                        <a:pt x="60705" y="0"/>
                      </a:moveTo>
                      <a:lnTo>
                        <a:pt x="78352" y="2123"/>
                      </a:lnTo>
                      <a:lnTo>
                        <a:pt x="92470" y="7433"/>
                      </a:lnTo>
                      <a:lnTo>
                        <a:pt x="104470" y="15929"/>
                      </a:lnTo>
                      <a:lnTo>
                        <a:pt x="112941" y="27079"/>
                      </a:lnTo>
                      <a:lnTo>
                        <a:pt x="117882" y="41415"/>
                      </a:lnTo>
                      <a:lnTo>
                        <a:pt x="120000" y="58938"/>
                      </a:lnTo>
                      <a:lnTo>
                        <a:pt x="117882" y="76991"/>
                      </a:lnTo>
                      <a:lnTo>
                        <a:pt x="112941" y="92389"/>
                      </a:lnTo>
                      <a:lnTo>
                        <a:pt x="104470" y="104070"/>
                      </a:lnTo>
                      <a:lnTo>
                        <a:pt x="91764" y="113097"/>
                      </a:lnTo>
                      <a:lnTo>
                        <a:pt x="76235" y="117876"/>
                      </a:lnTo>
                      <a:lnTo>
                        <a:pt x="57882" y="120000"/>
                      </a:lnTo>
                      <a:lnTo>
                        <a:pt x="42352" y="117876"/>
                      </a:lnTo>
                      <a:lnTo>
                        <a:pt x="28235" y="113097"/>
                      </a:lnTo>
                      <a:lnTo>
                        <a:pt x="16235" y="104601"/>
                      </a:lnTo>
                      <a:lnTo>
                        <a:pt x="7764" y="93451"/>
                      </a:lnTo>
                      <a:lnTo>
                        <a:pt x="2117" y="78053"/>
                      </a:lnTo>
                      <a:lnTo>
                        <a:pt x="0" y="60530"/>
                      </a:lnTo>
                      <a:lnTo>
                        <a:pt x="705" y="45132"/>
                      </a:lnTo>
                      <a:lnTo>
                        <a:pt x="5647" y="31327"/>
                      </a:lnTo>
                      <a:lnTo>
                        <a:pt x="12705" y="20176"/>
                      </a:lnTo>
                      <a:lnTo>
                        <a:pt x="21882" y="11681"/>
                      </a:lnTo>
                      <a:lnTo>
                        <a:pt x="33882" y="5309"/>
                      </a:lnTo>
                      <a:lnTo>
                        <a:pt x="46588" y="1592"/>
                      </a:lnTo>
                      <a:lnTo>
                        <a:pt x="6070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8" name="Shape 248"/>
                <p:cNvSpPr/>
                <p:nvPr/>
              </p:nvSpPr>
              <p:spPr>
                <a:xfrm>
                  <a:off x="4105275" y="3184526"/>
                  <a:ext cx="66675" cy="173038"/>
                </a:xfrm>
                <a:custGeom>
                  <a:avLst/>
                  <a:gdLst/>
                  <a:ahLst/>
                  <a:cxnLst/>
                  <a:rect l="0" t="0" r="0" b="0"/>
                  <a:pathLst>
                    <a:path w="120000" h="120000" extrusionOk="0">
                      <a:moveTo>
                        <a:pt x="78072" y="0"/>
                      </a:moveTo>
                      <a:lnTo>
                        <a:pt x="119999" y="0"/>
                      </a:lnTo>
                      <a:lnTo>
                        <a:pt x="119999" y="120000"/>
                      </a:lnTo>
                      <a:lnTo>
                        <a:pt x="72289" y="120000"/>
                      </a:lnTo>
                      <a:lnTo>
                        <a:pt x="72289" y="15412"/>
                      </a:lnTo>
                      <a:lnTo>
                        <a:pt x="72289" y="15412"/>
                      </a:lnTo>
                      <a:lnTo>
                        <a:pt x="8674" y="26422"/>
                      </a:lnTo>
                      <a:lnTo>
                        <a:pt x="0" y="14311"/>
                      </a:lnTo>
                      <a:lnTo>
                        <a:pt x="78072"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9" name="Shape 249"/>
                <p:cNvSpPr/>
                <p:nvPr/>
              </p:nvSpPr>
              <p:spPr>
                <a:xfrm>
                  <a:off x="4264025" y="3184526"/>
                  <a:ext cx="66675" cy="173038"/>
                </a:xfrm>
                <a:custGeom>
                  <a:avLst/>
                  <a:gdLst/>
                  <a:ahLst/>
                  <a:cxnLst/>
                  <a:rect l="0" t="0" r="0" b="0"/>
                  <a:pathLst>
                    <a:path w="120000" h="120000" extrusionOk="0">
                      <a:moveTo>
                        <a:pt x="78571" y="0"/>
                      </a:moveTo>
                      <a:lnTo>
                        <a:pt x="120000" y="0"/>
                      </a:lnTo>
                      <a:lnTo>
                        <a:pt x="120000" y="120000"/>
                      </a:lnTo>
                      <a:lnTo>
                        <a:pt x="72857" y="120000"/>
                      </a:lnTo>
                      <a:lnTo>
                        <a:pt x="72857" y="15412"/>
                      </a:lnTo>
                      <a:lnTo>
                        <a:pt x="71428" y="15412"/>
                      </a:lnTo>
                      <a:lnTo>
                        <a:pt x="8571" y="26422"/>
                      </a:lnTo>
                      <a:lnTo>
                        <a:pt x="0" y="14311"/>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0" name="Shape 250"/>
                <p:cNvSpPr/>
                <p:nvPr/>
              </p:nvSpPr>
              <p:spPr>
                <a:xfrm>
                  <a:off x="4398962" y="3181351"/>
                  <a:ext cx="136525" cy="179388"/>
                </a:xfrm>
                <a:custGeom>
                  <a:avLst/>
                  <a:gdLst/>
                  <a:ahLst/>
                  <a:cxnLst/>
                  <a:rect l="0" t="0" r="0" b="0"/>
                  <a:pathLst>
                    <a:path w="120000" h="120000" extrusionOk="0">
                      <a:moveTo>
                        <a:pt x="60350" y="12212"/>
                      </a:moveTo>
                      <a:lnTo>
                        <a:pt x="50526" y="13805"/>
                      </a:lnTo>
                      <a:lnTo>
                        <a:pt x="42105" y="18053"/>
                      </a:lnTo>
                      <a:lnTo>
                        <a:pt x="34385" y="24955"/>
                      </a:lnTo>
                      <a:lnTo>
                        <a:pt x="28771" y="33982"/>
                      </a:lnTo>
                      <a:lnTo>
                        <a:pt x="25964" y="45663"/>
                      </a:lnTo>
                      <a:lnTo>
                        <a:pt x="23859" y="60530"/>
                      </a:lnTo>
                      <a:lnTo>
                        <a:pt x="25964" y="76991"/>
                      </a:lnTo>
                      <a:lnTo>
                        <a:pt x="30877" y="90265"/>
                      </a:lnTo>
                      <a:lnTo>
                        <a:pt x="38596" y="99823"/>
                      </a:lnTo>
                      <a:lnTo>
                        <a:pt x="47719" y="105663"/>
                      </a:lnTo>
                      <a:lnTo>
                        <a:pt x="60350" y="107787"/>
                      </a:lnTo>
                      <a:lnTo>
                        <a:pt x="70877" y="106194"/>
                      </a:lnTo>
                      <a:lnTo>
                        <a:pt x="80701" y="101946"/>
                      </a:lnTo>
                      <a:lnTo>
                        <a:pt x="87719" y="94513"/>
                      </a:lnTo>
                      <a:lnTo>
                        <a:pt x="91929" y="84955"/>
                      </a:lnTo>
                      <a:lnTo>
                        <a:pt x="95438" y="73805"/>
                      </a:lnTo>
                      <a:lnTo>
                        <a:pt x="96140" y="59469"/>
                      </a:lnTo>
                      <a:lnTo>
                        <a:pt x="95438" y="45663"/>
                      </a:lnTo>
                      <a:lnTo>
                        <a:pt x="91929" y="35044"/>
                      </a:lnTo>
                      <a:lnTo>
                        <a:pt x="87719" y="25486"/>
                      </a:lnTo>
                      <a:lnTo>
                        <a:pt x="80701" y="18053"/>
                      </a:lnTo>
                      <a:lnTo>
                        <a:pt x="72280" y="13805"/>
                      </a:lnTo>
                      <a:lnTo>
                        <a:pt x="60350" y="12212"/>
                      </a:lnTo>
                      <a:close/>
                      <a:moveTo>
                        <a:pt x="61754" y="0"/>
                      </a:moveTo>
                      <a:lnTo>
                        <a:pt x="78596" y="2123"/>
                      </a:lnTo>
                      <a:lnTo>
                        <a:pt x="93333" y="7433"/>
                      </a:lnTo>
                      <a:lnTo>
                        <a:pt x="104561" y="15929"/>
                      </a:lnTo>
                      <a:lnTo>
                        <a:pt x="113684" y="27079"/>
                      </a:lnTo>
                      <a:lnTo>
                        <a:pt x="117894" y="41415"/>
                      </a:lnTo>
                      <a:lnTo>
                        <a:pt x="120000" y="58938"/>
                      </a:lnTo>
                      <a:lnTo>
                        <a:pt x="117894" y="76991"/>
                      </a:lnTo>
                      <a:lnTo>
                        <a:pt x="112280" y="92389"/>
                      </a:lnTo>
                      <a:lnTo>
                        <a:pt x="103859" y="104070"/>
                      </a:lnTo>
                      <a:lnTo>
                        <a:pt x="91929" y="113097"/>
                      </a:lnTo>
                      <a:lnTo>
                        <a:pt x="76491" y="117876"/>
                      </a:lnTo>
                      <a:lnTo>
                        <a:pt x="58245" y="120000"/>
                      </a:lnTo>
                      <a:lnTo>
                        <a:pt x="42105" y="117876"/>
                      </a:lnTo>
                      <a:lnTo>
                        <a:pt x="28771" y="113097"/>
                      </a:lnTo>
                      <a:lnTo>
                        <a:pt x="16842" y="104601"/>
                      </a:lnTo>
                      <a:lnTo>
                        <a:pt x="7719" y="93451"/>
                      </a:lnTo>
                      <a:lnTo>
                        <a:pt x="2807" y="78053"/>
                      </a:lnTo>
                      <a:lnTo>
                        <a:pt x="0" y="60530"/>
                      </a:lnTo>
                      <a:lnTo>
                        <a:pt x="2105" y="45132"/>
                      </a:lnTo>
                      <a:lnTo>
                        <a:pt x="6315" y="31327"/>
                      </a:lnTo>
                      <a:lnTo>
                        <a:pt x="13333" y="20176"/>
                      </a:lnTo>
                      <a:lnTo>
                        <a:pt x="23157" y="11681"/>
                      </a:lnTo>
                      <a:lnTo>
                        <a:pt x="33684" y="5309"/>
                      </a:lnTo>
                      <a:lnTo>
                        <a:pt x="47017" y="1592"/>
                      </a:lnTo>
                      <a:lnTo>
                        <a:pt x="61754"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1" name="Shape 251"/>
                <p:cNvSpPr/>
                <p:nvPr/>
              </p:nvSpPr>
              <p:spPr>
                <a:xfrm>
                  <a:off x="4578350" y="3184526"/>
                  <a:ext cx="66675" cy="173038"/>
                </a:xfrm>
                <a:custGeom>
                  <a:avLst/>
                  <a:gdLst/>
                  <a:ahLst/>
                  <a:cxnLst/>
                  <a:rect l="0" t="0" r="0" b="0"/>
                  <a:pathLst>
                    <a:path w="120000" h="120000" extrusionOk="0">
                      <a:moveTo>
                        <a:pt x="78571" y="0"/>
                      </a:moveTo>
                      <a:lnTo>
                        <a:pt x="120000" y="0"/>
                      </a:lnTo>
                      <a:lnTo>
                        <a:pt x="120000" y="120000"/>
                      </a:lnTo>
                      <a:lnTo>
                        <a:pt x="72857" y="120000"/>
                      </a:lnTo>
                      <a:lnTo>
                        <a:pt x="72857" y="15412"/>
                      </a:lnTo>
                      <a:lnTo>
                        <a:pt x="70000" y="15412"/>
                      </a:lnTo>
                      <a:lnTo>
                        <a:pt x="7142" y="26422"/>
                      </a:lnTo>
                      <a:lnTo>
                        <a:pt x="0" y="14311"/>
                      </a:lnTo>
                      <a:lnTo>
                        <a:pt x="7857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2" name="Shape 252"/>
                <p:cNvSpPr/>
                <p:nvPr/>
              </p:nvSpPr>
              <p:spPr>
                <a:xfrm>
                  <a:off x="4714875" y="3181351"/>
                  <a:ext cx="136525" cy="179388"/>
                </a:xfrm>
                <a:custGeom>
                  <a:avLst/>
                  <a:gdLst/>
                  <a:ahLst/>
                  <a:cxnLst/>
                  <a:rect l="0" t="0" r="0" b="0"/>
                  <a:pathLst>
                    <a:path w="120000" h="120000" extrusionOk="0">
                      <a:moveTo>
                        <a:pt x="60697" y="12212"/>
                      </a:moveTo>
                      <a:lnTo>
                        <a:pt x="50232" y="13805"/>
                      </a:lnTo>
                      <a:lnTo>
                        <a:pt x="41162" y="18053"/>
                      </a:lnTo>
                      <a:lnTo>
                        <a:pt x="34883" y="24955"/>
                      </a:lnTo>
                      <a:lnTo>
                        <a:pt x="28604" y="33982"/>
                      </a:lnTo>
                      <a:lnTo>
                        <a:pt x="25813" y="45663"/>
                      </a:lnTo>
                      <a:lnTo>
                        <a:pt x="24418" y="60530"/>
                      </a:lnTo>
                      <a:lnTo>
                        <a:pt x="25813" y="76991"/>
                      </a:lnTo>
                      <a:lnTo>
                        <a:pt x="30697" y="90265"/>
                      </a:lnTo>
                      <a:lnTo>
                        <a:pt x="38372" y="99823"/>
                      </a:lnTo>
                      <a:lnTo>
                        <a:pt x="48139" y="105663"/>
                      </a:lnTo>
                      <a:lnTo>
                        <a:pt x="60697" y="107787"/>
                      </a:lnTo>
                      <a:lnTo>
                        <a:pt x="71162" y="106194"/>
                      </a:lnTo>
                      <a:lnTo>
                        <a:pt x="79534" y="101946"/>
                      </a:lnTo>
                      <a:lnTo>
                        <a:pt x="87209" y="94513"/>
                      </a:lnTo>
                      <a:lnTo>
                        <a:pt x="92093" y="84955"/>
                      </a:lnTo>
                      <a:lnTo>
                        <a:pt x="94883" y="73805"/>
                      </a:lnTo>
                      <a:lnTo>
                        <a:pt x="95581" y="59469"/>
                      </a:lnTo>
                      <a:lnTo>
                        <a:pt x="94883" y="45663"/>
                      </a:lnTo>
                      <a:lnTo>
                        <a:pt x="92093" y="35044"/>
                      </a:lnTo>
                      <a:lnTo>
                        <a:pt x="87209" y="25486"/>
                      </a:lnTo>
                      <a:lnTo>
                        <a:pt x="80232" y="18053"/>
                      </a:lnTo>
                      <a:lnTo>
                        <a:pt x="71162" y="13805"/>
                      </a:lnTo>
                      <a:lnTo>
                        <a:pt x="60697" y="12212"/>
                      </a:lnTo>
                      <a:close/>
                      <a:moveTo>
                        <a:pt x="61395" y="0"/>
                      </a:moveTo>
                      <a:lnTo>
                        <a:pt x="78837" y="2123"/>
                      </a:lnTo>
                      <a:lnTo>
                        <a:pt x="92790" y="7433"/>
                      </a:lnTo>
                      <a:lnTo>
                        <a:pt x="104651" y="15929"/>
                      </a:lnTo>
                      <a:lnTo>
                        <a:pt x="113023" y="27079"/>
                      </a:lnTo>
                      <a:lnTo>
                        <a:pt x="117906" y="41415"/>
                      </a:lnTo>
                      <a:lnTo>
                        <a:pt x="120000" y="58938"/>
                      </a:lnTo>
                      <a:lnTo>
                        <a:pt x="117906" y="76991"/>
                      </a:lnTo>
                      <a:lnTo>
                        <a:pt x="112325" y="92389"/>
                      </a:lnTo>
                      <a:lnTo>
                        <a:pt x="103255" y="104070"/>
                      </a:lnTo>
                      <a:lnTo>
                        <a:pt x="92093" y="113097"/>
                      </a:lnTo>
                      <a:lnTo>
                        <a:pt x="76744" y="117876"/>
                      </a:lnTo>
                      <a:lnTo>
                        <a:pt x="58604" y="120000"/>
                      </a:lnTo>
                      <a:lnTo>
                        <a:pt x="42558" y="117876"/>
                      </a:lnTo>
                      <a:lnTo>
                        <a:pt x="28604" y="113097"/>
                      </a:lnTo>
                      <a:lnTo>
                        <a:pt x="17441" y="104601"/>
                      </a:lnTo>
                      <a:lnTo>
                        <a:pt x="7674" y="93451"/>
                      </a:lnTo>
                      <a:lnTo>
                        <a:pt x="2790" y="78053"/>
                      </a:lnTo>
                      <a:lnTo>
                        <a:pt x="0" y="60530"/>
                      </a:lnTo>
                      <a:lnTo>
                        <a:pt x="2093" y="45132"/>
                      </a:lnTo>
                      <a:lnTo>
                        <a:pt x="6976" y="31327"/>
                      </a:lnTo>
                      <a:lnTo>
                        <a:pt x="13953" y="20176"/>
                      </a:lnTo>
                      <a:lnTo>
                        <a:pt x="22325" y="11681"/>
                      </a:lnTo>
                      <a:lnTo>
                        <a:pt x="33488" y="5309"/>
                      </a:lnTo>
                      <a:lnTo>
                        <a:pt x="47441" y="1592"/>
                      </a:lnTo>
                      <a:lnTo>
                        <a:pt x="61395"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grpSp>
      <p:grpSp>
        <p:nvGrpSpPr>
          <p:cNvPr id="253" name="Shape 253"/>
          <p:cNvGrpSpPr/>
          <p:nvPr/>
        </p:nvGrpSpPr>
        <p:grpSpPr>
          <a:xfrm>
            <a:off x="2884375" y="437322"/>
            <a:ext cx="8748195" cy="5883964"/>
            <a:chOff x="6567218" y="1582528"/>
            <a:chExt cx="4979054" cy="3259083"/>
          </a:xfrm>
        </p:grpSpPr>
        <p:sp>
          <p:nvSpPr>
            <p:cNvPr id="254" name="Shape 254"/>
            <p:cNvSpPr/>
            <p:nvPr/>
          </p:nvSpPr>
          <p:spPr>
            <a:xfrm>
              <a:off x="6567218" y="1582528"/>
              <a:ext cx="4878509" cy="565202"/>
            </a:xfrm>
            <a:prstGeom prst="rect">
              <a:avLst/>
            </a:prstGeom>
            <a:noFill/>
            <a:ln>
              <a:noFill/>
            </a:ln>
          </p:spPr>
          <p:txBody>
            <a:bodyPr wrap="square" lIns="91425" tIns="45700" rIns="91425" bIns="45700" anchor="t" anchorCtr="0">
              <a:noAutofit/>
            </a:bodyPr>
            <a:lstStyle/>
            <a:p>
              <a:pPr lvl="0"/>
              <a:r>
                <a:rPr lang="en-US" sz="3600" b="1" kern="0" dirty="0">
                  <a:solidFill>
                    <a:srgbClr val="000000"/>
                  </a:solidFill>
                  <a:ea typeface="Arial"/>
                  <a:cs typeface="Arial"/>
                  <a:sym typeface="Arial"/>
                </a:rPr>
                <a:t>Abstract</a:t>
              </a:r>
              <a:endParaRPr kumimoji="0" lang="en-US" sz="36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55" name="Shape 255"/>
            <p:cNvSpPr/>
            <p:nvPr/>
          </p:nvSpPr>
          <p:spPr>
            <a:xfrm>
              <a:off x="6567218" y="1995433"/>
              <a:ext cx="4979054" cy="2846178"/>
            </a:xfrm>
            <a:prstGeom prst="rect">
              <a:avLst/>
            </a:prstGeom>
            <a:noFill/>
            <a:ln>
              <a:noFill/>
            </a:ln>
          </p:spPr>
          <p:txBody>
            <a:bodyPr wrap="square" lIns="91425" tIns="45700" rIns="91425" bIns="45700" anchor="t" anchorCtr="0">
              <a:noAutofit/>
            </a:bodyPr>
            <a:lstStyle/>
            <a:p>
              <a:pPr lvl="0" algn="just"/>
              <a:r>
                <a:rPr lang="en-US" kern="0" dirty="0">
                  <a:solidFill>
                    <a:srgbClr val="000000"/>
                  </a:solidFill>
                  <a:ea typeface="Arial"/>
                  <a:cs typeface="Arial"/>
                  <a:sym typeface="Arial"/>
                </a:rPr>
                <a:t>	</a:t>
              </a:r>
              <a:r>
                <a:rPr lang="en-US" sz="2000" kern="0" dirty="0">
                  <a:solidFill>
                    <a:srgbClr val="000000"/>
                  </a:solidFill>
                  <a:latin typeface="Times New Roman" panose="02020603050405020304" pitchFamily="18" charset="0"/>
                  <a:ea typeface="Arial"/>
                  <a:cs typeface="Times New Roman" panose="02020603050405020304" pitchFamily="18" charset="0"/>
                  <a:sym typeface="Arial"/>
                </a:rPr>
                <a:t>Intelligent irrigation system is cost-effective IoT based low power consumption device connected with cloud  to irrigate water to the agriculture field during both day and night depending upon the type of crops and the size of the plant. The environmental climatic condition, amount of water flow, the present status of the motor pumps can be monitored in a dashboard, the above parameters can be recorded in cloud for a number of months to analyze the wastage of water and to analyze the climatic condition of the environment to plant proper crops in a correct season to reduce the water loss and to monitor the irrigation system through a live camera in the field integrating it with image processing. The main controller is connected to a server through MQTT protocol to monitor and control the intelligent irrigation system from any part of the world via mobile app and by Short Message Service using a mobile phone, tablet and PC. The main controller also can be connected to the wireless remote with operating range of 10Km. Its is connected with a lithium ion battery that can be recharged by a solar power. The Smart irrigation system can take correct decision by its own in case of any emergency and it can send an alert message to the formers. </a:t>
              </a:r>
              <a:endParaRPr kumimoji="0" sz="20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grpSp>
      <p:sp>
        <p:nvSpPr>
          <p:cNvPr id="56" name="TextBox 55">
            <a:extLst>
              <a:ext uri="{FF2B5EF4-FFF2-40B4-BE49-F238E27FC236}">
                <a16:creationId xmlns:a16="http://schemas.microsoft.com/office/drawing/2014/main" id="{ED63A93C-81AB-43B5-A97D-6506031A9A5B}"/>
              </a:ext>
            </a:extLst>
          </p:cNvPr>
          <p:cNvSpPr txBox="1"/>
          <p:nvPr/>
        </p:nvSpPr>
        <p:spPr>
          <a:xfrm>
            <a:off x="11419510" y="6178347"/>
            <a:ext cx="510616" cy="369332"/>
          </a:xfrm>
          <a:prstGeom prst="rect">
            <a:avLst/>
          </a:prstGeom>
          <a:noFill/>
        </p:spPr>
        <p:txBody>
          <a:bodyPr wrap="square" rtlCol="0">
            <a:spAutoFit/>
          </a:bodyPr>
          <a:lstStyle/>
          <a:p>
            <a:r>
              <a:rPr lang="en-IN" dirty="0"/>
              <a:t>02</a:t>
            </a:r>
          </a:p>
        </p:txBody>
      </p:sp>
      <p:sp>
        <p:nvSpPr>
          <p:cNvPr id="57" name="Rectangle 56">
            <a:extLst>
              <a:ext uri="{FF2B5EF4-FFF2-40B4-BE49-F238E27FC236}">
                <a16:creationId xmlns:a16="http://schemas.microsoft.com/office/drawing/2014/main" id="{0BDF71E6-A15D-46F4-BC43-B2FD9B85E25B}"/>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90870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67" name="Shape 247">
            <a:extLst>
              <a:ext uri="{FF2B5EF4-FFF2-40B4-BE49-F238E27FC236}">
                <a16:creationId xmlns:a16="http://schemas.microsoft.com/office/drawing/2014/main" id="{F46711ED-96B7-450E-B543-B68686381F92}"/>
              </a:ext>
            </a:extLst>
          </p:cNvPr>
          <p:cNvGrpSpPr/>
          <p:nvPr/>
        </p:nvGrpSpPr>
        <p:grpSpPr>
          <a:xfrm>
            <a:off x="5711036" y="5084880"/>
            <a:ext cx="758826" cy="1012825"/>
            <a:chOff x="6014798" y="5078068"/>
            <a:chExt cx="758826" cy="1012825"/>
          </a:xfrm>
        </p:grpSpPr>
        <p:sp>
          <p:nvSpPr>
            <p:cNvPr id="68" name="Shape 248">
              <a:extLst>
                <a:ext uri="{FF2B5EF4-FFF2-40B4-BE49-F238E27FC236}">
                  <a16:creationId xmlns:a16="http://schemas.microsoft.com/office/drawing/2014/main" id="{F1BBD9E9-864A-4BC2-81D8-B437C8DE0361}"/>
                </a:ext>
              </a:extLst>
            </p:cNvPr>
            <p:cNvSpPr/>
            <p:nvPr/>
          </p:nvSpPr>
          <p:spPr>
            <a:xfrm>
              <a:off x="6337061" y="5078068"/>
              <a:ext cx="65088" cy="998538"/>
            </a:xfrm>
            <a:custGeom>
              <a:avLst/>
              <a:gdLst/>
              <a:ahLst/>
              <a:cxnLst/>
              <a:rect l="0" t="0" r="0" b="0"/>
              <a:pathLst>
                <a:path w="120000" h="120000" extrusionOk="0">
                  <a:moveTo>
                    <a:pt x="120000" y="0"/>
                  </a:moveTo>
                  <a:lnTo>
                    <a:pt x="120000" y="120000"/>
                  </a:lnTo>
                  <a:lnTo>
                    <a:pt x="0" y="120000"/>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69" name="Shape 249">
              <a:extLst>
                <a:ext uri="{FF2B5EF4-FFF2-40B4-BE49-F238E27FC236}">
                  <a16:creationId xmlns:a16="http://schemas.microsoft.com/office/drawing/2014/main" id="{B8759A4C-5334-42B1-B307-A0B5BB7393D5}"/>
                </a:ext>
              </a:extLst>
            </p:cNvPr>
            <p:cNvSpPr/>
            <p:nvPr/>
          </p:nvSpPr>
          <p:spPr>
            <a:xfrm>
              <a:off x="6014798" y="5309843"/>
              <a:ext cx="330200" cy="293688"/>
            </a:xfrm>
            <a:custGeom>
              <a:avLst/>
              <a:gdLst/>
              <a:ahLst/>
              <a:cxnLst/>
              <a:rect l="0" t="0" r="0" b="0"/>
              <a:pathLst>
                <a:path w="120000" h="120000" extrusionOk="0">
                  <a:moveTo>
                    <a:pt x="21923" y="0"/>
                  </a:moveTo>
                  <a:lnTo>
                    <a:pt x="40961" y="1945"/>
                  </a:lnTo>
                  <a:lnTo>
                    <a:pt x="57692" y="4540"/>
                  </a:lnTo>
                  <a:lnTo>
                    <a:pt x="72692" y="9081"/>
                  </a:lnTo>
                  <a:lnTo>
                    <a:pt x="84807" y="15567"/>
                  </a:lnTo>
                  <a:lnTo>
                    <a:pt x="94038" y="22702"/>
                  </a:lnTo>
                  <a:lnTo>
                    <a:pt x="102115" y="30486"/>
                  </a:lnTo>
                  <a:lnTo>
                    <a:pt x="107884" y="38918"/>
                  </a:lnTo>
                  <a:lnTo>
                    <a:pt x="112500" y="48000"/>
                  </a:lnTo>
                  <a:lnTo>
                    <a:pt x="115961" y="57729"/>
                  </a:lnTo>
                  <a:lnTo>
                    <a:pt x="118269" y="66810"/>
                  </a:lnTo>
                  <a:lnTo>
                    <a:pt x="120000" y="75891"/>
                  </a:lnTo>
                  <a:lnTo>
                    <a:pt x="120000" y="84324"/>
                  </a:lnTo>
                  <a:lnTo>
                    <a:pt x="120000" y="90810"/>
                  </a:lnTo>
                  <a:lnTo>
                    <a:pt x="120000" y="97297"/>
                  </a:lnTo>
                  <a:lnTo>
                    <a:pt x="119423" y="101837"/>
                  </a:lnTo>
                  <a:lnTo>
                    <a:pt x="119423" y="105081"/>
                  </a:lnTo>
                  <a:lnTo>
                    <a:pt x="118269" y="105729"/>
                  </a:lnTo>
                  <a:lnTo>
                    <a:pt x="105000" y="114810"/>
                  </a:lnTo>
                  <a:lnTo>
                    <a:pt x="92307" y="119351"/>
                  </a:lnTo>
                  <a:lnTo>
                    <a:pt x="80769" y="120000"/>
                  </a:lnTo>
                  <a:lnTo>
                    <a:pt x="69807" y="118054"/>
                  </a:lnTo>
                  <a:lnTo>
                    <a:pt x="59423" y="112864"/>
                  </a:lnTo>
                  <a:lnTo>
                    <a:pt x="49615" y="104432"/>
                  </a:lnTo>
                  <a:lnTo>
                    <a:pt x="40961" y="94702"/>
                  </a:lnTo>
                  <a:lnTo>
                    <a:pt x="33461" y="83675"/>
                  </a:lnTo>
                  <a:lnTo>
                    <a:pt x="26538" y="71351"/>
                  </a:lnTo>
                  <a:lnTo>
                    <a:pt x="20769" y="59675"/>
                  </a:lnTo>
                  <a:lnTo>
                    <a:pt x="14423" y="46702"/>
                  </a:lnTo>
                  <a:lnTo>
                    <a:pt x="10384" y="35675"/>
                  </a:lnTo>
                  <a:lnTo>
                    <a:pt x="6346" y="24000"/>
                  </a:lnTo>
                  <a:lnTo>
                    <a:pt x="3461" y="15567"/>
                  </a:lnTo>
                  <a:lnTo>
                    <a:pt x="1153" y="7783"/>
                  </a:lnTo>
                  <a:lnTo>
                    <a:pt x="0" y="3243"/>
                  </a:lnTo>
                  <a:lnTo>
                    <a:pt x="0" y="1945"/>
                  </a:lnTo>
                  <a:lnTo>
                    <a:pt x="21923"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0" name="Shape 250">
              <a:extLst>
                <a:ext uri="{FF2B5EF4-FFF2-40B4-BE49-F238E27FC236}">
                  <a16:creationId xmlns:a16="http://schemas.microsoft.com/office/drawing/2014/main" id="{EEA8D6C7-6063-4929-B158-CACBA9834D99}"/>
                </a:ext>
              </a:extLst>
            </p:cNvPr>
            <p:cNvSpPr/>
            <p:nvPr/>
          </p:nvSpPr>
          <p:spPr>
            <a:xfrm>
              <a:off x="6017973" y="5309843"/>
              <a:ext cx="328613" cy="254000"/>
            </a:xfrm>
            <a:custGeom>
              <a:avLst/>
              <a:gdLst/>
              <a:ahLst/>
              <a:cxnLst/>
              <a:rect l="0" t="0" r="0" b="0"/>
              <a:pathLst>
                <a:path w="120000" h="120000" extrusionOk="0">
                  <a:moveTo>
                    <a:pt x="21449" y="0"/>
                  </a:moveTo>
                  <a:lnTo>
                    <a:pt x="40000" y="2250"/>
                  </a:lnTo>
                  <a:lnTo>
                    <a:pt x="56231" y="4500"/>
                  </a:lnTo>
                  <a:lnTo>
                    <a:pt x="70144" y="9750"/>
                  </a:lnTo>
                  <a:lnTo>
                    <a:pt x="82318" y="16500"/>
                  </a:lnTo>
                  <a:lnTo>
                    <a:pt x="91594" y="24750"/>
                  </a:lnTo>
                  <a:lnTo>
                    <a:pt x="99710" y="33000"/>
                  </a:lnTo>
                  <a:lnTo>
                    <a:pt x="106086" y="42750"/>
                  </a:lnTo>
                  <a:lnTo>
                    <a:pt x="111304" y="53250"/>
                  </a:lnTo>
                  <a:lnTo>
                    <a:pt x="114782" y="63750"/>
                  </a:lnTo>
                  <a:lnTo>
                    <a:pt x="117101" y="74250"/>
                  </a:lnTo>
                  <a:lnTo>
                    <a:pt x="118840" y="84000"/>
                  </a:lnTo>
                  <a:lnTo>
                    <a:pt x="119420" y="93000"/>
                  </a:lnTo>
                  <a:lnTo>
                    <a:pt x="120000" y="101250"/>
                  </a:lnTo>
                  <a:lnTo>
                    <a:pt x="119420" y="109500"/>
                  </a:lnTo>
                  <a:lnTo>
                    <a:pt x="119420" y="115500"/>
                  </a:lnTo>
                  <a:lnTo>
                    <a:pt x="118840" y="120000"/>
                  </a:lnTo>
                  <a:lnTo>
                    <a:pt x="0" y="2250"/>
                  </a:lnTo>
                  <a:lnTo>
                    <a:pt x="21449"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1" name="Shape 251">
              <a:extLst>
                <a:ext uri="{FF2B5EF4-FFF2-40B4-BE49-F238E27FC236}">
                  <a16:creationId xmlns:a16="http://schemas.microsoft.com/office/drawing/2014/main" id="{1B4A356C-75AC-46D5-BDFC-5117243E868F}"/>
                </a:ext>
              </a:extLst>
            </p:cNvPr>
            <p:cNvSpPr/>
            <p:nvPr/>
          </p:nvSpPr>
          <p:spPr>
            <a:xfrm>
              <a:off x="6433898" y="5108230"/>
              <a:ext cx="198438" cy="195263"/>
            </a:xfrm>
            <a:custGeom>
              <a:avLst/>
              <a:gdLst/>
              <a:ahLst/>
              <a:cxnLst/>
              <a:rect l="0" t="0" r="0" b="0"/>
              <a:pathLst>
                <a:path w="120000" h="120000" extrusionOk="0">
                  <a:moveTo>
                    <a:pt x="118080" y="0"/>
                  </a:moveTo>
                  <a:lnTo>
                    <a:pt x="120000" y="1951"/>
                  </a:lnTo>
                  <a:lnTo>
                    <a:pt x="113280" y="33170"/>
                  </a:lnTo>
                  <a:lnTo>
                    <a:pt x="105600" y="58536"/>
                  </a:lnTo>
                  <a:lnTo>
                    <a:pt x="96960" y="79024"/>
                  </a:lnTo>
                  <a:lnTo>
                    <a:pt x="86400" y="94634"/>
                  </a:lnTo>
                  <a:lnTo>
                    <a:pt x="77760" y="106341"/>
                  </a:lnTo>
                  <a:lnTo>
                    <a:pt x="68160" y="113170"/>
                  </a:lnTo>
                  <a:lnTo>
                    <a:pt x="56640" y="118048"/>
                  </a:lnTo>
                  <a:lnTo>
                    <a:pt x="48000" y="120000"/>
                  </a:lnTo>
                  <a:lnTo>
                    <a:pt x="38400" y="120000"/>
                  </a:lnTo>
                  <a:lnTo>
                    <a:pt x="30720" y="118048"/>
                  </a:lnTo>
                  <a:lnTo>
                    <a:pt x="22080" y="115121"/>
                  </a:lnTo>
                  <a:lnTo>
                    <a:pt x="17280" y="112195"/>
                  </a:lnTo>
                  <a:lnTo>
                    <a:pt x="11520" y="109268"/>
                  </a:lnTo>
                  <a:lnTo>
                    <a:pt x="9600" y="107317"/>
                  </a:lnTo>
                  <a:lnTo>
                    <a:pt x="7680" y="106341"/>
                  </a:lnTo>
                  <a:lnTo>
                    <a:pt x="960" y="85853"/>
                  </a:lnTo>
                  <a:lnTo>
                    <a:pt x="0" y="68292"/>
                  </a:lnTo>
                  <a:lnTo>
                    <a:pt x="3840" y="52682"/>
                  </a:lnTo>
                  <a:lnTo>
                    <a:pt x="9600" y="40000"/>
                  </a:lnTo>
                  <a:lnTo>
                    <a:pt x="18240" y="29268"/>
                  </a:lnTo>
                  <a:lnTo>
                    <a:pt x="28800" y="20487"/>
                  </a:lnTo>
                  <a:lnTo>
                    <a:pt x="41280" y="13658"/>
                  </a:lnTo>
                  <a:lnTo>
                    <a:pt x="54720" y="9756"/>
                  </a:lnTo>
                  <a:lnTo>
                    <a:pt x="68160" y="5853"/>
                  </a:lnTo>
                  <a:lnTo>
                    <a:pt x="81600" y="3902"/>
                  </a:lnTo>
                  <a:lnTo>
                    <a:pt x="93120" y="1951"/>
                  </a:lnTo>
                  <a:lnTo>
                    <a:pt x="104640" y="1951"/>
                  </a:lnTo>
                  <a:lnTo>
                    <a:pt x="112320" y="0"/>
                  </a:lnTo>
                  <a:lnTo>
                    <a:pt x="11808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2" name="Shape 252">
              <a:extLst>
                <a:ext uri="{FF2B5EF4-FFF2-40B4-BE49-F238E27FC236}">
                  <a16:creationId xmlns:a16="http://schemas.microsoft.com/office/drawing/2014/main" id="{13EF4D8B-E991-4BFF-9C0A-B17CF85700FF}"/>
                </a:ext>
              </a:extLst>
            </p:cNvPr>
            <p:cNvSpPr/>
            <p:nvPr/>
          </p:nvSpPr>
          <p:spPr>
            <a:xfrm>
              <a:off x="6451361" y="5112993"/>
              <a:ext cx="180975" cy="190500"/>
            </a:xfrm>
            <a:custGeom>
              <a:avLst/>
              <a:gdLst/>
              <a:ahLst/>
              <a:cxnLst/>
              <a:rect l="0" t="0" r="0" b="0"/>
              <a:pathLst>
                <a:path w="120000" h="120000" extrusionOk="0">
                  <a:moveTo>
                    <a:pt x="119999" y="0"/>
                  </a:moveTo>
                  <a:lnTo>
                    <a:pt x="111578" y="33000"/>
                  </a:lnTo>
                  <a:lnTo>
                    <a:pt x="103157" y="61000"/>
                  </a:lnTo>
                  <a:lnTo>
                    <a:pt x="93684" y="82000"/>
                  </a:lnTo>
                  <a:lnTo>
                    <a:pt x="82105" y="97000"/>
                  </a:lnTo>
                  <a:lnTo>
                    <a:pt x="71578" y="108000"/>
                  </a:lnTo>
                  <a:lnTo>
                    <a:pt x="59999" y="115000"/>
                  </a:lnTo>
                  <a:lnTo>
                    <a:pt x="49473" y="119000"/>
                  </a:lnTo>
                  <a:lnTo>
                    <a:pt x="38947" y="120000"/>
                  </a:lnTo>
                  <a:lnTo>
                    <a:pt x="28421" y="119000"/>
                  </a:lnTo>
                  <a:lnTo>
                    <a:pt x="18947" y="116000"/>
                  </a:lnTo>
                  <a:lnTo>
                    <a:pt x="11578" y="113000"/>
                  </a:lnTo>
                  <a:lnTo>
                    <a:pt x="4210" y="109000"/>
                  </a:lnTo>
                  <a:lnTo>
                    <a:pt x="0" y="107000"/>
                  </a:lnTo>
                  <a:lnTo>
                    <a:pt x="119999"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3" name="Shape 253">
              <a:extLst>
                <a:ext uri="{FF2B5EF4-FFF2-40B4-BE49-F238E27FC236}">
                  <a16:creationId xmlns:a16="http://schemas.microsoft.com/office/drawing/2014/main" id="{9E97231B-562E-4447-8B7D-97AD0DBAFE22}"/>
                </a:ext>
              </a:extLst>
            </p:cNvPr>
            <p:cNvSpPr/>
            <p:nvPr/>
          </p:nvSpPr>
          <p:spPr>
            <a:xfrm>
              <a:off x="6430723" y="5422555"/>
              <a:ext cx="342900" cy="303213"/>
            </a:xfrm>
            <a:custGeom>
              <a:avLst/>
              <a:gdLst/>
              <a:ahLst/>
              <a:cxnLst/>
              <a:rect l="0" t="0" r="0" b="0"/>
              <a:pathLst>
                <a:path w="120000" h="120000" extrusionOk="0">
                  <a:moveTo>
                    <a:pt x="120000" y="0"/>
                  </a:moveTo>
                  <a:lnTo>
                    <a:pt x="115000" y="25130"/>
                  </a:lnTo>
                  <a:lnTo>
                    <a:pt x="108888" y="47120"/>
                  </a:lnTo>
                  <a:lnTo>
                    <a:pt x="101666" y="65340"/>
                  </a:lnTo>
                  <a:lnTo>
                    <a:pt x="93888" y="80418"/>
                  </a:lnTo>
                  <a:lnTo>
                    <a:pt x="85555" y="92984"/>
                  </a:lnTo>
                  <a:lnTo>
                    <a:pt x="76111" y="102408"/>
                  </a:lnTo>
                  <a:lnTo>
                    <a:pt x="66666" y="109319"/>
                  </a:lnTo>
                  <a:lnTo>
                    <a:pt x="57777" y="114345"/>
                  </a:lnTo>
                  <a:lnTo>
                    <a:pt x="48888" y="118115"/>
                  </a:lnTo>
                  <a:lnTo>
                    <a:pt x="40000" y="119371"/>
                  </a:lnTo>
                  <a:lnTo>
                    <a:pt x="32222" y="120000"/>
                  </a:lnTo>
                  <a:lnTo>
                    <a:pt x="24444" y="120000"/>
                  </a:lnTo>
                  <a:lnTo>
                    <a:pt x="17777" y="119371"/>
                  </a:lnTo>
                  <a:lnTo>
                    <a:pt x="12777" y="118743"/>
                  </a:lnTo>
                  <a:lnTo>
                    <a:pt x="8333" y="117486"/>
                  </a:lnTo>
                  <a:lnTo>
                    <a:pt x="5555" y="116858"/>
                  </a:lnTo>
                  <a:lnTo>
                    <a:pt x="5000" y="115602"/>
                  </a:lnTo>
                  <a:lnTo>
                    <a:pt x="1111" y="100523"/>
                  </a:lnTo>
                  <a:lnTo>
                    <a:pt x="0" y="86073"/>
                  </a:lnTo>
                  <a:lnTo>
                    <a:pt x="1666" y="72879"/>
                  </a:lnTo>
                  <a:lnTo>
                    <a:pt x="5555" y="61570"/>
                  </a:lnTo>
                  <a:lnTo>
                    <a:pt x="12222" y="51518"/>
                  </a:lnTo>
                  <a:lnTo>
                    <a:pt x="20000" y="42094"/>
                  </a:lnTo>
                  <a:lnTo>
                    <a:pt x="28888" y="33926"/>
                  </a:lnTo>
                  <a:lnTo>
                    <a:pt x="38888" y="27015"/>
                  </a:lnTo>
                  <a:lnTo>
                    <a:pt x="50000" y="20732"/>
                  </a:lnTo>
                  <a:lnTo>
                    <a:pt x="61111" y="15706"/>
                  </a:lnTo>
                  <a:lnTo>
                    <a:pt x="71666" y="11308"/>
                  </a:lnTo>
                  <a:lnTo>
                    <a:pt x="82777" y="8167"/>
                  </a:lnTo>
                  <a:lnTo>
                    <a:pt x="92777" y="5026"/>
                  </a:lnTo>
                  <a:lnTo>
                    <a:pt x="101666" y="3769"/>
                  </a:lnTo>
                  <a:lnTo>
                    <a:pt x="108888" y="1256"/>
                  </a:lnTo>
                  <a:lnTo>
                    <a:pt x="115000" y="628"/>
                  </a:lnTo>
                  <a:lnTo>
                    <a:pt x="118888" y="0"/>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4" name="Shape 254">
              <a:extLst>
                <a:ext uri="{FF2B5EF4-FFF2-40B4-BE49-F238E27FC236}">
                  <a16:creationId xmlns:a16="http://schemas.microsoft.com/office/drawing/2014/main" id="{7095AEEE-90AB-4507-8083-7FBDE1565DE8}"/>
                </a:ext>
              </a:extLst>
            </p:cNvPr>
            <p:cNvSpPr/>
            <p:nvPr/>
          </p:nvSpPr>
          <p:spPr>
            <a:xfrm>
              <a:off x="6451361" y="5425730"/>
              <a:ext cx="322263" cy="304800"/>
            </a:xfrm>
            <a:custGeom>
              <a:avLst/>
              <a:gdLst/>
              <a:ahLst/>
              <a:cxnLst/>
              <a:rect l="0" t="0" r="0" b="0"/>
              <a:pathLst>
                <a:path w="120000" h="120000" extrusionOk="0">
                  <a:moveTo>
                    <a:pt x="120000" y="0"/>
                  </a:moveTo>
                  <a:lnTo>
                    <a:pt x="114088" y="26250"/>
                  </a:lnTo>
                  <a:lnTo>
                    <a:pt x="106995" y="48125"/>
                  </a:lnTo>
                  <a:lnTo>
                    <a:pt x="99310" y="66250"/>
                  </a:lnTo>
                  <a:lnTo>
                    <a:pt x="90443" y="81875"/>
                  </a:lnTo>
                  <a:lnTo>
                    <a:pt x="80985" y="93750"/>
                  </a:lnTo>
                  <a:lnTo>
                    <a:pt x="70935" y="103125"/>
                  </a:lnTo>
                  <a:lnTo>
                    <a:pt x="61477" y="110000"/>
                  </a:lnTo>
                  <a:lnTo>
                    <a:pt x="50837" y="115000"/>
                  </a:lnTo>
                  <a:lnTo>
                    <a:pt x="41379" y="117500"/>
                  </a:lnTo>
                  <a:lnTo>
                    <a:pt x="31921" y="120000"/>
                  </a:lnTo>
                  <a:lnTo>
                    <a:pt x="23054" y="120000"/>
                  </a:lnTo>
                  <a:lnTo>
                    <a:pt x="15369" y="120000"/>
                  </a:lnTo>
                  <a:lnTo>
                    <a:pt x="8866" y="118125"/>
                  </a:lnTo>
                  <a:lnTo>
                    <a:pt x="3546" y="116875"/>
                  </a:lnTo>
                  <a:lnTo>
                    <a:pt x="0" y="115625"/>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5" name="Shape 255">
              <a:extLst>
                <a:ext uri="{FF2B5EF4-FFF2-40B4-BE49-F238E27FC236}">
                  <a16:creationId xmlns:a16="http://schemas.microsoft.com/office/drawing/2014/main" id="{15C52817-5875-4DB3-AAF1-0BB6D809205C}"/>
                </a:ext>
              </a:extLst>
            </p:cNvPr>
            <p:cNvSpPr/>
            <p:nvPr/>
          </p:nvSpPr>
          <p:spPr>
            <a:xfrm>
              <a:off x="6244986" y="6019455"/>
              <a:ext cx="142875" cy="71438"/>
            </a:xfrm>
            <a:custGeom>
              <a:avLst/>
              <a:gdLst/>
              <a:ahLst/>
              <a:cxnLst/>
              <a:rect l="0" t="0" r="0" b="0"/>
              <a:pathLst>
                <a:path w="120000" h="120000" extrusionOk="0">
                  <a:moveTo>
                    <a:pt x="60000" y="0"/>
                  </a:moveTo>
                  <a:lnTo>
                    <a:pt x="78666" y="5333"/>
                  </a:lnTo>
                  <a:lnTo>
                    <a:pt x="96000" y="21333"/>
                  </a:lnTo>
                  <a:lnTo>
                    <a:pt x="108000" y="48000"/>
                  </a:lnTo>
                  <a:lnTo>
                    <a:pt x="117333" y="80000"/>
                  </a:lnTo>
                  <a:lnTo>
                    <a:pt x="120000" y="120000"/>
                  </a:lnTo>
                  <a:lnTo>
                    <a:pt x="0" y="120000"/>
                  </a:lnTo>
                  <a:lnTo>
                    <a:pt x="4000" y="80000"/>
                  </a:lnTo>
                  <a:lnTo>
                    <a:pt x="10666" y="48000"/>
                  </a:lnTo>
                  <a:lnTo>
                    <a:pt x="25333" y="21333"/>
                  </a:lnTo>
                  <a:lnTo>
                    <a:pt x="42666" y="5333"/>
                  </a:lnTo>
                  <a:lnTo>
                    <a:pt x="6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6" name="Shape 256">
              <a:extLst>
                <a:ext uri="{FF2B5EF4-FFF2-40B4-BE49-F238E27FC236}">
                  <a16:creationId xmlns:a16="http://schemas.microsoft.com/office/drawing/2014/main" id="{32A771BD-CAAD-4454-8BAD-D25938FB272C}"/>
                </a:ext>
              </a:extLst>
            </p:cNvPr>
            <p:cNvSpPr/>
            <p:nvPr/>
          </p:nvSpPr>
          <p:spPr>
            <a:xfrm>
              <a:off x="6325948" y="6000405"/>
              <a:ext cx="179388" cy="90488"/>
            </a:xfrm>
            <a:custGeom>
              <a:avLst/>
              <a:gdLst/>
              <a:ahLst/>
              <a:cxnLst/>
              <a:rect l="0" t="0" r="0" b="0"/>
              <a:pathLst>
                <a:path w="120000" h="120000" extrusionOk="0">
                  <a:moveTo>
                    <a:pt x="60530" y="0"/>
                  </a:moveTo>
                  <a:lnTo>
                    <a:pt x="78584" y="6315"/>
                  </a:lnTo>
                  <a:lnTo>
                    <a:pt x="95575" y="23157"/>
                  </a:lnTo>
                  <a:lnTo>
                    <a:pt x="108318" y="50526"/>
                  </a:lnTo>
                  <a:lnTo>
                    <a:pt x="116814" y="82105"/>
                  </a:lnTo>
                  <a:lnTo>
                    <a:pt x="120000" y="119999"/>
                  </a:lnTo>
                  <a:lnTo>
                    <a:pt x="0" y="119999"/>
                  </a:lnTo>
                  <a:lnTo>
                    <a:pt x="3185" y="82105"/>
                  </a:lnTo>
                  <a:lnTo>
                    <a:pt x="11681" y="50526"/>
                  </a:lnTo>
                  <a:lnTo>
                    <a:pt x="24424" y="23157"/>
                  </a:lnTo>
                  <a:lnTo>
                    <a:pt x="40353" y="6315"/>
                  </a:lnTo>
                  <a:lnTo>
                    <a:pt x="6053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7" name="Shape 257">
              <a:extLst>
                <a:ext uri="{FF2B5EF4-FFF2-40B4-BE49-F238E27FC236}">
                  <a16:creationId xmlns:a16="http://schemas.microsoft.com/office/drawing/2014/main" id="{AF2D8EA3-FFFC-4573-BC14-35578D61AEE7}"/>
                </a:ext>
              </a:extLst>
            </p:cNvPr>
            <p:cNvSpPr/>
            <p:nvPr/>
          </p:nvSpPr>
          <p:spPr>
            <a:xfrm>
              <a:off x="6433898" y="6046443"/>
              <a:ext cx="87313" cy="44450"/>
            </a:xfrm>
            <a:custGeom>
              <a:avLst/>
              <a:gdLst/>
              <a:ahLst/>
              <a:cxnLst/>
              <a:rect l="0" t="0" r="0" b="0"/>
              <a:pathLst>
                <a:path w="120000" h="120000" extrusionOk="0">
                  <a:moveTo>
                    <a:pt x="61090" y="0"/>
                  </a:moveTo>
                  <a:lnTo>
                    <a:pt x="82909" y="12857"/>
                  </a:lnTo>
                  <a:lnTo>
                    <a:pt x="104727" y="34285"/>
                  </a:lnTo>
                  <a:lnTo>
                    <a:pt x="115636" y="68571"/>
                  </a:lnTo>
                  <a:lnTo>
                    <a:pt x="120000" y="119999"/>
                  </a:lnTo>
                  <a:lnTo>
                    <a:pt x="0" y="119999"/>
                  </a:lnTo>
                  <a:lnTo>
                    <a:pt x="6545" y="68571"/>
                  </a:lnTo>
                  <a:lnTo>
                    <a:pt x="17454" y="34285"/>
                  </a:lnTo>
                  <a:lnTo>
                    <a:pt x="39272" y="12857"/>
                  </a:lnTo>
                  <a:lnTo>
                    <a:pt x="6109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78" name="Shape 258">
              <a:extLst>
                <a:ext uri="{FF2B5EF4-FFF2-40B4-BE49-F238E27FC236}">
                  <a16:creationId xmlns:a16="http://schemas.microsoft.com/office/drawing/2014/main" id="{FDF07C45-EF8D-4922-BB8E-AE012D33A742}"/>
                </a:ext>
              </a:extLst>
            </p:cNvPr>
            <p:cNvSpPr/>
            <p:nvPr/>
          </p:nvSpPr>
          <p:spPr>
            <a:xfrm>
              <a:off x="6295786" y="5994055"/>
              <a:ext cx="138113" cy="69850"/>
            </a:xfrm>
            <a:custGeom>
              <a:avLst/>
              <a:gdLst/>
              <a:ahLst/>
              <a:cxnLst/>
              <a:rect l="0" t="0" r="0" b="0"/>
              <a:pathLst>
                <a:path w="120000" h="120000" extrusionOk="0">
                  <a:moveTo>
                    <a:pt x="59310" y="0"/>
                  </a:moveTo>
                  <a:lnTo>
                    <a:pt x="84137" y="8181"/>
                  </a:lnTo>
                  <a:lnTo>
                    <a:pt x="103448" y="35454"/>
                  </a:lnTo>
                  <a:lnTo>
                    <a:pt x="115862" y="70909"/>
                  </a:lnTo>
                  <a:lnTo>
                    <a:pt x="120000" y="120000"/>
                  </a:lnTo>
                  <a:lnTo>
                    <a:pt x="0" y="120000"/>
                  </a:lnTo>
                  <a:lnTo>
                    <a:pt x="4137" y="70909"/>
                  </a:lnTo>
                  <a:lnTo>
                    <a:pt x="16551" y="35454"/>
                  </a:lnTo>
                  <a:lnTo>
                    <a:pt x="35862" y="8181"/>
                  </a:lnTo>
                  <a:lnTo>
                    <a:pt x="5931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79" name="Shape 259">
            <a:extLst>
              <a:ext uri="{FF2B5EF4-FFF2-40B4-BE49-F238E27FC236}">
                <a16:creationId xmlns:a16="http://schemas.microsoft.com/office/drawing/2014/main" id="{CB6210DA-052C-4808-AB4E-6680F20420A9}"/>
              </a:ext>
            </a:extLst>
          </p:cNvPr>
          <p:cNvGrpSpPr/>
          <p:nvPr/>
        </p:nvGrpSpPr>
        <p:grpSpPr>
          <a:xfrm>
            <a:off x="2017794" y="5802429"/>
            <a:ext cx="260350" cy="536575"/>
            <a:chOff x="5576888" y="4907756"/>
            <a:chExt cx="260350" cy="536575"/>
          </a:xfrm>
        </p:grpSpPr>
        <p:sp>
          <p:nvSpPr>
            <p:cNvPr id="80" name="Shape 260">
              <a:extLst>
                <a:ext uri="{FF2B5EF4-FFF2-40B4-BE49-F238E27FC236}">
                  <a16:creationId xmlns:a16="http://schemas.microsoft.com/office/drawing/2014/main" id="{1F0A9B2D-5A73-47C9-9DA8-31EDC9AAEE30}"/>
                </a:ext>
              </a:extLst>
            </p:cNvPr>
            <p:cNvSpPr/>
            <p:nvPr/>
          </p:nvSpPr>
          <p:spPr>
            <a:xfrm>
              <a:off x="5710238" y="4907756"/>
              <a:ext cx="34925" cy="528638"/>
            </a:xfrm>
            <a:custGeom>
              <a:avLst/>
              <a:gdLst/>
              <a:ahLst/>
              <a:cxnLst/>
              <a:rect l="0" t="0" r="0" b="0"/>
              <a:pathLst>
                <a:path w="120000" h="120000" extrusionOk="0">
                  <a:moveTo>
                    <a:pt x="120000" y="0"/>
                  </a:moveTo>
                  <a:lnTo>
                    <a:pt x="120000" y="120000"/>
                  </a:lnTo>
                  <a:lnTo>
                    <a:pt x="0" y="120000"/>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1" name="Shape 261">
              <a:extLst>
                <a:ext uri="{FF2B5EF4-FFF2-40B4-BE49-F238E27FC236}">
                  <a16:creationId xmlns:a16="http://schemas.microsoft.com/office/drawing/2014/main" id="{7992EFBC-CE8D-402E-B260-AD45998DCB61}"/>
                </a:ext>
              </a:extLst>
            </p:cNvPr>
            <p:cNvSpPr/>
            <p:nvPr/>
          </p:nvSpPr>
          <p:spPr>
            <a:xfrm>
              <a:off x="5576888" y="5044281"/>
              <a:ext cx="142875" cy="127000"/>
            </a:xfrm>
            <a:custGeom>
              <a:avLst/>
              <a:gdLst/>
              <a:ahLst/>
              <a:cxnLst/>
              <a:rect l="0" t="0" r="0" b="0"/>
              <a:pathLst>
                <a:path w="120000" h="120000" extrusionOk="0">
                  <a:moveTo>
                    <a:pt x="32000" y="0"/>
                  </a:moveTo>
                  <a:lnTo>
                    <a:pt x="58666" y="4500"/>
                  </a:lnTo>
                  <a:lnTo>
                    <a:pt x="78666" y="10500"/>
                  </a:lnTo>
                  <a:lnTo>
                    <a:pt x="93333" y="21000"/>
                  </a:lnTo>
                  <a:lnTo>
                    <a:pt x="106666" y="33000"/>
                  </a:lnTo>
                  <a:lnTo>
                    <a:pt x="113333" y="48000"/>
                  </a:lnTo>
                  <a:lnTo>
                    <a:pt x="118666" y="61500"/>
                  </a:lnTo>
                  <a:lnTo>
                    <a:pt x="120000" y="75000"/>
                  </a:lnTo>
                  <a:lnTo>
                    <a:pt x="120000" y="87000"/>
                  </a:lnTo>
                  <a:lnTo>
                    <a:pt x="120000" y="97500"/>
                  </a:lnTo>
                  <a:lnTo>
                    <a:pt x="120000" y="103500"/>
                  </a:lnTo>
                  <a:lnTo>
                    <a:pt x="118666" y="106500"/>
                  </a:lnTo>
                  <a:lnTo>
                    <a:pt x="98666" y="118500"/>
                  </a:lnTo>
                  <a:lnTo>
                    <a:pt x="80000" y="120000"/>
                  </a:lnTo>
                  <a:lnTo>
                    <a:pt x="62666" y="115500"/>
                  </a:lnTo>
                  <a:lnTo>
                    <a:pt x="49333" y="103500"/>
                  </a:lnTo>
                  <a:lnTo>
                    <a:pt x="36000" y="87000"/>
                  </a:lnTo>
                  <a:lnTo>
                    <a:pt x="24000" y="67500"/>
                  </a:lnTo>
                  <a:lnTo>
                    <a:pt x="16000" y="49500"/>
                  </a:lnTo>
                  <a:lnTo>
                    <a:pt x="9333" y="30000"/>
                  </a:lnTo>
                  <a:lnTo>
                    <a:pt x="4000" y="15000"/>
                  </a:lnTo>
                  <a:lnTo>
                    <a:pt x="1333" y="4500"/>
                  </a:lnTo>
                  <a:lnTo>
                    <a:pt x="0" y="0"/>
                  </a:lnTo>
                  <a:lnTo>
                    <a:pt x="32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2" name="Shape 262">
              <a:extLst>
                <a:ext uri="{FF2B5EF4-FFF2-40B4-BE49-F238E27FC236}">
                  <a16:creationId xmlns:a16="http://schemas.microsoft.com/office/drawing/2014/main" id="{789699E7-26B1-49B0-81FF-26382D1EB871}"/>
                </a:ext>
              </a:extLst>
            </p:cNvPr>
            <p:cNvSpPr/>
            <p:nvPr/>
          </p:nvSpPr>
          <p:spPr>
            <a:xfrm>
              <a:off x="5578476" y="5044281"/>
              <a:ext cx="141288" cy="109538"/>
            </a:xfrm>
            <a:custGeom>
              <a:avLst/>
              <a:gdLst/>
              <a:ahLst/>
              <a:cxnLst/>
              <a:rect l="0" t="0" r="0" b="0"/>
              <a:pathLst>
                <a:path w="120000" h="120000" extrusionOk="0">
                  <a:moveTo>
                    <a:pt x="32359" y="0"/>
                  </a:moveTo>
                  <a:lnTo>
                    <a:pt x="57977" y="5217"/>
                  </a:lnTo>
                  <a:lnTo>
                    <a:pt x="79550" y="12173"/>
                  </a:lnTo>
                  <a:lnTo>
                    <a:pt x="93033" y="24347"/>
                  </a:lnTo>
                  <a:lnTo>
                    <a:pt x="106516" y="41739"/>
                  </a:lnTo>
                  <a:lnTo>
                    <a:pt x="113258" y="55652"/>
                  </a:lnTo>
                  <a:lnTo>
                    <a:pt x="117303" y="71304"/>
                  </a:lnTo>
                  <a:lnTo>
                    <a:pt x="120000" y="86956"/>
                  </a:lnTo>
                  <a:lnTo>
                    <a:pt x="120000" y="100869"/>
                  </a:lnTo>
                  <a:lnTo>
                    <a:pt x="120000" y="111304"/>
                  </a:lnTo>
                  <a:lnTo>
                    <a:pt x="120000" y="120000"/>
                  </a:lnTo>
                  <a:lnTo>
                    <a:pt x="0" y="0"/>
                  </a:lnTo>
                  <a:lnTo>
                    <a:pt x="32359"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3" name="Shape 263">
              <a:extLst>
                <a:ext uri="{FF2B5EF4-FFF2-40B4-BE49-F238E27FC236}">
                  <a16:creationId xmlns:a16="http://schemas.microsoft.com/office/drawing/2014/main" id="{E6EF46FC-8178-469D-8589-C876FE22EAD2}"/>
                </a:ext>
              </a:extLst>
            </p:cNvPr>
            <p:cNvSpPr/>
            <p:nvPr/>
          </p:nvSpPr>
          <p:spPr>
            <a:xfrm>
              <a:off x="5762626" y="4942681"/>
              <a:ext cx="46038" cy="46038"/>
            </a:xfrm>
            <a:custGeom>
              <a:avLst/>
              <a:gdLst/>
              <a:ahLst/>
              <a:cxnLst/>
              <a:rect l="0" t="0" r="0" b="0"/>
              <a:pathLst>
                <a:path w="120000" h="120000" extrusionOk="0">
                  <a:moveTo>
                    <a:pt x="111724" y="0"/>
                  </a:moveTo>
                  <a:lnTo>
                    <a:pt x="120000" y="0"/>
                  </a:lnTo>
                  <a:lnTo>
                    <a:pt x="103448" y="62068"/>
                  </a:lnTo>
                  <a:lnTo>
                    <a:pt x="82758" y="99310"/>
                  </a:lnTo>
                  <a:lnTo>
                    <a:pt x="62068" y="120000"/>
                  </a:lnTo>
                  <a:lnTo>
                    <a:pt x="41379" y="120000"/>
                  </a:lnTo>
                  <a:lnTo>
                    <a:pt x="20689" y="120000"/>
                  </a:lnTo>
                  <a:lnTo>
                    <a:pt x="8275" y="107586"/>
                  </a:lnTo>
                  <a:lnTo>
                    <a:pt x="4137" y="107586"/>
                  </a:lnTo>
                  <a:lnTo>
                    <a:pt x="0" y="70344"/>
                  </a:lnTo>
                  <a:lnTo>
                    <a:pt x="4137" y="41379"/>
                  </a:lnTo>
                  <a:lnTo>
                    <a:pt x="20689" y="24827"/>
                  </a:lnTo>
                  <a:lnTo>
                    <a:pt x="45517" y="12413"/>
                  </a:lnTo>
                  <a:lnTo>
                    <a:pt x="70344" y="4137"/>
                  </a:lnTo>
                  <a:lnTo>
                    <a:pt x="95172" y="0"/>
                  </a:lnTo>
                  <a:lnTo>
                    <a:pt x="111724"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4" name="Shape 264">
              <a:extLst>
                <a:ext uri="{FF2B5EF4-FFF2-40B4-BE49-F238E27FC236}">
                  <a16:creationId xmlns:a16="http://schemas.microsoft.com/office/drawing/2014/main" id="{A1EB1E1F-671E-4B2A-9EB1-9EDE849CA324}"/>
                </a:ext>
              </a:extLst>
            </p:cNvPr>
            <p:cNvSpPr/>
            <p:nvPr/>
          </p:nvSpPr>
          <p:spPr>
            <a:xfrm>
              <a:off x="5765801" y="4944268"/>
              <a:ext cx="42863" cy="44450"/>
            </a:xfrm>
            <a:custGeom>
              <a:avLst/>
              <a:gdLst/>
              <a:ahLst/>
              <a:cxnLst/>
              <a:rect l="0" t="0" r="0" b="0"/>
              <a:pathLst>
                <a:path w="120000" h="120000" extrusionOk="0">
                  <a:moveTo>
                    <a:pt x="120000" y="0"/>
                  </a:moveTo>
                  <a:lnTo>
                    <a:pt x="102222" y="55714"/>
                  </a:lnTo>
                  <a:lnTo>
                    <a:pt x="88888" y="94285"/>
                  </a:lnTo>
                  <a:lnTo>
                    <a:pt x="66666" y="115714"/>
                  </a:lnTo>
                  <a:lnTo>
                    <a:pt x="44444" y="119999"/>
                  </a:lnTo>
                  <a:lnTo>
                    <a:pt x="26666" y="119999"/>
                  </a:lnTo>
                  <a:lnTo>
                    <a:pt x="8888" y="115714"/>
                  </a:lnTo>
                  <a:lnTo>
                    <a:pt x="0" y="107142"/>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5" name="Shape 265">
              <a:extLst>
                <a:ext uri="{FF2B5EF4-FFF2-40B4-BE49-F238E27FC236}">
                  <a16:creationId xmlns:a16="http://schemas.microsoft.com/office/drawing/2014/main" id="{3D65794E-5DD2-4B35-B2A5-054B589D59B3}"/>
                </a:ext>
              </a:extLst>
            </p:cNvPr>
            <p:cNvSpPr/>
            <p:nvPr/>
          </p:nvSpPr>
          <p:spPr>
            <a:xfrm>
              <a:off x="5634038" y="5372893"/>
              <a:ext cx="142875" cy="71438"/>
            </a:xfrm>
            <a:custGeom>
              <a:avLst/>
              <a:gdLst/>
              <a:ahLst/>
              <a:cxnLst/>
              <a:rect l="0" t="0" r="0" b="0"/>
              <a:pathLst>
                <a:path w="120000" h="120000" extrusionOk="0">
                  <a:moveTo>
                    <a:pt x="60000" y="0"/>
                  </a:moveTo>
                  <a:lnTo>
                    <a:pt x="78666" y="5333"/>
                  </a:lnTo>
                  <a:lnTo>
                    <a:pt x="94666" y="21333"/>
                  </a:lnTo>
                  <a:lnTo>
                    <a:pt x="108000" y="48000"/>
                  </a:lnTo>
                  <a:lnTo>
                    <a:pt x="117333" y="80000"/>
                  </a:lnTo>
                  <a:lnTo>
                    <a:pt x="120000" y="120000"/>
                  </a:lnTo>
                  <a:lnTo>
                    <a:pt x="0" y="120000"/>
                  </a:lnTo>
                  <a:lnTo>
                    <a:pt x="2666" y="80000"/>
                  </a:lnTo>
                  <a:lnTo>
                    <a:pt x="10666" y="48000"/>
                  </a:lnTo>
                  <a:lnTo>
                    <a:pt x="24000" y="21333"/>
                  </a:lnTo>
                  <a:lnTo>
                    <a:pt x="40000" y="5333"/>
                  </a:lnTo>
                  <a:lnTo>
                    <a:pt x="6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6" name="Shape 266">
              <a:extLst>
                <a:ext uri="{FF2B5EF4-FFF2-40B4-BE49-F238E27FC236}">
                  <a16:creationId xmlns:a16="http://schemas.microsoft.com/office/drawing/2014/main" id="{8ACD187A-B75E-4C05-9025-C9FA4552F04A}"/>
                </a:ext>
              </a:extLst>
            </p:cNvPr>
            <p:cNvSpPr/>
            <p:nvPr/>
          </p:nvSpPr>
          <p:spPr>
            <a:xfrm>
              <a:off x="5751513" y="5399881"/>
              <a:ext cx="85725" cy="44450"/>
            </a:xfrm>
            <a:custGeom>
              <a:avLst/>
              <a:gdLst/>
              <a:ahLst/>
              <a:cxnLst/>
              <a:rect l="0" t="0" r="0" b="0"/>
              <a:pathLst>
                <a:path w="120000" h="120000" extrusionOk="0">
                  <a:moveTo>
                    <a:pt x="60000" y="0"/>
                  </a:moveTo>
                  <a:lnTo>
                    <a:pt x="84444" y="12857"/>
                  </a:lnTo>
                  <a:lnTo>
                    <a:pt x="102222" y="34285"/>
                  </a:lnTo>
                  <a:lnTo>
                    <a:pt x="115555" y="68571"/>
                  </a:lnTo>
                  <a:lnTo>
                    <a:pt x="120000" y="119999"/>
                  </a:lnTo>
                  <a:lnTo>
                    <a:pt x="0" y="119999"/>
                  </a:lnTo>
                  <a:lnTo>
                    <a:pt x="4444" y="68571"/>
                  </a:lnTo>
                  <a:lnTo>
                    <a:pt x="17777" y="34285"/>
                  </a:lnTo>
                  <a:lnTo>
                    <a:pt x="35555" y="12857"/>
                  </a:lnTo>
                  <a:lnTo>
                    <a:pt x="6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87" name="Shape 267">
              <a:extLst>
                <a:ext uri="{FF2B5EF4-FFF2-40B4-BE49-F238E27FC236}">
                  <a16:creationId xmlns:a16="http://schemas.microsoft.com/office/drawing/2014/main" id="{4AF4E9A8-9AB0-40F0-A756-C4AE2D988E76}"/>
                </a:ext>
              </a:extLst>
            </p:cNvPr>
            <p:cNvSpPr/>
            <p:nvPr/>
          </p:nvSpPr>
          <p:spPr>
            <a:xfrm>
              <a:off x="5668963" y="5374481"/>
              <a:ext cx="139700" cy="69850"/>
            </a:xfrm>
            <a:custGeom>
              <a:avLst/>
              <a:gdLst/>
              <a:ahLst/>
              <a:cxnLst/>
              <a:rect l="0" t="0" r="0" b="0"/>
              <a:pathLst>
                <a:path w="120000" h="120000" extrusionOk="0">
                  <a:moveTo>
                    <a:pt x="60000" y="0"/>
                  </a:moveTo>
                  <a:lnTo>
                    <a:pt x="83181" y="10909"/>
                  </a:lnTo>
                  <a:lnTo>
                    <a:pt x="102272" y="35454"/>
                  </a:lnTo>
                  <a:lnTo>
                    <a:pt x="114545" y="73636"/>
                  </a:lnTo>
                  <a:lnTo>
                    <a:pt x="120000" y="120000"/>
                  </a:lnTo>
                  <a:lnTo>
                    <a:pt x="0" y="120000"/>
                  </a:lnTo>
                  <a:lnTo>
                    <a:pt x="4090" y="73636"/>
                  </a:lnTo>
                  <a:lnTo>
                    <a:pt x="16363" y="35454"/>
                  </a:lnTo>
                  <a:lnTo>
                    <a:pt x="35454" y="10909"/>
                  </a:lnTo>
                  <a:lnTo>
                    <a:pt x="6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88" name="Shape 268">
            <a:extLst>
              <a:ext uri="{FF2B5EF4-FFF2-40B4-BE49-F238E27FC236}">
                <a16:creationId xmlns:a16="http://schemas.microsoft.com/office/drawing/2014/main" id="{C658764E-88F9-4C28-9215-BD4E60C8A821}"/>
              </a:ext>
            </a:extLst>
          </p:cNvPr>
          <p:cNvGrpSpPr/>
          <p:nvPr/>
        </p:nvGrpSpPr>
        <p:grpSpPr>
          <a:xfrm>
            <a:off x="9212751" y="3188995"/>
            <a:ext cx="1888318" cy="2692602"/>
            <a:chOff x="7645401" y="3121818"/>
            <a:chExt cx="1628775" cy="2322513"/>
          </a:xfrm>
        </p:grpSpPr>
        <p:sp>
          <p:nvSpPr>
            <p:cNvPr id="89" name="Shape 269">
              <a:extLst>
                <a:ext uri="{FF2B5EF4-FFF2-40B4-BE49-F238E27FC236}">
                  <a16:creationId xmlns:a16="http://schemas.microsoft.com/office/drawing/2014/main" id="{31B2D0CF-B7AA-40CC-83E0-3F53E1287835}"/>
                </a:ext>
              </a:extLst>
            </p:cNvPr>
            <p:cNvSpPr/>
            <p:nvPr/>
          </p:nvSpPr>
          <p:spPr>
            <a:xfrm>
              <a:off x="7996238" y="3121818"/>
              <a:ext cx="820738" cy="2300288"/>
            </a:xfrm>
            <a:custGeom>
              <a:avLst/>
              <a:gdLst/>
              <a:ahLst/>
              <a:cxnLst/>
              <a:rect l="0" t="0" r="0" b="0"/>
              <a:pathLst>
                <a:path w="120000" h="120000" extrusionOk="0">
                  <a:moveTo>
                    <a:pt x="60348" y="0"/>
                  </a:moveTo>
                  <a:lnTo>
                    <a:pt x="62205" y="18136"/>
                  </a:lnTo>
                  <a:lnTo>
                    <a:pt x="62669" y="18053"/>
                  </a:lnTo>
                  <a:lnTo>
                    <a:pt x="63133" y="17888"/>
                  </a:lnTo>
                  <a:lnTo>
                    <a:pt x="63829" y="17474"/>
                  </a:lnTo>
                  <a:lnTo>
                    <a:pt x="64758" y="16977"/>
                  </a:lnTo>
                  <a:lnTo>
                    <a:pt x="66150" y="16397"/>
                  </a:lnTo>
                  <a:lnTo>
                    <a:pt x="67079" y="15817"/>
                  </a:lnTo>
                  <a:lnTo>
                    <a:pt x="68471" y="15238"/>
                  </a:lnTo>
                  <a:lnTo>
                    <a:pt x="69864" y="14741"/>
                  </a:lnTo>
                  <a:lnTo>
                    <a:pt x="71257" y="14244"/>
                  </a:lnTo>
                  <a:lnTo>
                    <a:pt x="72185" y="13830"/>
                  </a:lnTo>
                  <a:lnTo>
                    <a:pt x="73114" y="13581"/>
                  </a:lnTo>
                  <a:lnTo>
                    <a:pt x="73578" y="13333"/>
                  </a:lnTo>
                  <a:lnTo>
                    <a:pt x="73810" y="13333"/>
                  </a:lnTo>
                  <a:lnTo>
                    <a:pt x="73810" y="13581"/>
                  </a:lnTo>
                  <a:lnTo>
                    <a:pt x="73346" y="13995"/>
                  </a:lnTo>
                  <a:lnTo>
                    <a:pt x="72185" y="14741"/>
                  </a:lnTo>
                  <a:lnTo>
                    <a:pt x="70560" y="15734"/>
                  </a:lnTo>
                  <a:lnTo>
                    <a:pt x="68239" y="17060"/>
                  </a:lnTo>
                  <a:lnTo>
                    <a:pt x="65222" y="18716"/>
                  </a:lnTo>
                  <a:lnTo>
                    <a:pt x="61740" y="20786"/>
                  </a:lnTo>
                  <a:lnTo>
                    <a:pt x="64990" y="75859"/>
                  </a:lnTo>
                  <a:lnTo>
                    <a:pt x="65454" y="75776"/>
                  </a:lnTo>
                  <a:lnTo>
                    <a:pt x="67079" y="75279"/>
                  </a:lnTo>
                  <a:lnTo>
                    <a:pt x="69632" y="74534"/>
                  </a:lnTo>
                  <a:lnTo>
                    <a:pt x="72649" y="73540"/>
                  </a:lnTo>
                  <a:lnTo>
                    <a:pt x="76827" y="72380"/>
                  </a:lnTo>
                  <a:lnTo>
                    <a:pt x="81702" y="71138"/>
                  </a:lnTo>
                  <a:lnTo>
                    <a:pt x="87040" y="69813"/>
                  </a:lnTo>
                  <a:lnTo>
                    <a:pt x="92611" y="68488"/>
                  </a:lnTo>
                  <a:lnTo>
                    <a:pt x="99110" y="67163"/>
                  </a:lnTo>
                  <a:lnTo>
                    <a:pt x="105377" y="65921"/>
                  </a:lnTo>
                  <a:lnTo>
                    <a:pt x="112340" y="64761"/>
                  </a:lnTo>
                  <a:lnTo>
                    <a:pt x="119767" y="63850"/>
                  </a:lnTo>
                  <a:lnTo>
                    <a:pt x="120000" y="64016"/>
                  </a:lnTo>
                  <a:lnTo>
                    <a:pt x="120000" y="64182"/>
                  </a:lnTo>
                  <a:lnTo>
                    <a:pt x="116518" y="64761"/>
                  </a:lnTo>
                  <a:lnTo>
                    <a:pt x="112804" y="65424"/>
                  </a:lnTo>
                  <a:lnTo>
                    <a:pt x="108858" y="66086"/>
                  </a:lnTo>
                  <a:lnTo>
                    <a:pt x="104448" y="66997"/>
                  </a:lnTo>
                  <a:lnTo>
                    <a:pt x="99110" y="67991"/>
                  </a:lnTo>
                  <a:lnTo>
                    <a:pt x="93771" y="69399"/>
                  </a:lnTo>
                  <a:lnTo>
                    <a:pt x="87736" y="70890"/>
                  </a:lnTo>
                  <a:lnTo>
                    <a:pt x="82166" y="72546"/>
                  </a:lnTo>
                  <a:lnTo>
                    <a:pt x="77059" y="74368"/>
                  </a:lnTo>
                  <a:lnTo>
                    <a:pt x="72185" y="76356"/>
                  </a:lnTo>
                  <a:lnTo>
                    <a:pt x="68471" y="78426"/>
                  </a:lnTo>
                  <a:lnTo>
                    <a:pt x="65686" y="80745"/>
                  </a:lnTo>
                  <a:lnTo>
                    <a:pt x="64526" y="83064"/>
                  </a:lnTo>
                  <a:lnTo>
                    <a:pt x="63829" y="85051"/>
                  </a:lnTo>
                  <a:lnTo>
                    <a:pt x="63829" y="87370"/>
                  </a:lnTo>
                  <a:lnTo>
                    <a:pt x="63829" y="90020"/>
                  </a:lnTo>
                  <a:lnTo>
                    <a:pt x="64061" y="92753"/>
                  </a:lnTo>
                  <a:lnTo>
                    <a:pt x="64526" y="95734"/>
                  </a:lnTo>
                  <a:lnTo>
                    <a:pt x="64990" y="98799"/>
                  </a:lnTo>
                  <a:lnTo>
                    <a:pt x="65454" y="101863"/>
                  </a:lnTo>
                  <a:lnTo>
                    <a:pt x="66150" y="104761"/>
                  </a:lnTo>
                  <a:lnTo>
                    <a:pt x="66615" y="107577"/>
                  </a:lnTo>
                  <a:lnTo>
                    <a:pt x="67079" y="110062"/>
                  </a:lnTo>
                  <a:lnTo>
                    <a:pt x="67543" y="112380"/>
                  </a:lnTo>
                  <a:lnTo>
                    <a:pt x="68239" y="114285"/>
                  </a:lnTo>
                  <a:lnTo>
                    <a:pt x="68471" y="115693"/>
                  </a:lnTo>
                  <a:lnTo>
                    <a:pt x="68704" y="116687"/>
                  </a:lnTo>
                  <a:lnTo>
                    <a:pt x="68936" y="116935"/>
                  </a:lnTo>
                  <a:lnTo>
                    <a:pt x="69632" y="120000"/>
                  </a:lnTo>
                  <a:lnTo>
                    <a:pt x="52224" y="120000"/>
                  </a:lnTo>
                  <a:lnTo>
                    <a:pt x="55241" y="67991"/>
                  </a:lnTo>
                  <a:lnTo>
                    <a:pt x="54777" y="67826"/>
                  </a:lnTo>
                  <a:lnTo>
                    <a:pt x="53152" y="67246"/>
                  </a:lnTo>
                  <a:lnTo>
                    <a:pt x="51063" y="66501"/>
                  </a:lnTo>
                  <a:lnTo>
                    <a:pt x="48046" y="65424"/>
                  </a:lnTo>
                  <a:lnTo>
                    <a:pt x="44564" y="64182"/>
                  </a:lnTo>
                  <a:lnTo>
                    <a:pt x="40618" y="62774"/>
                  </a:lnTo>
                  <a:lnTo>
                    <a:pt x="36208" y="61200"/>
                  </a:lnTo>
                  <a:lnTo>
                    <a:pt x="31798" y="59627"/>
                  </a:lnTo>
                  <a:lnTo>
                    <a:pt x="26924" y="57971"/>
                  </a:lnTo>
                  <a:lnTo>
                    <a:pt x="22282" y="56397"/>
                  </a:lnTo>
                  <a:lnTo>
                    <a:pt x="18104" y="54824"/>
                  </a:lnTo>
                  <a:lnTo>
                    <a:pt x="13694" y="53416"/>
                  </a:lnTo>
                  <a:lnTo>
                    <a:pt x="9980" y="52091"/>
                  </a:lnTo>
                  <a:lnTo>
                    <a:pt x="6731" y="50931"/>
                  </a:lnTo>
                  <a:lnTo>
                    <a:pt x="4177" y="49937"/>
                  </a:lnTo>
                  <a:lnTo>
                    <a:pt x="2088" y="49109"/>
                  </a:lnTo>
                  <a:lnTo>
                    <a:pt x="464" y="48612"/>
                  </a:lnTo>
                  <a:lnTo>
                    <a:pt x="0" y="48364"/>
                  </a:lnTo>
                  <a:lnTo>
                    <a:pt x="464" y="48447"/>
                  </a:lnTo>
                  <a:lnTo>
                    <a:pt x="1392" y="48695"/>
                  </a:lnTo>
                  <a:lnTo>
                    <a:pt x="3249" y="49275"/>
                  </a:lnTo>
                  <a:lnTo>
                    <a:pt x="5802" y="49937"/>
                  </a:lnTo>
                  <a:lnTo>
                    <a:pt x="8588" y="50931"/>
                  </a:lnTo>
                  <a:lnTo>
                    <a:pt x="11837" y="52008"/>
                  </a:lnTo>
                  <a:lnTo>
                    <a:pt x="15551" y="53084"/>
                  </a:lnTo>
                  <a:lnTo>
                    <a:pt x="19497" y="54244"/>
                  </a:lnTo>
                  <a:lnTo>
                    <a:pt x="23442" y="55569"/>
                  </a:lnTo>
                  <a:lnTo>
                    <a:pt x="27620" y="56977"/>
                  </a:lnTo>
                  <a:lnTo>
                    <a:pt x="32030" y="58302"/>
                  </a:lnTo>
                  <a:lnTo>
                    <a:pt x="35976" y="59544"/>
                  </a:lnTo>
                  <a:lnTo>
                    <a:pt x="39690" y="60786"/>
                  </a:lnTo>
                  <a:lnTo>
                    <a:pt x="43636" y="62028"/>
                  </a:lnTo>
                  <a:lnTo>
                    <a:pt x="46653" y="63022"/>
                  </a:lnTo>
                  <a:lnTo>
                    <a:pt x="49671" y="64016"/>
                  </a:lnTo>
                  <a:lnTo>
                    <a:pt x="52224" y="64761"/>
                  </a:lnTo>
                  <a:lnTo>
                    <a:pt x="54081" y="65341"/>
                  </a:lnTo>
                  <a:lnTo>
                    <a:pt x="55009" y="65755"/>
                  </a:lnTo>
                  <a:lnTo>
                    <a:pt x="55705" y="65838"/>
                  </a:lnTo>
                  <a:lnTo>
                    <a:pt x="60348"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0" name="Shape 270">
              <a:extLst>
                <a:ext uri="{FF2B5EF4-FFF2-40B4-BE49-F238E27FC236}">
                  <a16:creationId xmlns:a16="http://schemas.microsoft.com/office/drawing/2014/main" id="{9464441B-41D9-419B-9990-DFF155D7181A}"/>
                </a:ext>
              </a:extLst>
            </p:cNvPr>
            <p:cNvSpPr/>
            <p:nvPr/>
          </p:nvSpPr>
          <p:spPr>
            <a:xfrm>
              <a:off x="7780338" y="4229893"/>
              <a:ext cx="457200" cy="284163"/>
            </a:xfrm>
            <a:custGeom>
              <a:avLst/>
              <a:gdLst/>
              <a:ahLst/>
              <a:cxnLst/>
              <a:rect l="0" t="0" r="0" b="0"/>
              <a:pathLst>
                <a:path w="120000" h="120000" extrusionOk="0">
                  <a:moveTo>
                    <a:pt x="77500" y="0"/>
                  </a:moveTo>
                  <a:lnTo>
                    <a:pt x="85416" y="1340"/>
                  </a:lnTo>
                  <a:lnTo>
                    <a:pt x="92500" y="4022"/>
                  </a:lnTo>
                  <a:lnTo>
                    <a:pt x="99166" y="7374"/>
                  </a:lnTo>
                  <a:lnTo>
                    <a:pt x="105000" y="11396"/>
                  </a:lnTo>
                  <a:lnTo>
                    <a:pt x="110000" y="15418"/>
                  </a:lnTo>
                  <a:lnTo>
                    <a:pt x="113750" y="20111"/>
                  </a:lnTo>
                  <a:lnTo>
                    <a:pt x="116666" y="23463"/>
                  </a:lnTo>
                  <a:lnTo>
                    <a:pt x="118333" y="25474"/>
                  </a:lnTo>
                  <a:lnTo>
                    <a:pt x="118750" y="26145"/>
                  </a:lnTo>
                  <a:lnTo>
                    <a:pt x="120000" y="44916"/>
                  </a:lnTo>
                  <a:lnTo>
                    <a:pt x="118333" y="61005"/>
                  </a:lnTo>
                  <a:lnTo>
                    <a:pt x="115416" y="74413"/>
                  </a:lnTo>
                  <a:lnTo>
                    <a:pt x="111250" y="85810"/>
                  </a:lnTo>
                  <a:lnTo>
                    <a:pt x="105416" y="95195"/>
                  </a:lnTo>
                  <a:lnTo>
                    <a:pt x="98750" y="102569"/>
                  </a:lnTo>
                  <a:lnTo>
                    <a:pt x="90833" y="109273"/>
                  </a:lnTo>
                  <a:lnTo>
                    <a:pt x="82500" y="113966"/>
                  </a:lnTo>
                  <a:lnTo>
                    <a:pt x="73333" y="116648"/>
                  </a:lnTo>
                  <a:lnTo>
                    <a:pt x="64166" y="117988"/>
                  </a:lnTo>
                  <a:lnTo>
                    <a:pt x="55000" y="120000"/>
                  </a:lnTo>
                  <a:lnTo>
                    <a:pt x="45416" y="120000"/>
                  </a:lnTo>
                  <a:lnTo>
                    <a:pt x="36666" y="119329"/>
                  </a:lnTo>
                  <a:lnTo>
                    <a:pt x="27916" y="117988"/>
                  </a:lnTo>
                  <a:lnTo>
                    <a:pt x="20416" y="116648"/>
                  </a:lnTo>
                  <a:lnTo>
                    <a:pt x="13750" y="115307"/>
                  </a:lnTo>
                  <a:lnTo>
                    <a:pt x="8333" y="113966"/>
                  </a:lnTo>
                  <a:lnTo>
                    <a:pt x="3750" y="112625"/>
                  </a:lnTo>
                  <a:lnTo>
                    <a:pt x="833" y="111955"/>
                  </a:lnTo>
                  <a:lnTo>
                    <a:pt x="0" y="111284"/>
                  </a:lnTo>
                  <a:lnTo>
                    <a:pt x="8333" y="83798"/>
                  </a:lnTo>
                  <a:lnTo>
                    <a:pt x="17083" y="60335"/>
                  </a:lnTo>
                  <a:lnTo>
                    <a:pt x="25416" y="41564"/>
                  </a:lnTo>
                  <a:lnTo>
                    <a:pt x="34583" y="26815"/>
                  </a:lnTo>
                  <a:lnTo>
                    <a:pt x="43333" y="16089"/>
                  </a:lnTo>
                  <a:lnTo>
                    <a:pt x="52500" y="7374"/>
                  </a:lnTo>
                  <a:lnTo>
                    <a:pt x="61250" y="3351"/>
                  </a:lnTo>
                  <a:lnTo>
                    <a:pt x="70000" y="670"/>
                  </a:lnTo>
                  <a:lnTo>
                    <a:pt x="775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1" name="Shape 271">
              <a:extLst>
                <a:ext uri="{FF2B5EF4-FFF2-40B4-BE49-F238E27FC236}">
                  <a16:creationId xmlns:a16="http://schemas.microsoft.com/office/drawing/2014/main" id="{63B4C65A-FFBD-40B4-AD2B-7A9FD8A61CBF}"/>
                </a:ext>
              </a:extLst>
            </p:cNvPr>
            <p:cNvSpPr/>
            <p:nvPr/>
          </p:nvSpPr>
          <p:spPr>
            <a:xfrm>
              <a:off x="7783513" y="4229893"/>
              <a:ext cx="444500" cy="260350"/>
            </a:xfrm>
            <a:custGeom>
              <a:avLst/>
              <a:gdLst/>
              <a:ahLst/>
              <a:cxnLst/>
              <a:rect l="0" t="0" r="0" b="0"/>
              <a:pathLst>
                <a:path w="120000" h="120000" extrusionOk="0">
                  <a:moveTo>
                    <a:pt x="72857" y="0"/>
                  </a:moveTo>
                  <a:lnTo>
                    <a:pt x="81428" y="731"/>
                  </a:lnTo>
                  <a:lnTo>
                    <a:pt x="89142" y="2195"/>
                  </a:lnTo>
                  <a:lnTo>
                    <a:pt x="96857" y="5853"/>
                  </a:lnTo>
                  <a:lnTo>
                    <a:pt x="103285" y="10243"/>
                  </a:lnTo>
                  <a:lnTo>
                    <a:pt x="108428" y="14634"/>
                  </a:lnTo>
                  <a:lnTo>
                    <a:pt x="113571" y="19024"/>
                  </a:lnTo>
                  <a:lnTo>
                    <a:pt x="117428" y="22682"/>
                  </a:lnTo>
                  <a:lnTo>
                    <a:pt x="120000" y="26341"/>
                  </a:lnTo>
                  <a:lnTo>
                    <a:pt x="0" y="120000"/>
                  </a:lnTo>
                  <a:lnTo>
                    <a:pt x="8571" y="88536"/>
                  </a:lnTo>
                  <a:lnTo>
                    <a:pt x="17571" y="62926"/>
                  </a:lnTo>
                  <a:lnTo>
                    <a:pt x="27000" y="43170"/>
                  </a:lnTo>
                  <a:lnTo>
                    <a:pt x="36428" y="27073"/>
                  </a:lnTo>
                  <a:lnTo>
                    <a:pt x="45857" y="15365"/>
                  </a:lnTo>
                  <a:lnTo>
                    <a:pt x="55285" y="7317"/>
                  </a:lnTo>
                  <a:lnTo>
                    <a:pt x="63857" y="2195"/>
                  </a:lnTo>
                  <a:lnTo>
                    <a:pt x="72857"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2" name="Shape 272">
              <a:extLst>
                <a:ext uri="{FF2B5EF4-FFF2-40B4-BE49-F238E27FC236}">
                  <a16:creationId xmlns:a16="http://schemas.microsoft.com/office/drawing/2014/main" id="{412064BE-3DC9-481B-87FC-DF57FD1F3BF2}"/>
                </a:ext>
              </a:extLst>
            </p:cNvPr>
            <p:cNvSpPr/>
            <p:nvPr/>
          </p:nvSpPr>
          <p:spPr>
            <a:xfrm>
              <a:off x="7645401" y="3966368"/>
              <a:ext cx="325438" cy="195263"/>
            </a:xfrm>
            <a:custGeom>
              <a:avLst/>
              <a:gdLst/>
              <a:ahLst/>
              <a:cxnLst/>
              <a:rect l="0" t="0" r="0" b="0"/>
              <a:pathLst>
                <a:path w="120000" h="120000" extrusionOk="0">
                  <a:moveTo>
                    <a:pt x="60878" y="0"/>
                  </a:moveTo>
                  <a:lnTo>
                    <a:pt x="71414" y="0"/>
                  </a:lnTo>
                  <a:lnTo>
                    <a:pt x="81365" y="3902"/>
                  </a:lnTo>
                  <a:lnTo>
                    <a:pt x="89560" y="10731"/>
                  </a:lnTo>
                  <a:lnTo>
                    <a:pt x="97170" y="18536"/>
                  </a:lnTo>
                  <a:lnTo>
                    <a:pt x="103024" y="28292"/>
                  </a:lnTo>
                  <a:lnTo>
                    <a:pt x="108292" y="38048"/>
                  </a:lnTo>
                  <a:lnTo>
                    <a:pt x="111804" y="46829"/>
                  </a:lnTo>
                  <a:lnTo>
                    <a:pt x="115317" y="57560"/>
                  </a:lnTo>
                  <a:lnTo>
                    <a:pt x="117658" y="65365"/>
                  </a:lnTo>
                  <a:lnTo>
                    <a:pt x="118829" y="72195"/>
                  </a:lnTo>
                  <a:lnTo>
                    <a:pt x="119414" y="76097"/>
                  </a:lnTo>
                  <a:lnTo>
                    <a:pt x="120000" y="77073"/>
                  </a:lnTo>
                  <a:lnTo>
                    <a:pt x="112975" y="96585"/>
                  </a:lnTo>
                  <a:lnTo>
                    <a:pt x="104195" y="109268"/>
                  </a:lnTo>
                  <a:lnTo>
                    <a:pt x="95414" y="117073"/>
                  </a:lnTo>
                  <a:lnTo>
                    <a:pt x="85463" y="120000"/>
                  </a:lnTo>
                  <a:lnTo>
                    <a:pt x="75512" y="119024"/>
                  </a:lnTo>
                  <a:lnTo>
                    <a:pt x="65560" y="114146"/>
                  </a:lnTo>
                  <a:lnTo>
                    <a:pt x="56195" y="108292"/>
                  </a:lnTo>
                  <a:lnTo>
                    <a:pt x="45658" y="99512"/>
                  </a:lnTo>
                  <a:lnTo>
                    <a:pt x="36292" y="89756"/>
                  </a:lnTo>
                  <a:lnTo>
                    <a:pt x="27512" y="79024"/>
                  </a:lnTo>
                  <a:lnTo>
                    <a:pt x="19902" y="68292"/>
                  </a:lnTo>
                  <a:lnTo>
                    <a:pt x="13463" y="58536"/>
                  </a:lnTo>
                  <a:lnTo>
                    <a:pt x="7024" y="49756"/>
                  </a:lnTo>
                  <a:lnTo>
                    <a:pt x="2926" y="40975"/>
                  </a:lnTo>
                  <a:lnTo>
                    <a:pt x="585" y="37073"/>
                  </a:lnTo>
                  <a:lnTo>
                    <a:pt x="0" y="35121"/>
                  </a:lnTo>
                  <a:lnTo>
                    <a:pt x="17560" y="18536"/>
                  </a:lnTo>
                  <a:lnTo>
                    <a:pt x="33365" y="7804"/>
                  </a:lnTo>
                  <a:lnTo>
                    <a:pt x="48000" y="1951"/>
                  </a:lnTo>
                  <a:lnTo>
                    <a:pt x="60878"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3" name="Shape 273">
              <a:extLst>
                <a:ext uri="{FF2B5EF4-FFF2-40B4-BE49-F238E27FC236}">
                  <a16:creationId xmlns:a16="http://schemas.microsoft.com/office/drawing/2014/main" id="{A0ACF054-BE86-4490-A4E8-50EB33676ED2}"/>
                </a:ext>
              </a:extLst>
            </p:cNvPr>
            <p:cNvSpPr/>
            <p:nvPr/>
          </p:nvSpPr>
          <p:spPr>
            <a:xfrm>
              <a:off x="7646988" y="3966368"/>
              <a:ext cx="322263" cy="120650"/>
            </a:xfrm>
            <a:custGeom>
              <a:avLst/>
              <a:gdLst/>
              <a:ahLst/>
              <a:cxnLst/>
              <a:rect l="0" t="0" r="0" b="0"/>
              <a:pathLst>
                <a:path w="120000" h="120000" extrusionOk="0">
                  <a:moveTo>
                    <a:pt x="60295" y="0"/>
                  </a:moveTo>
                  <a:lnTo>
                    <a:pt x="70935" y="0"/>
                  </a:lnTo>
                  <a:lnTo>
                    <a:pt x="80394" y="6315"/>
                  </a:lnTo>
                  <a:lnTo>
                    <a:pt x="89261" y="15789"/>
                  </a:lnTo>
                  <a:lnTo>
                    <a:pt x="96354" y="26842"/>
                  </a:lnTo>
                  <a:lnTo>
                    <a:pt x="102266" y="41052"/>
                  </a:lnTo>
                  <a:lnTo>
                    <a:pt x="107586" y="56842"/>
                  </a:lnTo>
                  <a:lnTo>
                    <a:pt x="111724" y="72631"/>
                  </a:lnTo>
                  <a:lnTo>
                    <a:pt x="114679" y="86842"/>
                  </a:lnTo>
                  <a:lnTo>
                    <a:pt x="117635" y="101052"/>
                  </a:lnTo>
                  <a:lnTo>
                    <a:pt x="118817" y="112105"/>
                  </a:lnTo>
                  <a:lnTo>
                    <a:pt x="120000" y="120000"/>
                  </a:lnTo>
                  <a:lnTo>
                    <a:pt x="0" y="53684"/>
                  </a:lnTo>
                  <a:lnTo>
                    <a:pt x="17733" y="30000"/>
                  </a:lnTo>
                  <a:lnTo>
                    <a:pt x="33103" y="12631"/>
                  </a:lnTo>
                  <a:lnTo>
                    <a:pt x="47290" y="3157"/>
                  </a:lnTo>
                  <a:lnTo>
                    <a:pt x="60295"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4" name="Shape 274">
              <a:extLst>
                <a:ext uri="{FF2B5EF4-FFF2-40B4-BE49-F238E27FC236}">
                  <a16:creationId xmlns:a16="http://schemas.microsoft.com/office/drawing/2014/main" id="{1607FD27-1008-4736-807D-AA40B1101252}"/>
                </a:ext>
              </a:extLst>
            </p:cNvPr>
            <p:cNvSpPr/>
            <p:nvPr/>
          </p:nvSpPr>
          <p:spPr>
            <a:xfrm>
              <a:off x="7970838" y="3675856"/>
              <a:ext cx="255588" cy="404813"/>
            </a:xfrm>
            <a:custGeom>
              <a:avLst/>
              <a:gdLst/>
              <a:ahLst/>
              <a:cxnLst/>
              <a:rect l="0" t="0" r="0" b="0"/>
              <a:pathLst>
                <a:path w="120000" h="120000" extrusionOk="0">
                  <a:moveTo>
                    <a:pt x="85714" y="0"/>
                  </a:moveTo>
                  <a:lnTo>
                    <a:pt x="97639" y="18352"/>
                  </a:lnTo>
                  <a:lnTo>
                    <a:pt x="108074" y="33882"/>
                  </a:lnTo>
                  <a:lnTo>
                    <a:pt x="114037" y="48470"/>
                  </a:lnTo>
                  <a:lnTo>
                    <a:pt x="118509" y="61176"/>
                  </a:lnTo>
                  <a:lnTo>
                    <a:pt x="120000" y="72000"/>
                  </a:lnTo>
                  <a:lnTo>
                    <a:pt x="120000" y="81882"/>
                  </a:lnTo>
                  <a:lnTo>
                    <a:pt x="117018" y="89882"/>
                  </a:lnTo>
                  <a:lnTo>
                    <a:pt x="114037" y="96941"/>
                  </a:lnTo>
                  <a:lnTo>
                    <a:pt x="108819" y="102117"/>
                  </a:lnTo>
                  <a:lnTo>
                    <a:pt x="102857" y="107294"/>
                  </a:lnTo>
                  <a:lnTo>
                    <a:pt x="95403" y="111058"/>
                  </a:lnTo>
                  <a:lnTo>
                    <a:pt x="87950" y="114352"/>
                  </a:lnTo>
                  <a:lnTo>
                    <a:pt x="81242" y="116235"/>
                  </a:lnTo>
                  <a:lnTo>
                    <a:pt x="73043" y="118117"/>
                  </a:lnTo>
                  <a:lnTo>
                    <a:pt x="66335" y="119058"/>
                  </a:lnTo>
                  <a:lnTo>
                    <a:pt x="60372" y="119529"/>
                  </a:lnTo>
                  <a:lnTo>
                    <a:pt x="55155" y="120000"/>
                  </a:lnTo>
                  <a:lnTo>
                    <a:pt x="50683" y="120000"/>
                  </a:lnTo>
                  <a:lnTo>
                    <a:pt x="48447" y="120000"/>
                  </a:lnTo>
                  <a:lnTo>
                    <a:pt x="47701" y="120000"/>
                  </a:lnTo>
                  <a:lnTo>
                    <a:pt x="27577" y="111058"/>
                  </a:lnTo>
                  <a:lnTo>
                    <a:pt x="14161" y="101647"/>
                  </a:lnTo>
                  <a:lnTo>
                    <a:pt x="5217" y="91764"/>
                  </a:lnTo>
                  <a:lnTo>
                    <a:pt x="745" y="82352"/>
                  </a:lnTo>
                  <a:lnTo>
                    <a:pt x="0" y="72470"/>
                  </a:lnTo>
                  <a:lnTo>
                    <a:pt x="2981" y="63058"/>
                  </a:lnTo>
                  <a:lnTo>
                    <a:pt x="8198" y="54117"/>
                  </a:lnTo>
                  <a:lnTo>
                    <a:pt x="14906" y="45176"/>
                  </a:lnTo>
                  <a:lnTo>
                    <a:pt x="23105" y="37176"/>
                  </a:lnTo>
                  <a:lnTo>
                    <a:pt x="33540" y="29176"/>
                  </a:lnTo>
                  <a:lnTo>
                    <a:pt x="43975" y="22117"/>
                  </a:lnTo>
                  <a:lnTo>
                    <a:pt x="54409" y="16000"/>
                  </a:lnTo>
                  <a:lnTo>
                    <a:pt x="64099" y="10352"/>
                  </a:lnTo>
                  <a:lnTo>
                    <a:pt x="72298" y="6117"/>
                  </a:lnTo>
                  <a:lnTo>
                    <a:pt x="79751" y="2823"/>
                  </a:lnTo>
                  <a:lnTo>
                    <a:pt x="83478" y="941"/>
                  </a:lnTo>
                  <a:lnTo>
                    <a:pt x="85714"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5" name="Shape 275">
              <a:extLst>
                <a:ext uri="{FF2B5EF4-FFF2-40B4-BE49-F238E27FC236}">
                  <a16:creationId xmlns:a16="http://schemas.microsoft.com/office/drawing/2014/main" id="{C2C9EEFA-0F95-4447-8C66-745C3C7F47ED}"/>
                </a:ext>
              </a:extLst>
            </p:cNvPr>
            <p:cNvSpPr/>
            <p:nvPr/>
          </p:nvSpPr>
          <p:spPr>
            <a:xfrm>
              <a:off x="8078788" y="3680618"/>
              <a:ext cx="149225" cy="398463"/>
            </a:xfrm>
            <a:custGeom>
              <a:avLst/>
              <a:gdLst/>
              <a:ahLst/>
              <a:cxnLst/>
              <a:rect l="0" t="0" r="0" b="0"/>
              <a:pathLst>
                <a:path w="120000" h="120000" extrusionOk="0">
                  <a:moveTo>
                    <a:pt x="61276" y="0"/>
                  </a:moveTo>
                  <a:lnTo>
                    <a:pt x="82978" y="18645"/>
                  </a:lnTo>
                  <a:lnTo>
                    <a:pt x="99574" y="34422"/>
                  </a:lnTo>
                  <a:lnTo>
                    <a:pt x="109787" y="48764"/>
                  </a:lnTo>
                  <a:lnTo>
                    <a:pt x="117446" y="61673"/>
                  </a:lnTo>
                  <a:lnTo>
                    <a:pt x="120000" y="72191"/>
                  </a:lnTo>
                  <a:lnTo>
                    <a:pt x="120000" y="82231"/>
                  </a:lnTo>
                  <a:lnTo>
                    <a:pt x="116170" y="89880"/>
                  </a:lnTo>
                  <a:lnTo>
                    <a:pt x="109787" y="96573"/>
                  </a:lnTo>
                  <a:lnTo>
                    <a:pt x="100851" y="102310"/>
                  </a:lnTo>
                  <a:lnTo>
                    <a:pt x="90638" y="107091"/>
                  </a:lnTo>
                  <a:lnTo>
                    <a:pt x="79148" y="110438"/>
                  </a:lnTo>
                  <a:lnTo>
                    <a:pt x="66382" y="113306"/>
                  </a:lnTo>
                  <a:lnTo>
                    <a:pt x="53617" y="115697"/>
                  </a:lnTo>
                  <a:lnTo>
                    <a:pt x="40851" y="116653"/>
                  </a:lnTo>
                  <a:lnTo>
                    <a:pt x="28085" y="118565"/>
                  </a:lnTo>
                  <a:lnTo>
                    <a:pt x="16595" y="119043"/>
                  </a:lnTo>
                  <a:lnTo>
                    <a:pt x="7659" y="119521"/>
                  </a:lnTo>
                  <a:lnTo>
                    <a:pt x="0" y="120000"/>
                  </a:lnTo>
                  <a:lnTo>
                    <a:pt x="61276"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6" name="Shape 276">
              <a:extLst>
                <a:ext uri="{FF2B5EF4-FFF2-40B4-BE49-F238E27FC236}">
                  <a16:creationId xmlns:a16="http://schemas.microsoft.com/office/drawing/2014/main" id="{8B4DE742-37F1-4FD3-B870-84A04963AEAA}"/>
                </a:ext>
              </a:extLst>
            </p:cNvPr>
            <p:cNvSpPr/>
            <p:nvPr/>
          </p:nvSpPr>
          <p:spPr>
            <a:xfrm>
              <a:off x="8524876" y="3301206"/>
              <a:ext cx="187325" cy="141288"/>
            </a:xfrm>
            <a:custGeom>
              <a:avLst/>
              <a:gdLst/>
              <a:ahLst/>
              <a:cxnLst/>
              <a:rect l="0" t="0" r="0" b="0"/>
              <a:pathLst>
                <a:path w="120000" h="120000" extrusionOk="0">
                  <a:moveTo>
                    <a:pt x="69152" y="0"/>
                  </a:moveTo>
                  <a:lnTo>
                    <a:pt x="82372" y="0"/>
                  </a:lnTo>
                  <a:lnTo>
                    <a:pt x="95593" y="2696"/>
                  </a:lnTo>
                  <a:lnTo>
                    <a:pt x="104745" y="4044"/>
                  </a:lnTo>
                  <a:lnTo>
                    <a:pt x="112881" y="8089"/>
                  </a:lnTo>
                  <a:lnTo>
                    <a:pt x="118983" y="9438"/>
                  </a:lnTo>
                  <a:lnTo>
                    <a:pt x="120000" y="10786"/>
                  </a:lnTo>
                  <a:lnTo>
                    <a:pt x="104745" y="48539"/>
                  </a:lnTo>
                  <a:lnTo>
                    <a:pt x="90508" y="75505"/>
                  </a:lnTo>
                  <a:lnTo>
                    <a:pt x="76271" y="95730"/>
                  </a:lnTo>
                  <a:lnTo>
                    <a:pt x="63050" y="110561"/>
                  </a:lnTo>
                  <a:lnTo>
                    <a:pt x="50847" y="118651"/>
                  </a:lnTo>
                  <a:lnTo>
                    <a:pt x="39661" y="120000"/>
                  </a:lnTo>
                  <a:lnTo>
                    <a:pt x="29491" y="118651"/>
                  </a:lnTo>
                  <a:lnTo>
                    <a:pt x="21355" y="114606"/>
                  </a:lnTo>
                  <a:lnTo>
                    <a:pt x="14237" y="109213"/>
                  </a:lnTo>
                  <a:lnTo>
                    <a:pt x="8135" y="102471"/>
                  </a:lnTo>
                  <a:lnTo>
                    <a:pt x="4067" y="98426"/>
                  </a:lnTo>
                  <a:lnTo>
                    <a:pt x="0" y="93033"/>
                  </a:lnTo>
                  <a:lnTo>
                    <a:pt x="0" y="91685"/>
                  </a:lnTo>
                  <a:lnTo>
                    <a:pt x="0" y="64719"/>
                  </a:lnTo>
                  <a:lnTo>
                    <a:pt x="4067" y="43146"/>
                  </a:lnTo>
                  <a:lnTo>
                    <a:pt x="10169" y="28314"/>
                  </a:lnTo>
                  <a:lnTo>
                    <a:pt x="20338" y="14831"/>
                  </a:lnTo>
                  <a:lnTo>
                    <a:pt x="30508" y="8089"/>
                  </a:lnTo>
                  <a:lnTo>
                    <a:pt x="43728" y="1348"/>
                  </a:lnTo>
                  <a:lnTo>
                    <a:pt x="56949" y="0"/>
                  </a:lnTo>
                  <a:lnTo>
                    <a:pt x="69152"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7" name="Shape 277">
              <a:extLst>
                <a:ext uri="{FF2B5EF4-FFF2-40B4-BE49-F238E27FC236}">
                  <a16:creationId xmlns:a16="http://schemas.microsoft.com/office/drawing/2014/main" id="{D22B8E54-0DA7-41C0-A38D-76356FB653B9}"/>
                </a:ext>
              </a:extLst>
            </p:cNvPr>
            <p:cNvSpPr/>
            <p:nvPr/>
          </p:nvSpPr>
          <p:spPr>
            <a:xfrm>
              <a:off x="8526463" y="3315493"/>
              <a:ext cx="185738" cy="127000"/>
            </a:xfrm>
            <a:custGeom>
              <a:avLst/>
              <a:gdLst/>
              <a:ahLst/>
              <a:cxnLst/>
              <a:rect l="0" t="0" r="0" b="0"/>
              <a:pathLst>
                <a:path w="120000" h="120000" extrusionOk="0">
                  <a:moveTo>
                    <a:pt x="120000" y="0"/>
                  </a:moveTo>
                  <a:lnTo>
                    <a:pt x="104615" y="42000"/>
                  </a:lnTo>
                  <a:lnTo>
                    <a:pt x="90256" y="70500"/>
                  </a:lnTo>
                  <a:lnTo>
                    <a:pt x="75897" y="93000"/>
                  </a:lnTo>
                  <a:lnTo>
                    <a:pt x="64615" y="109500"/>
                  </a:lnTo>
                  <a:lnTo>
                    <a:pt x="52307" y="118500"/>
                  </a:lnTo>
                  <a:lnTo>
                    <a:pt x="42051" y="120000"/>
                  </a:lnTo>
                  <a:lnTo>
                    <a:pt x="31794" y="120000"/>
                  </a:lnTo>
                  <a:lnTo>
                    <a:pt x="22564" y="114000"/>
                  </a:lnTo>
                  <a:lnTo>
                    <a:pt x="15384" y="109500"/>
                  </a:lnTo>
                  <a:lnTo>
                    <a:pt x="9230" y="102000"/>
                  </a:lnTo>
                  <a:lnTo>
                    <a:pt x="4102" y="96000"/>
                  </a:lnTo>
                  <a:lnTo>
                    <a:pt x="0" y="90000"/>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8" name="Shape 278">
              <a:extLst>
                <a:ext uri="{FF2B5EF4-FFF2-40B4-BE49-F238E27FC236}">
                  <a16:creationId xmlns:a16="http://schemas.microsoft.com/office/drawing/2014/main" id="{62819D98-E6AE-45BA-BAA3-B6156EF2BEF6}"/>
                </a:ext>
              </a:extLst>
            </p:cNvPr>
            <p:cNvSpPr/>
            <p:nvPr/>
          </p:nvSpPr>
          <p:spPr>
            <a:xfrm>
              <a:off x="8621713" y="4452143"/>
              <a:ext cx="285750" cy="254000"/>
            </a:xfrm>
            <a:custGeom>
              <a:avLst/>
              <a:gdLst/>
              <a:ahLst/>
              <a:cxnLst/>
              <a:rect l="0" t="0" r="0" b="0"/>
              <a:pathLst>
                <a:path w="120000" h="120000" extrusionOk="0">
                  <a:moveTo>
                    <a:pt x="54000" y="0"/>
                  </a:moveTo>
                  <a:lnTo>
                    <a:pt x="65333" y="3000"/>
                  </a:lnTo>
                  <a:lnTo>
                    <a:pt x="76666" y="8250"/>
                  </a:lnTo>
                  <a:lnTo>
                    <a:pt x="84666" y="17250"/>
                  </a:lnTo>
                  <a:lnTo>
                    <a:pt x="92666" y="26250"/>
                  </a:lnTo>
                  <a:lnTo>
                    <a:pt x="99333" y="37500"/>
                  </a:lnTo>
                  <a:lnTo>
                    <a:pt x="104666" y="49500"/>
                  </a:lnTo>
                  <a:lnTo>
                    <a:pt x="108666" y="62250"/>
                  </a:lnTo>
                  <a:lnTo>
                    <a:pt x="112666" y="75000"/>
                  </a:lnTo>
                  <a:lnTo>
                    <a:pt x="114666" y="86250"/>
                  </a:lnTo>
                  <a:lnTo>
                    <a:pt x="117333" y="97500"/>
                  </a:lnTo>
                  <a:lnTo>
                    <a:pt x="118666" y="106500"/>
                  </a:lnTo>
                  <a:lnTo>
                    <a:pt x="119333" y="113250"/>
                  </a:lnTo>
                  <a:lnTo>
                    <a:pt x="119333" y="118500"/>
                  </a:lnTo>
                  <a:lnTo>
                    <a:pt x="120000" y="120000"/>
                  </a:lnTo>
                  <a:lnTo>
                    <a:pt x="94000" y="117750"/>
                  </a:lnTo>
                  <a:lnTo>
                    <a:pt x="72000" y="113250"/>
                  </a:lnTo>
                  <a:lnTo>
                    <a:pt x="54000" y="108000"/>
                  </a:lnTo>
                  <a:lnTo>
                    <a:pt x="38666" y="102000"/>
                  </a:lnTo>
                  <a:lnTo>
                    <a:pt x="26666" y="93750"/>
                  </a:lnTo>
                  <a:lnTo>
                    <a:pt x="17333" y="86250"/>
                  </a:lnTo>
                  <a:lnTo>
                    <a:pt x="10000" y="78750"/>
                  </a:lnTo>
                  <a:lnTo>
                    <a:pt x="4666" y="69750"/>
                  </a:lnTo>
                  <a:lnTo>
                    <a:pt x="2000" y="61500"/>
                  </a:lnTo>
                  <a:lnTo>
                    <a:pt x="0" y="53250"/>
                  </a:lnTo>
                  <a:lnTo>
                    <a:pt x="0" y="45000"/>
                  </a:lnTo>
                  <a:lnTo>
                    <a:pt x="666" y="36750"/>
                  </a:lnTo>
                  <a:lnTo>
                    <a:pt x="2000" y="30000"/>
                  </a:lnTo>
                  <a:lnTo>
                    <a:pt x="4000" y="24000"/>
                  </a:lnTo>
                  <a:lnTo>
                    <a:pt x="5333" y="18750"/>
                  </a:lnTo>
                  <a:lnTo>
                    <a:pt x="7333" y="15000"/>
                  </a:lnTo>
                  <a:lnTo>
                    <a:pt x="8666" y="12750"/>
                  </a:lnTo>
                  <a:lnTo>
                    <a:pt x="8666" y="12000"/>
                  </a:lnTo>
                  <a:lnTo>
                    <a:pt x="25333" y="3750"/>
                  </a:lnTo>
                  <a:lnTo>
                    <a:pt x="40666" y="0"/>
                  </a:lnTo>
                  <a:lnTo>
                    <a:pt x="54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9" name="Shape 279">
              <a:extLst>
                <a:ext uri="{FF2B5EF4-FFF2-40B4-BE49-F238E27FC236}">
                  <a16:creationId xmlns:a16="http://schemas.microsoft.com/office/drawing/2014/main" id="{AB77FE3C-1673-42AC-9145-AF62300EF7CA}"/>
                </a:ext>
              </a:extLst>
            </p:cNvPr>
            <p:cNvSpPr/>
            <p:nvPr/>
          </p:nvSpPr>
          <p:spPr>
            <a:xfrm>
              <a:off x="8623301" y="4482306"/>
              <a:ext cx="279400" cy="222250"/>
            </a:xfrm>
            <a:custGeom>
              <a:avLst/>
              <a:gdLst/>
              <a:ahLst/>
              <a:cxnLst/>
              <a:rect l="0" t="0" r="0" b="0"/>
              <a:pathLst>
                <a:path w="120000" h="120000" extrusionOk="0">
                  <a:moveTo>
                    <a:pt x="7500" y="0"/>
                  </a:moveTo>
                  <a:lnTo>
                    <a:pt x="120000" y="120000"/>
                  </a:lnTo>
                  <a:lnTo>
                    <a:pt x="93409" y="116571"/>
                  </a:lnTo>
                  <a:lnTo>
                    <a:pt x="70909" y="112285"/>
                  </a:lnTo>
                  <a:lnTo>
                    <a:pt x="52500" y="106285"/>
                  </a:lnTo>
                  <a:lnTo>
                    <a:pt x="36818" y="99428"/>
                  </a:lnTo>
                  <a:lnTo>
                    <a:pt x="24545" y="90857"/>
                  </a:lnTo>
                  <a:lnTo>
                    <a:pt x="15000" y="82285"/>
                  </a:lnTo>
                  <a:lnTo>
                    <a:pt x="8863" y="73714"/>
                  </a:lnTo>
                  <a:lnTo>
                    <a:pt x="4090" y="63428"/>
                  </a:lnTo>
                  <a:lnTo>
                    <a:pt x="1363" y="54857"/>
                  </a:lnTo>
                  <a:lnTo>
                    <a:pt x="0" y="44571"/>
                  </a:lnTo>
                  <a:lnTo>
                    <a:pt x="0" y="36000"/>
                  </a:lnTo>
                  <a:lnTo>
                    <a:pt x="1363" y="26571"/>
                  </a:lnTo>
                  <a:lnTo>
                    <a:pt x="2727" y="18857"/>
                  </a:lnTo>
                  <a:lnTo>
                    <a:pt x="4090" y="11142"/>
                  </a:lnTo>
                  <a:lnTo>
                    <a:pt x="6136" y="5142"/>
                  </a:lnTo>
                  <a:lnTo>
                    <a:pt x="75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0" name="Shape 280">
              <a:extLst>
                <a:ext uri="{FF2B5EF4-FFF2-40B4-BE49-F238E27FC236}">
                  <a16:creationId xmlns:a16="http://schemas.microsoft.com/office/drawing/2014/main" id="{D999A3F6-F96F-40DE-AB10-E33AB0DA047C}"/>
                </a:ext>
              </a:extLst>
            </p:cNvPr>
            <p:cNvSpPr/>
            <p:nvPr/>
          </p:nvSpPr>
          <p:spPr>
            <a:xfrm>
              <a:off x="8836026" y="4245768"/>
              <a:ext cx="438150" cy="219075"/>
            </a:xfrm>
            <a:custGeom>
              <a:avLst/>
              <a:gdLst/>
              <a:ahLst/>
              <a:cxnLst/>
              <a:rect l="0" t="0" r="0" b="0"/>
              <a:pathLst>
                <a:path w="120000" h="120000" extrusionOk="0">
                  <a:moveTo>
                    <a:pt x="48695" y="0"/>
                  </a:moveTo>
                  <a:lnTo>
                    <a:pt x="57826" y="2608"/>
                  </a:lnTo>
                  <a:lnTo>
                    <a:pt x="67391" y="5217"/>
                  </a:lnTo>
                  <a:lnTo>
                    <a:pt x="76521" y="9565"/>
                  </a:lnTo>
                  <a:lnTo>
                    <a:pt x="85217" y="15652"/>
                  </a:lnTo>
                  <a:lnTo>
                    <a:pt x="93478" y="21739"/>
                  </a:lnTo>
                  <a:lnTo>
                    <a:pt x="100434" y="26956"/>
                  </a:lnTo>
                  <a:lnTo>
                    <a:pt x="106956" y="33043"/>
                  </a:lnTo>
                  <a:lnTo>
                    <a:pt x="112608" y="38260"/>
                  </a:lnTo>
                  <a:lnTo>
                    <a:pt x="116521" y="42608"/>
                  </a:lnTo>
                  <a:lnTo>
                    <a:pt x="119130" y="45217"/>
                  </a:lnTo>
                  <a:lnTo>
                    <a:pt x="120000" y="46086"/>
                  </a:lnTo>
                  <a:lnTo>
                    <a:pt x="106521" y="70434"/>
                  </a:lnTo>
                  <a:lnTo>
                    <a:pt x="93913" y="88695"/>
                  </a:lnTo>
                  <a:lnTo>
                    <a:pt x="82173" y="102608"/>
                  </a:lnTo>
                  <a:lnTo>
                    <a:pt x="70434" y="111304"/>
                  </a:lnTo>
                  <a:lnTo>
                    <a:pt x="60434" y="117391"/>
                  </a:lnTo>
                  <a:lnTo>
                    <a:pt x="50869" y="120000"/>
                  </a:lnTo>
                  <a:lnTo>
                    <a:pt x="41739" y="120000"/>
                  </a:lnTo>
                  <a:lnTo>
                    <a:pt x="34347" y="116521"/>
                  </a:lnTo>
                  <a:lnTo>
                    <a:pt x="26956" y="113043"/>
                  </a:lnTo>
                  <a:lnTo>
                    <a:pt x="20869" y="106956"/>
                  </a:lnTo>
                  <a:lnTo>
                    <a:pt x="15217" y="100000"/>
                  </a:lnTo>
                  <a:lnTo>
                    <a:pt x="10869" y="92173"/>
                  </a:lnTo>
                  <a:lnTo>
                    <a:pt x="6521" y="85217"/>
                  </a:lnTo>
                  <a:lnTo>
                    <a:pt x="3478" y="79130"/>
                  </a:lnTo>
                  <a:lnTo>
                    <a:pt x="1739" y="74782"/>
                  </a:lnTo>
                  <a:lnTo>
                    <a:pt x="0" y="71304"/>
                  </a:lnTo>
                  <a:lnTo>
                    <a:pt x="0" y="70434"/>
                  </a:lnTo>
                  <a:lnTo>
                    <a:pt x="3478" y="48695"/>
                  </a:lnTo>
                  <a:lnTo>
                    <a:pt x="9130" y="32173"/>
                  </a:lnTo>
                  <a:lnTo>
                    <a:pt x="15652" y="19130"/>
                  </a:lnTo>
                  <a:lnTo>
                    <a:pt x="22608" y="10434"/>
                  </a:lnTo>
                  <a:lnTo>
                    <a:pt x="31304" y="4347"/>
                  </a:lnTo>
                  <a:lnTo>
                    <a:pt x="40000" y="869"/>
                  </a:lnTo>
                  <a:lnTo>
                    <a:pt x="48695"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1" name="Shape 281">
              <a:extLst>
                <a:ext uri="{FF2B5EF4-FFF2-40B4-BE49-F238E27FC236}">
                  <a16:creationId xmlns:a16="http://schemas.microsoft.com/office/drawing/2014/main" id="{666D3355-48D5-4425-A983-36AE7C8CC53B}"/>
                </a:ext>
              </a:extLst>
            </p:cNvPr>
            <p:cNvSpPr/>
            <p:nvPr/>
          </p:nvSpPr>
          <p:spPr>
            <a:xfrm>
              <a:off x="8839201" y="4334668"/>
              <a:ext cx="431800" cy="131763"/>
            </a:xfrm>
            <a:custGeom>
              <a:avLst/>
              <a:gdLst/>
              <a:ahLst/>
              <a:cxnLst/>
              <a:rect l="0" t="0" r="0" b="0"/>
              <a:pathLst>
                <a:path w="120000" h="120000" extrusionOk="0">
                  <a:moveTo>
                    <a:pt x="120000" y="0"/>
                  </a:moveTo>
                  <a:lnTo>
                    <a:pt x="105882" y="39036"/>
                  </a:lnTo>
                  <a:lnTo>
                    <a:pt x="92647" y="69397"/>
                  </a:lnTo>
                  <a:lnTo>
                    <a:pt x="80294" y="92530"/>
                  </a:lnTo>
                  <a:lnTo>
                    <a:pt x="68382" y="108433"/>
                  </a:lnTo>
                  <a:lnTo>
                    <a:pt x="57794" y="115662"/>
                  </a:lnTo>
                  <a:lnTo>
                    <a:pt x="48088" y="119999"/>
                  </a:lnTo>
                  <a:lnTo>
                    <a:pt x="38823" y="119999"/>
                  </a:lnTo>
                  <a:lnTo>
                    <a:pt x="30882" y="112771"/>
                  </a:lnTo>
                  <a:lnTo>
                    <a:pt x="23823" y="104096"/>
                  </a:lnTo>
                  <a:lnTo>
                    <a:pt x="17647" y="93975"/>
                  </a:lnTo>
                  <a:lnTo>
                    <a:pt x="11911" y="82409"/>
                  </a:lnTo>
                  <a:lnTo>
                    <a:pt x="7500" y="70843"/>
                  </a:lnTo>
                  <a:lnTo>
                    <a:pt x="4411" y="59277"/>
                  </a:lnTo>
                  <a:lnTo>
                    <a:pt x="1323" y="49156"/>
                  </a:lnTo>
                  <a:lnTo>
                    <a:pt x="0" y="41927"/>
                  </a:lnTo>
                  <a:lnTo>
                    <a:pt x="12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2" name="Shape 282">
              <a:extLst>
                <a:ext uri="{FF2B5EF4-FFF2-40B4-BE49-F238E27FC236}">
                  <a16:creationId xmlns:a16="http://schemas.microsoft.com/office/drawing/2014/main" id="{22791BFF-F6D2-4A1B-AC6C-41043539BF74}"/>
                </a:ext>
              </a:extLst>
            </p:cNvPr>
            <p:cNvSpPr/>
            <p:nvPr/>
          </p:nvSpPr>
          <p:spPr>
            <a:xfrm>
              <a:off x="8597901" y="4167981"/>
              <a:ext cx="184150" cy="206375"/>
            </a:xfrm>
            <a:custGeom>
              <a:avLst/>
              <a:gdLst/>
              <a:ahLst/>
              <a:cxnLst/>
              <a:rect l="0" t="0" r="0" b="0"/>
              <a:pathLst>
                <a:path w="120000" h="120000" extrusionOk="0">
                  <a:moveTo>
                    <a:pt x="65172" y="0"/>
                  </a:moveTo>
                  <a:lnTo>
                    <a:pt x="87931" y="18461"/>
                  </a:lnTo>
                  <a:lnTo>
                    <a:pt x="103448" y="35076"/>
                  </a:lnTo>
                  <a:lnTo>
                    <a:pt x="112758" y="49846"/>
                  </a:lnTo>
                  <a:lnTo>
                    <a:pt x="118965" y="62769"/>
                  </a:lnTo>
                  <a:lnTo>
                    <a:pt x="120000" y="72923"/>
                  </a:lnTo>
                  <a:lnTo>
                    <a:pt x="118965" y="84000"/>
                  </a:lnTo>
                  <a:lnTo>
                    <a:pt x="113793" y="91384"/>
                  </a:lnTo>
                  <a:lnTo>
                    <a:pt x="106551" y="98769"/>
                  </a:lnTo>
                  <a:lnTo>
                    <a:pt x="97241" y="104307"/>
                  </a:lnTo>
                  <a:lnTo>
                    <a:pt x="87931" y="109846"/>
                  </a:lnTo>
                  <a:lnTo>
                    <a:pt x="77586" y="112615"/>
                  </a:lnTo>
                  <a:lnTo>
                    <a:pt x="68275" y="115384"/>
                  </a:lnTo>
                  <a:lnTo>
                    <a:pt x="60000" y="118153"/>
                  </a:lnTo>
                  <a:lnTo>
                    <a:pt x="53793" y="119076"/>
                  </a:lnTo>
                  <a:lnTo>
                    <a:pt x="49655" y="120000"/>
                  </a:lnTo>
                  <a:lnTo>
                    <a:pt x="46551" y="120000"/>
                  </a:lnTo>
                  <a:lnTo>
                    <a:pt x="27931" y="114461"/>
                  </a:lnTo>
                  <a:lnTo>
                    <a:pt x="13448" y="108000"/>
                  </a:lnTo>
                  <a:lnTo>
                    <a:pt x="4137" y="99692"/>
                  </a:lnTo>
                  <a:lnTo>
                    <a:pt x="0" y="91384"/>
                  </a:lnTo>
                  <a:lnTo>
                    <a:pt x="0" y="80307"/>
                  </a:lnTo>
                  <a:lnTo>
                    <a:pt x="3103" y="70153"/>
                  </a:lnTo>
                  <a:lnTo>
                    <a:pt x="8275" y="58153"/>
                  </a:lnTo>
                  <a:lnTo>
                    <a:pt x="16551" y="48000"/>
                  </a:lnTo>
                  <a:lnTo>
                    <a:pt x="25862" y="36923"/>
                  </a:lnTo>
                  <a:lnTo>
                    <a:pt x="35172" y="27692"/>
                  </a:lnTo>
                  <a:lnTo>
                    <a:pt x="44482" y="17538"/>
                  </a:lnTo>
                  <a:lnTo>
                    <a:pt x="52758" y="10153"/>
                  </a:lnTo>
                  <a:lnTo>
                    <a:pt x="58965" y="4615"/>
                  </a:lnTo>
                  <a:lnTo>
                    <a:pt x="63103" y="1846"/>
                  </a:lnTo>
                  <a:lnTo>
                    <a:pt x="65172"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3" name="Shape 283">
              <a:extLst>
                <a:ext uri="{FF2B5EF4-FFF2-40B4-BE49-F238E27FC236}">
                  <a16:creationId xmlns:a16="http://schemas.microsoft.com/office/drawing/2014/main" id="{852ED55B-925C-4E69-B863-10FAEBD02CD7}"/>
                </a:ext>
              </a:extLst>
            </p:cNvPr>
            <p:cNvSpPr/>
            <p:nvPr/>
          </p:nvSpPr>
          <p:spPr>
            <a:xfrm>
              <a:off x="8674101" y="4171156"/>
              <a:ext cx="106363" cy="200025"/>
            </a:xfrm>
            <a:custGeom>
              <a:avLst/>
              <a:gdLst/>
              <a:ahLst/>
              <a:cxnLst/>
              <a:rect l="0" t="0" r="0" b="0"/>
              <a:pathLst>
                <a:path w="120000" h="120000" extrusionOk="0">
                  <a:moveTo>
                    <a:pt x="30447" y="0"/>
                  </a:moveTo>
                  <a:lnTo>
                    <a:pt x="66268" y="17142"/>
                  </a:lnTo>
                  <a:lnTo>
                    <a:pt x="93134" y="34285"/>
                  </a:lnTo>
                  <a:lnTo>
                    <a:pt x="109253" y="48571"/>
                  </a:lnTo>
                  <a:lnTo>
                    <a:pt x="116417" y="60000"/>
                  </a:lnTo>
                  <a:lnTo>
                    <a:pt x="120000" y="71428"/>
                  </a:lnTo>
                  <a:lnTo>
                    <a:pt x="114626" y="80952"/>
                  </a:lnTo>
                  <a:lnTo>
                    <a:pt x="107462" y="88571"/>
                  </a:lnTo>
                  <a:lnTo>
                    <a:pt x="96716" y="95238"/>
                  </a:lnTo>
                  <a:lnTo>
                    <a:pt x="82388" y="100952"/>
                  </a:lnTo>
                  <a:lnTo>
                    <a:pt x="66268" y="105714"/>
                  </a:lnTo>
                  <a:lnTo>
                    <a:pt x="48358" y="109523"/>
                  </a:lnTo>
                  <a:lnTo>
                    <a:pt x="32238" y="113333"/>
                  </a:lnTo>
                  <a:lnTo>
                    <a:pt x="19701" y="115238"/>
                  </a:lnTo>
                  <a:lnTo>
                    <a:pt x="7164" y="119047"/>
                  </a:lnTo>
                  <a:lnTo>
                    <a:pt x="0" y="120000"/>
                  </a:lnTo>
                  <a:lnTo>
                    <a:pt x="30447"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4" name="Shape 284">
              <a:extLst>
                <a:ext uri="{FF2B5EF4-FFF2-40B4-BE49-F238E27FC236}">
                  <a16:creationId xmlns:a16="http://schemas.microsoft.com/office/drawing/2014/main" id="{F0C4AB6E-6669-42C7-B52E-632498110D73}"/>
                </a:ext>
              </a:extLst>
            </p:cNvPr>
            <p:cNvSpPr/>
            <p:nvPr/>
          </p:nvSpPr>
          <p:spPr>
            <a:xfrm>
              <a:off x="8074026" y="3399631"/>
              <a:ext cx="285750" cy="227013"/>
            </a:xfrm>
            <a:custGeom>
              <a:avLst/>
              <a:gdLst/>
              <a:ahLst/>
              <a:cxnLst/>
              <a:rect l="0" t="0" r="0" b="0"/>
              <a:pathLst>
                <a:path w="120000" h="120000" extrusionOk="0">
                  <a:moveTo>
                    <a:pt x="0" y="0"/>
                  </a:moveTo>
                  <a:lnTo>
                    <a:pt x="28666" y="9230"/>
                  </a:lnTo>
                  <a:lnTo>
                    <a:pt x="52666" y="17622"/>
                  </a:lnTo>
                  <a:lnTo>
                    <a:pt x="70666" y="27692"/>
                  </a:lnTo>
                  <a:lnTo>
                    <a:pt x="86000" y="36923"/>
                  </a:lnTo>
                  <a:lnTo>
                    <a:pt x="98666" y="46993"/>
                  </a:lnTo>
                  <a:lnTo>
                    <a:pt x="106666" y="57062"/>
                  </a:lnTo>
                  <a:lnTo>
                    <a:pt x="113333" y="67132"/>
                  </a:lnTo>
                  <a:lnTo>
                    <a:pt x="117333" y="75524"/>
                  </a:lnTo>
                  <a:lnTo>
                    <a:pt x="119333" y="84755"/>
                  </a:lnTo>
                  <a:lnTo>
                    <a:pt x="120000" y="92307"/>
                  </a:lnTo>
                  <a:lnTo>
                    <a:pt x="119333" y="99020"/>
                  </a:lnTo>
                  <a:lnTo>
                    <a:pt x="118666" y="104895"/>
                  </a:lnTo>
                  <a:lnTo>
                    <a:pt x="117333" y="108251"/>
                  </a:lnTo>
                  <a:lnTo>
                    <a:pt x="116000" y="111608"/>
                  </a:lnTo>
                  <a:lnTo>
                    <a:pt x="115333" y="112447"/>
                  </a:lnTo>
                  <a:lnTo>
                    <a:pt x="98000" y="118321"/>
                  </a:lnTo>
                  <a:lnTo>
                    <a:pt x="82666" y="120000"/>
                  </a:lnTo>
                  <a:lnTo>
                    <a:pt x="68000" y="118321"/>
                  </a:lnTo>
                  <a:lnTo>
                    <a:pt x="55333" y="113286"/>
                  </a:lnTo>
                  <a:lnTo>
                    <a:pt x="44666" y="105734"/>
                  </a:lnTo>
                  <a:lnTo>
                    <a:pt x="35333" y="95664"/>
                  </a:lnTo>
                  <a:lnTo>
                    <a:pt x="28000" y="85594"/>
                  </a:lnTo>
                  <a:lnTo>
                    <a:pt x="20666" y="73006"/>
                  </a:lnTo>
                  <a:lnTo>
                    <a:pt x="15333" y="60419"/>
                  </a:lnTo>
                  <a:lnTo>
                    <a:pt x="10666" y="47832"/>
                  </a:lnTo>
                  <a:lnTo>
                    <a:pt x="6666" y="35244"/>
                  </a:lnTo>
                  <a:lnTo>
                    <a:pt x="4666" y="24335"/>
                  </a:lnTo>
                  <a:lnTo>
                    <a:pt x="2000" y="15104"/>
                  </a:lnTo>
                  <a:lnTo>
                    <a:pt x="1333" y="6713"/>
                  </a:lnTo>
                  <a:lnTo>
                    <a:pt x="666" y="2517"/>
                  </a:lnTo>
                  <a:lnTo>
                    <a:pt x="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5" name="Shape 285">
              <a:extLst>
                <a:ext uri="{FF2B5EF4-FFF2-40B4-BE49-F238E27FC236}">
                  <a16:creationId xmlns:a16="http://schemas.microsoft.com/office/drawing/2014/main" id="{7A462034-8E79-43A5-8E9C-67C88BFA61E4}"/>
                </a:ext>
              </a:extLst>
            </p:cNvPr>
            <p:cNvSpPr/>
            <p:nvPr/>
          </p:nvSpPr>
          <p:spPr>
            <a:xfrm>
              <a:off x="8078788" y="3401218"/>
              <a:ext cx="284163" cy="206375"/>
            </a:xfrm>
            <a:custGeom>
              <a:avLst/>
              <a:gdLst/>
              <a:ahLst/>
              <a:cxnLst/>
              <a:rect l="0" t="0" r="0" b="0"/>
              <a:pathLst>
                <a:path w="120000" h="120000" extrusionOk="0">
                  <a:moveTo>
                    <a:pt x="0" y="0"/>
                  </a:moveTo>
                  <a:lnTo>
                    <a:pt x="29497" y="10153"/>
                  </a:lnTo>
                  <a:lnTo>
                    <a:pt x="53631" y="19384"/>
                  </a:lnTo>
                  <a:lnTo>
                    <a:pt x="73072" y="30461"/>
                  </a:lnTo>
                  <a:lnTo>
                    <a:pt x="88491" y="40615"/>
                  </a:lnTo>
                  <a:lnTo>
                    <a:pt x="101229" y="51692"/>
                  </a:lnTo>
                  <a:lnTo>
                    <a:pt x="109273" y="61846"/>
                  </a:lnTo>
                  <a:lnTo>
                    <a:pt x="114636" y="72923"/>
                  </a:lnTo>
                  <a:lnTo>
                    <a:pt x="118659" y="82153"/>
                  </a:lnTo>
                  <a:lnTo>
                    <a:pt x="120000" y="92307"/>
                  </a:lnTo>
                  <a:lnTo>
                    <a:pt x="120000" y="100615"/>
                  </a:lnTo>
                  <a:lnTo>
                    <a:pt x="118659" y="108000"/>
                  </a:lnTo>
                  <a:lnTo>
                    <a:pt x="117318" y="114461"/>
                  </a:lnTo>
                  <a:lnTo>
                    <a:pt x="115977" y="120000"/>
                  </a:lnTo>
                  <a:lnTo>
                    <a:pt x="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6" name="Shape 286">
              <a:extLst>
                <a:ext uri="{FF2B5EF4-FFF2-40B4-BE49-F238E27FC236}">
                  <a16:creationId xmlns:a16="http://schemas.microsoft.com/office/drawing/2014/main" id="{9817B2E5-02C8-43F1-AD12-2754F1DE322A}"/>
                </a:ext>
              </a:extLst>
            </p:cNvPr>
            <p:cNvSpPr/>
            <p:nvPr/>
          </p:nvSpPr>
          <p:spPr>
            <a:xfrm>
              <a:off x="8242301" y="5334793"/>
              <a:ext cx="219075" cy="109538"/>
            </a:xfrm>
            <a:custGeom>
              <a:avLst/>
              <a:gdLst/>
              <a:ahLst/>
              <a:cxnLst/>
              <a:rect l="0" t="0" r="0" b="0"/>
              <a:pathLst>
                <a:path w="120000" h="120000" extrusionOk="0">
                  <a:moveTo>
                    <a:pt x="60869" y="0"/>
                  </a:moveTo>
                  <a:lnTo>
                    <a:pt x="79130" y="5217"/>
                  </a:lnTo>
                  <a:lnTo>
                    <a:pt x="95652" y="24347"/>
                  </a:lnTo>
                  <a:lnTo>
                    <a:pt x="108695" y="46956"/>
                  </a:lnTo>
                  <a:lnTo>
                    <a:pt x="116521" y="81739"/>
                  </a:lnTo>
                  <a:lnTo>
                    <a:pt x="120000" y="120000"/>
                  </a:lnTo>
                  <a:lnTo>
                    <a:pt x="0" y="120000"/>
                  </a:lnTo>
                  <a:lnTo>
                    <a:pt x="3478" y="81739"/>
                  </a:lnTo>
                  <a:lnTo>
                    <a:pt x="12173" y="46956"/>
                  </a:lnTo>
                  <a:lnTo>
                    <a:pt x="25217" y="24347"/>
                  </a:lnTo>
                  <a:lnTo>
                    <a:pt x="41739" y="5217"/>
                  </a:lnTo>
                  <a:lnTo>
                    <a:pt x="60869"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7" name="Shape 287">
              <a:extLst>
                <a:ext uri="{FF2B5EF4-FFF2-40B4-BE49-F238E27FC236}">
                  <a16:creationId xmlns:a16="http://schemas.microsoft.com/office/drawing/2014/main" id="{6D34C109-9108-4E66-BDA9-15A51586E30A}"/>
                </a:ext>
              </a:extLst>
            </p:cNvPr>
            <p:cNvSpPr/>
            <p:nvPr/>
          </p:nvSpPr>
          <p:spPr>
            <a:xfrm>
              <a:off x="8180388" y="5382418"/>
              <a:ext cx="123825" cy="61913"/>
            </a:xfrm>
            <a:custGeom>
              <a:avLst/>
              <a:gdLst/>
              <a:ahLst/>
              <a:cxnLst/>
              <a:rect l="0" t="0" r="0" b="0"/>
              <a:pathLst>
                <a:path w="120000" h="120000" extrusionOk="0">
                  <a:moveTo>
                    <a:pt x="60000" y="0"/>
                  </a:moveTo>
                  <a:lnTo>
                    <a:pt x="83076" y="9230"/>
                  </a:lnTo>
                  <a:lnTo>
                    <a:pt x="103076" y="33846"/>
                  </a:lnTo>
                  <a:lnTo>
                    <a:pt x="115384" y="73846"/>
                  </a:lnTo>
                  <a:lnTo>
                    <a:pt x="120000" y="120000"/>
                  </a:lnTo>
                  <a:lnTo>
                    <a:pt x="0" y="120000"/>
                  </a:lnTo>
                  <a:lnTo>
                    <a:pt x="4615" y="73846"/>
                  </a:lnTo>
                  <a:lnTo>
                    <a:pt x="18461" y="33846"/>
                  </a:lnTo>
                  <a:lnTo>
                    <a:pt x="36923" y="9230"/>
                  </a:lnTo>
                  <a:lnTo>
                    <a:pt x="6000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8" name="Shape 288">
              <a:extLst>
                <a:ext uri="{FF2B5EF4-FFF2-40B4-BE49-F238E27FC236}">
                  <a16:creationId xmlns:a16="http://schemas.microsoft.com/office/drawing/2014/main" id="{E32845E9-5B77-429E-9B74-E732AE0E8617}"/>
                </a:ext>
              </a:extLst>
            </p:cNvPr>
            <p:cNvSpPr/>
            <p:nvPr/>
          </p:nvSpPr>
          <p:spPr>
            <a:xfrm>
              <a:off x="8509001" y="5382418"/>
              <a:ext cx="122238" cy="61913"/>
            </a:xfrm>
            <a:custGeom>
              <a:avLst/>
              <a:gdLst/>
              <a:ahLst/>
              <a:cxnLst/>
              <a:rect l="0" t="0" r="0" b="0"/>
              <a:pathLst>
                <a:path w="120000" h="120000" extrusionOk="0">
                  <a:moveTo>
                    <a:pt x="60779" y="0"/>
                  </a:moveTo>
                  <a:lnTo>
                    <a:pt x="84155" y="9230"/>
                  </a:lnTo>
                  <a:lnTo>
                    <a:pt x="104415" y="33846"/>
                  </a:lnTo>
                  <a:lnTo>
                    <a:pt x="116883" y="73846"/>
                  </a:lnTo>
                  <a:lnTo>
                    <a:pt x="120000" y="120000"/>
                  </a:lnTo>
                  <a:lnTo>
                    <a:pt x="0" y="120000"/>
                  </a:lnTo>
                  <a:lnTo>
                    <a:pt x="4675" y="73846"/>
                  </a:lnTo>
                  <a:lnTo>
                    <a:pt x="17142" y="33846"/>
                  </a:lnTo>
                  <a:lnTo>
                    <a:pt x="37402" y="9230"/>
                  </a:lnTo>
                  <a:lnTo>
                    <a:pt x="60779"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09" name="Shape 289">
              <a:extLst>
                <a:ext uri="{FF2B5EF4-FFF2-40B4-BE49-F238E27FC236}">
                  <a16:creationId xmlns:a16="http://schemas.microsoft.com/office/drawing/2014/main" id="{6D32738D-CE84-498B-A68A-FB6ABA761157}"/>
                </a:ext>
              </a:extLst>
            </p:cNvPr>
            <p:cNvSpPr/>
            <p:nvPr/>
          </p:nvSpPr>
          <p:spPr>
            <a:xfrm>
              <a:off x="8385176" y="5334793"/>
              <a:ext cx="219075" cy="109538"/>
            </a:xfrm>
            <a:custGeom>
              <a:avLst/>
              <a:gdLst/>
              <a:ahLst/>
              <a:cxnLst/>
              <a:rect l="0" t="0" r="0" b="0"/>
              <a:pathLst>
                <a:path w="120000" h="120000" extrusionOk="0">
                  <a:moveTo>
                    <a:pt x="59130" y="0"/>
                  </a:moveTo>
                  <a:lnTo>
                    <a:pt x="78260" y="5217"/>
                  </a:lnTo>
                  <a:lnTo>
                    <a:pt x="94782" y="24347"/>
                  </a:lnTo>
                  <a:lnTo>
                    <a:pt x="107826" y="46956"/>
                  </a:lnTo>
                  <a:lnTo>
                    <a:pt x="116521" y="81739"/>
                  </a:lnTo>
                  <a:lnTo>
                    <a:pt x="120000" y="120000"/>
                  </a:lnTo>
                  <a:lnTo>
                    <a:pt x="0" y="120000"/>
                  </a:lnTo>
                  <a:lnTo>
                    <a:pt x="3478" y="81739"/>
                  </a:lnTo>
                  <a:lnTo>
                    <a:pt x="11304" y="46956"/>
                  </a:lnTo>
                  <a:lnTo>
                    <a:pt x="24347" y="24347"/>
                  </a:lnTo>
                  <a:lnTo>
                    <a:pt x="40000" y="5217"/>
                  </a:lnTo>
                  <a:lnTo>
                    <a:pt x="59130"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10" name="Shape 290">
              <a:extLst>
                <a:ext uri="{FF2B5EF4-FFF2-40B4-BE49-F238E27FC236}">
                  <a16:creationId xmlns:a16="http://schemas.microsoft.com/office/drawing/2014/main" id="{B103D445-4537-41A8-AD46-CCC1A376674C}"/>
                </a:ext>
              </a:extLst>
            </p:cNvPr>
            <p:cNvSpPr/>
            <p:nvPr/>
          </p:nvSpPr>
          <p:spPr>
            <a:xfrm>
              <a:off x="8299451" y="5301456"/>
              <a:ext cx="217488" cy="109538"/>
            </a:xfrm>
            <a:custGeom>
              <a:avLst/>
              <a:gdLst/>
              <a:ahLst/>
              <a:cxnLst/>
              <a:rect l="0" t="0" r="0" b="0"/>
              <a:pathLst>
                <a:path w="120000" h="120000" extrusionOk="0">
                  <a:moveTo>
                    <a:pt x="60437" y="0"/>
                  </a:moveTo>
                  <a:lnTo>
                    <a:pt x="78832" y="5217"/>
                  </a:lnTo>
                  <a:lnTo>
                    <a:pt x="96350" y="24347"/>
                  </a:lnTo>
                  <a:lnTo>
                    <a:pt x="109489" y="50434"/>
                  </a:lnTo>
                  <a:lnTo>
                    <a:pt x="117372" y="81739"/>
                  </a:lnTo>
                  <a:lnTo>
                    <a:pt x="120000" y="120000"/>
                  </a:lnTo>
                  <a:lnTo>
                    <a:pt x="0" y="120000"/>
                  </a:lnTo>
                  <a:lnTo>
                    <a:pt x="2627" y="81739"/>
                  </a:lnTo>
                  <a:lnTo>
                    <a:pt x="11386" y="50434"/>
                  </a:lnTo>
                  <a:lnTo>
                    <a:pt x="24525" y="24347"/>
                  </a:lnTo>
                  <a:lnTo>
                    <a:pt x="41167" y="5217"/>
                  </a:lnTo>
                  <a:lnTo>
                    <a:pt x="60437" y="0"/>
                  </a:lnTo>
                  <a:close/>
                </a:path>
              </a:pathLst>
            </a:custGeom>
            <a:solidFill>
              <a:srgbClr val="3F3F3F"/>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111" name="Shape 291">
            <a:extLst>
              <a:ext uri="{FF2B5EF4-FFF2-40B4-BE49-F238E27FC236}">
                <a16:creationId xmlns:a16="http://schemas.microsoft.com/office/drawing/2014/main" id="{4AE50CF4-6C18-43AD-A431-9339B2CFD9B4}"/>
              </a:ext>
            </a:extLst>
          </p:cNvPr>
          <p:cNvGrpSpPr/>
          <p:nvPr/>
        </p:nvGrpSpPr>
        <p:grpSpPr>
          <a:xfrm>
            <a:off x="-7938" y="5913347"/>
            <a:ext cx="12199938" cy="954178"/>
            <a:chOff x="-9525" y="5913347"/>
            <a:chExt cx="7304088" cy="954178"/>
          </a:xfrm>
        </p:grpSpPr>
        <p:sp>
          <p:nvSpPr>
            <p:cNvPr id="112" name="Shape 292">
              <a:extLst>
                <a:ext uri="{FF2B5EF4-FFF2-40B4-BE49-F238E27FC236}">
                  <a16:creationId xmlns:a16="http://schemas.microsoft.com/office/drawing/2014/main" id="{6ADF705A-41D2-4051-AA08-5B40C61376BC}"/>
                </a:ext>
              </a:extLst>
            </p:cNvPr>
            <p:cNvSpPr/>
            <p:nvPr/>
          </p:nvSpPr>
          <p:spPr>
            <a:xfrm>
              <a:off x="-9525" y="6334125"/>
              <a:ext cx="2436812" cy="533400"/>
            </a:xfrm>
            <a:prstGeom prst="rect">
              <a:avLst/>
            </a:prstGeom>
            <a:solidFill>
              <a:srgbClr val="F2F2F2"/>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13" name="Shape 293">
              <a:extLst>
                <a:ext uri="{FF2B5EF4-FFF2-40B4-BE49-F238E27FC236}">
                  <a16:creationId xmlns:a16="http://schemas.microsoft.com/office/drawing/2014/main" id="{E8B49C67-6866-4B1A-B3C8-657993D1A652}"/>
                </a:ext>
              </a:extLst>
            </p:cNvPr>
            <p:cNvSpPr/>
            <p:nvPr/>
          </p:nvSpPr>
          <p:spPr>
            <a:xfrm>
              <a:off x="2424113" y="6134009"/>
              <a:ext cx="2436812" cy="733516"/>
            </a:xfrm>
            <a:prstGeom prst="rect">
              <a:avLst/>
            </a:prstGeom>
            <a:solidFill>
              <a:srgbClr val="D8D8D8"/>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114" name="Shape 294">
              <a:extLst>
                <a:ext uri="{FF2B5EF4-FFF2-40B4-BE49-F238E27FC236}">
                  <a16:creationId xmlns:a16="http://schemas.microsoft.com/office/drawing/2014/main" id="{2B418A77-97B4-449C-AB93-73A5934E5112}"/>
                </a:ext>
              </a:extLst>
            </p:cNvPr>
            <p:cNvSpPr/>
            <p:nvPr/>
          </p:nvSpPr>
          <p:spPr>
            <a:xfrm>
              <a:off x="4857751" y="5913347"/>
              <a:ext cx="2436812" cy="954178"/>
            </a:xfrm>
            <a:prstGeom prst="rect">
              <a:avLst/>
            </a:prstGeom>
            <a:solidFill>
              <a:srgbClr val="BFBFBF"/>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sp>
        <p:nvSpPr>
          <p:cNvPr id="115" name="Shape 296">
            <a:extLst>
              <a:ext uri="{FF2B5EF4-FFF2-40B4-BE49-F238E27FC236}">
                <a16:creationId xmlns:a16="http://schemas.microsoft.com/office/drawing/2014/main" id="{D9DC7B25-1CA3-44A5-9D95-CC77659C41B1}"/>
              </a:ext>
            </a:extLst>
          </p:cNvPr>
          <p:cNvSpPr txBox="1">
            <a:spLocks noGrp="1"/>
          </p:cNvSpPr>
          <p:nvPr>
            <p:ph type="title"/>
          </p:nvPr>
        </p:nvSpPr>
        <p:spPr>
          <a:xfrm>
            <a:off x="611030" y="274640"/>
            <a:ext cx="10969943" cy="711081"/>
          </a:xfrm>
          <a:prstGeom prst="rect">
            <a:avLst/>
          </a:prstGeom>
          <a:noFill/>
          <a:ln>
            <a:noFill/>
          </a:ln>
        </p:spPr>
        <p:txBody>
          <a:bodyPr wrap="square" lIns="0" tIns="60925" rIns="0" bIns="60925" anchor="ctr" anchorCtr="0">
            <a:noAutofit/>
          </a:bodyPr>
          <a:lstStyle/>
          <a:p>
            <a:r>
              <a:rPr lang="en-IN" dirty="0">
                <a:solidFill>
                  <a:schemeClr val="tx1"/>
                </a:solidFill>
                <a:latin typeface="+mn-lt"/>
                <a:cs typeface="Calibri" panose="020F0502020204030204" pitchFamily="34" charset="0"/>
              </a:rPr>
              <a:t>Factors to be considered during irrigation</a:t>
            </a:r>
          </a:p>
        </p:txBody>
      </p:sp>
      <p:grpSp>
        <p:nvGrpSpPr>
          <p:cNvPr id="116" name="Shape 297">
            <a:extLst>
              <a:ext uri="{FF2B5EF4-FFF2-40B4-BE49-F238E27FC236}">
                <a16:creationId xmlns:a16="http://schemas.microsoft.com/office/drawing/2014/main" id="{8DE862A0-384B-4DBE-84C2-E123F408348E}"/>
              </a:ext>
            </a:extLst>
          </p:cNvPr>
          <p:cNvGrpSpPr/>
          <p:nvPr/>
        </p:nvGrpSpPr>
        <p:grpSpPr>
          <a:xfrm>
            <a:off x="500567" y="4625099"/>
            <a:ext cx="3358304" cy="791568"/>
            <a:chOff x="651673" y="3835341"/>
            <a:chExt cx="3004338" cy="791568"/>
          </a:xfrm>
        </p:grpSpPr>
        <p:sp>
          <p:nvSpPr>
            <p:cNvPr id="117" name="Shape 298">
              <a:extLst>
                <a:ext uri="{FF2B5EF4-FFF2-40B4-BE49-F238E27FC236}">
                  <a16:creationId xmlns:a16="http://schemas.microsoft.com/office/drawing/2014/main" id="{DCA9B071-3CBB-4D37-A5A9-BDC1B6A253AE}"/>
                </a:ext>
              </a:extLst>
            </p:cNvPr>
            <p:cNvSpPr/>
            <p:nvPr/>
          </p:nvSpPr>
          <p:spPr>
            <a:xfrm>
              <a:off x="651673" y="3835341"/>
              <a:ext cx="685800" cy="791568"/>
            </a:xfrm>
            <a:prstGeom prst="roundRect">
              <a:avLst>
                <a:gd name="adj" fmla="val 16667"/>
              </a:avLst>
            </a:prstGeom>
            <a:solidFill>
              <a:schemeClr val="dk2"/>
            </a:solidFill>
            <a:ln>
              <a:noFill/>
            </a:ln>
          </p:spPr>
          <p:txBody>
            <a:bodyPr wrap="square" lIns="91425" tIns="45700" rIns="91425" bIns="45700" anchor="ctr" anchorCtr="0">
              <a:noAutofit/>
            </a:bodyPr>
            <a:lstStyle/>
            <a:p>
              <a:pPr algn="ctr"/>
              <a:r>
                <a:rPr lang="en-IN" sz="2400" b="1" kern="0">
                  <a:solidFill>
                    <a:srgbClr val="FFFFFF"/>
                  </a:solidFill>
                  <a:latin typeface="Arial"/>
                  <a:ea typeface="Arial"/>
                  <a:cs typeface="Arial"/>
                  <a:sym typeface="Arial"/>
                </a:rPr>
                <a:t>01</a:t>
              </a:r>
            </a:p>
          </p:txBody>
        </p:sp>
        <p:grpSp>
          <p:nvGrpSpPr>
            <p:cNvPr id="118" name="Shape 299">
              <a:extLst>
                <a:ext uri="{FF2B5EF4-FFF2-40B4-BE49-F238E27FC236}">
                  <a16:creationId xmlns:a16="http://schemas.microsoft.com/office/drawing/2014/main" id="{9EAB819B-7141-46F8-A768-90ECDBB2E5B9}"/>
                </a:ext>
              </a:extLst>
            </p:cNvPr>
            <p:cNvGrpSpPr/>
            <p:nvPr/>
          </p:nvGrpSpPr>
          <p:grpSpPr>
            <a:xfrm>
              <a:off x="1375572" y="3843990"/>
              <a:ext cx="2280439" cy="774271"/>
              <a:chOff x="1375572" y="3833580"/>
              <a:chExt cx="2280439" cy="774271"/>
            </a:xfrm>
          </p:grpSpPr>
          <p:sp>
            <p:nvSpPr>
              <p:cNvPr id="119" name="Shape 300">
                <a:extLst>
                  <a:ext uri="{FF2B5EF4-FFF2-40B4-BE49-F238E27FC236}">
                    <a16:creationId xmlns:a16="http://schemas.microsoft.com/office/drawing/2014/main" id="{BCF6645C-3DDD-4C44-BC41-CD42A775BDD7}"/>
                  </a:ext>
                </a:extLst>
              </p:cNvPr>
              <p:cNvSpPr txBox="1"/>
              <p:nvPr/>
            </p:nvSpPr>
            <p:spPr>
              <a:xfrm>
                <a:off x="1375572" y="4146186"/>
                <a:ext cx="2280439" cy="461665"/>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Times New Roman" panose="02020603050405020304" pitchFamily="18" charset="0"/>
                    <a:ea typeface="Arial"/>
                    <a:cs typeface="Times New Roman" panose="02020603050405020304" pitchFamily="18" charset="0"/>
                    <a:sym typeface="Arial"/>
                  </a:rPr>
                  <a:t>Temperature and Humidity</a:t>
                </a:r>
              </a:p>
            </p:txBody>
          </p:sp>
          <p:sp>
            <p:nvSpPr>
              <p:cNvPr id="120" name="Shape 301">
                <a:extLst>
                  <a:ext uri="{FF2B5EF4-FFF2-40B4-BE49-F238E27FC236}">
                    <a16:creationId xmlns:a16="http://schemas.microsoft.com/office/drawing/2014/main" id="{2DF6BC0D-7401-4403-8FBE-0886719D7D4E}"/>
                  </a:ext>
                </a:extLst>
              </p:cNvPr>
              <p:cNvSpPr txBox="1"/>
              <p:nvPr/>
            </p:nvSpPr>
            <p:spPr>
              <a:xfrm>
                <a:off x="1375573" y="3833580"/>
                <a:ext cx="2280437" cy="338554"/>
              </a:xfrm>
              <a:prstGeom prst="rect">
                <a:avLst/>
              </a:prstGeom>
              <a:noFill/>
              <a:ln>
                <a:noFill/>
              </a:ln>
            </p:spPr>
            <p:txBody>
              <a:bodyPr wrap="square" lIns="91425" tIns="45700" rIns="91425" bIns="45700" anchor="t" anchorCtr="0">
                <a:noAutofit/>
              </a:bodyPr>
              <a:lstStyle/>
              <a:p>
                <a:r>
                  <a:rPr lang="en-IN" sz="1600" b="1" kern="0" dirty="0">
                    <a:solidFill>
                      <a:srgbClr val="3F3F3F"/>
                    </a:solidFill>
                    <a:latin typeface="Arial"/>
                    <a:ea typeface="Arial"/>
                    <a:cs typeface="Arial"/>
                    <a:sym typeface="Arial"/>
                  </a:rPr>
                  <a:t>Environmental Climate</a:t>
                </a:r>
              </a:p>
            </p:txBody>
          </p:sp>
        </p:grpSp>
      </p:grpSp>
      <p:grpSp>
        <p:nvGrpSpPr>
          <p:cNvPr id="121" name="Shape 302">
            <a:extLst>
              <a:ext uri="{FF2B5EF4-FFF2-40B4-BE49-F238E27FC236}">
                <a16:creationId xmlns:a16="http://schemas.microsoft.com/office/drawing/2014/main" id="{89C1AF43-522E-4E87-BF57-9BE1A1A8B952}"/>
              </a:ext>
            </a:extLst>
          </p:cNvPr>
          <p:cNvGrpSpPr/>
          <p:nvPr/>
        </p:nvGrpSpPr>
        <p:grpSpPr>
          <a:xfrm>
            <a:off x="4851727" y="3348373"/>
            <a:ext cx="3004338" cy="791568"/>
            <a:chOff x="651673" y="3835341"/>
            <a:chExt cx="3004338" cy="791568"/>
          </a:xfrm>
        </p:grpSpPr>
        <p:sp>
          <p:nvSpPr>
            <p:cNvPr id="122" name="Shape 303">
              <a:extLst>
                <a:ext uri="{FF2B5EF4-FFF2-40B4-BE49-F238E27FC236}">
                  <a16:creationId xmlns:a16="http://schemas.microsoft.com/office/drawing/2014/main" id="{DE5F0DE1-AC7D-443D-8DF9-14EF3F51396F}"/>
                </a:ext>
              </a:extLst>
            </p:cNvPr>
            <p:cNvSpPr/>
            <p:nvPr/>
          </p:nvSpPr>
          <p:spPr>
            <a:xfrm>
              <a:off x="651673" y="3835341"/>
              <a:ext cx="685800" cy="791568"/>
            </a:xfrm>
            <a:prstGeom prst="roundRect">
              <a:avLst>
                <a:gd name="adj" fmla="val 16667"/>
              </a:avLst>
            </a:prstGeom>
            <a:solidFill>
              <a:schemeClr val="accent2"/>
            </a:solidFill>
            <a:ln>
              <a:noFill/>
            </a:ln>
          </p:spPr>
          <p:txBody>
            <a:bodyPr wrap="square" lIns="91425" tIns="45700" rIns="91425" bIns="45700" anchor="ctr" anchorCtr="0">
              <a:noAutofit/>
            </a:bodyPr>
            <a:lstStyle/>
            <a:p>
              <a:pPr algn="ctr"/>
              <a:r>
                <a:rPr lang="en-IN" sz="2400" b="1" kern="0">
                  <a:solidFill>
                    <a:srgbClr val="FFFFFF"/>
                  </a:solidFill>
                  <a:latin typeface="Arial"/>
                  <a:ea typeface="Arial"/>
                  <a:cs typeface="Arial"/>
                  <a:sym typeface="Arial"/>
                </a:rPr>
                <a:t>02</a:t>
              </a:r>
            </a:p>
          </p:txBody>
        </p:sp>
        <p:grpSp>
          <p:nvGrpSpPr>
            <p:cNvPr id="123" name="Shape 304">
              <a:extLst>
                <a:ext uri="{FF2B5EF4-FFF2-40B4-BE49-F238E27FC236}">
                  <a16:creationId xmlns:a16="http://schemas.microsoft.com/office/drawing/2014/main" id="{E0714D2E-98AE-4CAB-9399-26F414FB446C}"/>
                </a:ext>
              </a:extLst>
            </p:cNvPr>
            <p:cNvGrpSpPr/>
            <p:nvPr/>
          </p:nvGrpSpPr>
          <p:grpSpPr>
            <a:xfrm>
              <a:off x="1375572" y="3843990"/>
              <a:ext cx="2280439" cy="774271"/>
              <a:chOff x="1375572" y="3833580"/>
              <a:chExt cx="2280439" cy="774271"/>
            </a:xfrm>
          </p:grpSpPr>
          <p:sp>
            <p:nvSpPr>
              <p:cNvPr id="124" name="Shape 305">
                <a:extLst>
                  <a:ext uri="{FF2B5EF4-FFF2-40B4-BE49-F238E27FC236}">
                    <a16:creationId xmlns:a16="http://schemas.microsoft.com/office/drawing/2014/main" id="{5D9A76C4-CA2C-4FA5-A6CA-99B29FBC8DB5}"/>
                  </a:ext>
                </a:extLst>
              </p:cNvPr>
              <p:cNvSpPr txBox="1"/>
              <p:nvPr/>
            </p:nvSpPr>
            <p:spPr>
              <a:xfrm>
                <a:off x="1375572" y="4146186"/>
                <a:ext cx="2280439" cy="461665"/>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Times New Roman" panose="02020603050405020304" pitchFamily="18" charset="0"/>
                    <a:ea typeface="Arial"/>
                    <a:cs typeface="Times New Roman" panose="02020603050405020304" pitchFamily="18" charset="0"/>
                    <a:sym typeface="Arial"/>
                  </a:rPr>
                  <a:t>What type of plant is it</a:t>
                </a:r>
              </a:p>
            </p:txBody>
          </p:sp>
          <p:sp>
            <p:nvSpPr>
              <p:cNvPr id="125" name="Shape 306">
                <a:extLst>
                  <a:ext uri="{FF2B5EF4-FFF2-40B4-BE49-F238E27FC236}">
                    <a16:creationId xmlns:a16="http://schemas.microsoft.com/office/drawing/2014/main" id="{5EB8CCC8-AB2D-4F05-9D01-A2543F91CEA6}"/>
                  </a:ext>
                </a:extLst>
              </p:cNvPr>
              <p:cNvSpPr txBox="1"/>
              <p:nvPr/>
            </p:nvSpPr>
            <p:spPr>
              <a:xfrm>
                <a:off x="1375573" y="3833580"/>
                <a:ext cx="2280437" cy="338554"/>
              </a:xfrm>
              <a:prstGeom prst="rect">
                <a:avLst/>
              </a:prstGeom>
              <a:noFill/>
              <a:ln>
                <a:noFill/>
              </a:ln>
            </p:spPr>
            <p:txBody>
              <a:bodyPr wrap="square" lIns="91425" tIns="45700" rIns="91425" bIns="45700" anchor="t" anchorCtr="0">
                <a:noAutofit/>
              </a:bodyPr>
              <a:lstStyle/>
              <a:p>
                <a:r>
                  <a:rPr lang="en-IN" sz="1600" b="1" kern="0" dirty="0">
                    <a:solidFill>
                      <a:srgbClr val="3F3F3F"/>
                    </a:solidFill>
                    <a:latin typeface="Arial"/>
                    <a:ea typeface="Arial"/>
                    <a:cs typeface="Arial"/>
                    <a:sym typeface="Arial"/>
                  </a:rPr>
                  <a:t>Type of plant</a:t>
                </a:r>
              </a:p>
            </p:txBody>
          </p:sp>
        </p:grpSp>
      </p:grpSp>
      <p:grpSp>
        <p:nvGrpSpPr>
          <p:cNvPr id="126" name="Shape 307">
            <a:extLst>
              <a:ext uri="{FF2B5EF4-FFF2-40B4-BE49-F238E27FC236}">
                <a16:creationId xmlns:a16="http://schemas.microsoft.com/office/drawing/2014/main" id="{9FA6523D-4F2C-42AC-B9B3-CB0E1C0C39BD}"/>
              </a:ext>
            </a:extLst>
          </p:cNvPr>
          <p:cNvGrpSpPr/>
          <p:nvPr/>
        </p:nvGrpSpPr>
        <p:grpSpPr>
          <a:xfrm>
            <a:off x="8397075" y="1999971"/>
            <a:ext cx="3004338" cy="791568"/>
            <a:chOff x="651673" y="3835341"/>
            <a:chExt cx="3004338" cy="791568"/>
          </a:xfrm>
        </p:grpSpPr>
        <p:sp>
          <p:nvSpPr>
            <p:cNvPr id="127" name="Shape 308">
              <a:extLst>
                <a:ext uri="{FF2B5EF4-FFF2-40B4-BE49-F238E27FC236}">
                  <a16:creationId xmlns:a16="http://schemas.microsoft.com/office/drawing/2014/main" id="{69D6EC9B-84B6-4406-86DF-5ADD6D3EF4AC}"/>
                </a:ext>
              </a:extLst>
            </p:cNvPr>
            <p:cNvSpPr/>
            <p:nvPr/>
          </p:nvSpPr>
          <p:spPr>
            <a:xfrm>
              <a:off x="651673" y="3835341"/>
              <a:ext cx="685800" cy="791568"/>
            </a:xfrm>
            <a:prstGeom prst="roundRect">
              <a:avLst>
                <a:gd name="adj" fmla="val 16667"/>
              </a:avLst>
            </a:prstGeom>
            <a:solidFill>
              <a:schemeClr val="accent3"/>
            </a:solidFill>
            <a:ln>
              <a:noFill/>
            </a:ln>
          </p:spPr>
          <p:txBody>
            <a:bodyPr wrap="square" lIns="91425" tIns="45700" rIns="91425" bIns="45700" anchor="ctr" anchorCtr="0">
              <a:noAutofit/>
            </a:bodyPr>
            <a:lstStyle/>
            <a:p>
              <a:pPr algn="ctr"/>
              <a:r>
                <a:rPr lang="en-IN" sz="2400" b="1" kern="0" dirty="0">
                  <a:solidFill>
                    <a:srgbClr val="FFFFFF"/>
                  </a:solidFill>
                  <a:latin typeface="Arial"/>
                  <a:ea typeface="Arial"/>
                  <a:cs typeface="Arial"/>
                  <a:sym typeface="Arial"/>
                </a:rPr>
                <a:t>03</a:t>
              </a:r>
            </a:p>
          </p:txBody>
        </p:sp>
        <p:grpSp>
          <p:nvGrpSpPr>
            <p:cNvPr id="128" name="Shape 309">
              <a:extLst>
                <a:ext uri="{FF2B5EF4-FFF2-40B4-BE49-F238E27FC236}">
                  <a16:creationId xmlns:a16="http://schemas.microsoft.com/office/drawing/2014/main" id="{CFB91D7F-FC8A-4B13-9245-8510FC74C38D}"/>
                </a:ext>
              </a:extLst>
            </p:cNvPr>
            <p:cNvGrpSpPr/>
            <p:nvPr/>
          </p:nvGrpSpPr>
          <p:grpSpPr>
            <a:xfrm>
              <a:off x="1375572" y="3843990"/>
              <a:ext cx="2280439" cy="774271"/>
              <a:chOff x="1375572" y="3833580"/>
              <a:chExt cx="2280439" cy="774271"/>
            </a:xfrm>
          </p:grpSpPr>
          <p:sp>
            <p:nvSpPr>
              <p:cNvPr id="129" name="Shape 310">
                <a:extLst>
                  <a:ext uri="{FF2B5EF4-FFF2-40B4-BE49-F238E27FC236}">
                    <a16:creationId xmlns:a16="http://schemas.microsoft.com/office/drawing/2014/main" id="{A48C73C1-ADBF-4AE8-A3E3-38B903242373}"/>
                  </a:ext>
                </a:extLst>
              </p:cNvPr>
              <p:cNvSpPr txBox="1"/>
              <p:nvPr/>
            </p:nvSpPr>
            <p:spPr>
              <a:xfrm>
                <a:off x="1375572" y="4146186"/>
                <a:ext cx="2280439" cy="461665"/>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Times New Roman" panose="02020603050405020304" pitchFamily="18" charset="0"/>
                    <a:ea typeface="Arial"/>
                    <a:cs typeface="Times New Roman" panose="02020603050405020304" pitchFamily="18" charset="0"/>
                    <a:sym typeface="Arial"/>
                  </a:rPr>
                  <a:t>Small or Large</a:t>
                </a:r>
              </a:p>
            </p:txBody>
          </p:sp>
          <p:sp>
            <p:nvSpPr>
              <p:cNvPr id="130" name="Shape 311">
                <a:extLst>
                  <a:ext uri="{FF2B5EF4-FFF2-40B4-BE49-F238E27FC236}">
                    <a16:creationId xmlns:a16="http://schemas.microsoft.com/office/drawing/2014/main" id="{C91B6A62-7C7B-49C7-B3F0-A7FCF9C55DF8}"/>
                  </a:ext>
                </a:extLst>
              </p:cNvPr>
              <p:cNvSpPr txBox="1"/>
              <p:nvPr/>
            </p:nvSpPr>
            <p:spPr>
              <a:xfrm>
                <a:off x="1375573" y="3833580"/>
                <a:ext cx="2280437" cy="338554"/>
              </a:xfrm>
              <a:prstGeom prst="rect">
                <a:avLst/>
              </a:prstGeom>
              <a:noFill/>
              <a:ln>
                <a:noFill/>
              </a:ln>
            </p:spPr>
            <p:txBody>
              <a:bodyPr wrap="square" lIns="91425" tIns="45700" rIns="91425" bIns="45700" anchor="t" anchorCtr="0">
                <a:noAutofit/>
              </a:bodyPr>
              <a:lstStyle/>
              <a:p>
                <a:r>
                  <a:rPr lang="en-IN" sz="1600" b="1" kern="0" dirty="0">
                    <a:solidFill>
                      <a:srgbClr val="3F3F3F"/>
                    </a:solidFill>
                    <a:latin typeface="Arial"/>
                    <a:ea typeface="Arial"/>
                    <a:cs typeface="Arial"/>
                    <a:sym typeface="Arial"/>
                  </a:rPr>
                  <a:t>Size of plant</a:t>
                </a:r>
              </a:p>
            </p:txBody>
          </p:sp>
        </p:grpSp>
      </p:grpSp>
      <p:sp>
        <p:nvSpPr>
          <p:cNvPr id="66" name="TextBox 65">
            <a:extLst>
              <a:ext uri="{FF2B5EF4-FFF2-40B4-BE49-F238E27FC236}">
                <a16:creationId xmlns:a16="http://schemas.microsoft.com/office/drawing/2014/main" id="{F270F8E7-8674-4084-A4D3-2B6914837FA9}"/>
              </a:ext>
            </a:extLst>
          </p:cNvPr>
          <p:cNvSpPr txBox="1"/>
          <p:nvPr/>
        </p:nvSpPr>
        <p:spPr>
          <a:xfrm>
            <a:off x="11419510" y="6178347"/>
            <a:ext cx="510616" cy="369332"/>
          </a:xfrm>
          <a:prstGeom prst="rect">
            <a:avLst/>
          </a:prstGeom>
          <a:noFill/>
        </p:spPr>
        <p:txBody>
          <a:bodyPr wrap="square" rtlCol="0">
            <a:spAutoFit/>
          </a:bodyPr>
          <a:lstStyle/>
          <a:p>
            <a:r>
              <a:rPr lang="en-IN" dirty="0"/>
              <a:t>03</a:t>
            </a:r>
          </a:p>
        </p:txBody>
      </p:sp>
      <p:sp>
        <p:nvSpPr>
          <p:cNvPr id="131" name="Rectangle 130">
            <a:extLst>
              <a:ext uri="{FF2B5EF4-FFF2-40B4-BE49-F238E27FC236}">
                <a16:creationId xmlns:a16="http://schemas.microsoft.com/office/drawing/2014/main" id="{B44409E0-3525-47CE-B3C8-29CD204EDCA4}"/>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63765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44" name="Shape 48">
            <a:extLst>
              <a:ext uri="{FF2B5EF4-FFF2-40B4-BE49-F238E27FC236}">
                <a16:creationId xmlns:a16="http://schemas.microsoft.com/office/drawing/2014/main" id="{08D395F0-8C7E-4A70-B21C-4B321002F162}"/>
              </a:ext>
            </a:extLst>
          </p:cNvPr>
          <p:cNvSpPr txBox="1">
            <a:spLocks noGrp="1"/>
          </p:cNvSpPr>
          <p:nvPr>
            <p:ph type="title"/>
          </p:nvPr>
        </p:nvSpPr>
        <p:spPr>
          <a:xfrm>
            <a:off x="362889" y="253775"/>
            <a:ext cx="10969943" cy="711081"/>
          </a:xfrm>
          <a:prstGeom prst="rect">
            <a:avLst/>
          </a:prstGeom>
          <a:noFill/>
          <a:ln>
            <a:noFill/>
          </a:ln>
        </p:spPr>
        <p:txBody>
          <a:bodyPr wrap="square" lIns="0" tIns="60925" rIns="0" bIns="60925" anchor="ctr" anchorCtr="0">
            <a:noAutofit/>
          </a:bodyPr>
          <a:lstStyle/>
          <a:p>
            <a:r>
              <a:rPr lang="en-IN" b="1" dirty="0">
                <a:solidFill>
                  <a:schemeClr val="tx1"/>
                </a:solidFill>
                <a:latin typeface="+mn-lt"/>
              </a:rPr>
              <a:t>Sensor Monitoring</a:t>
            </a:r>
          </a:p>
        </p:txBody>
      </p:sp>
      <p:grpSp>
        <p:nvGrpSpPr>
          <p:cNvPr id="245" name="Shape 49">
            <a:extLst>
              <a:ext uri="{FF2B5EF4-FFF2-40B4-BE49-F238E27FC236}">
                <a16:creationId xmlns:a16="http://schemas.microsoft.com/office/drawing/2014/main" id="{67983D34-2731-42D4-958F-653C02A6B77D}"/>
              </a:ext>
            </a:extLst>
          </p:cNvPr>
          <p:cNvGrpSpPr/>
          <p:nvPr/>
        </p:nvGrpSpPr>
        <p:grpSpPr>
          <a:xfrm rot="10800000">
            <a:off x="4215302" y="3031624"/>
            <a:ext cx="1509913" cy="596078"/>
            <a:chOff x="6987424" y="4906627"/>
            <a:chExt cx="981153" cy="554225"/>
          </a:xfrm>
        </p:grpSpPr>
        <p:cxnSp>
          <p:nvCxnSpPr>
            <p:cNvPr id="246" name="Shape 50">
              <a:extLst>
                <a:ext uri="{FF2B5EF4-FFF2-40B4-BE49-F238E27FC236}">
                  <a16:creationId xmlns:a16="http://schemas.microsoft.com/office/drawing/2014/main" id="{ED1A3265-A6E7-4C79-97EC-01F4EFA03F23}"/>
                </a:ext>
              </a:extLst>
            </p:cNvPr>
            <p:cNvCxnSpPr/>
            <p:nvPr/>
          </p:nvCxnSpPr>
          <p:spPr>
            <a:xfrm rot="10800000">
              <a:off x="6987425" y="4908401"/>
              <a:ext cx="981152" cy="0"/>
            </a:xfrm>
            <a:prstGeom prst="straightConnector1">
              <a:avLst/>
            </a:prstGeom>
            <a:noFill/>
            <a:ln w="9525" cap="flat" cmpd="sng">
              <a:solidFill>
                <a:schemeClr val="accent3"/>
              </a:solidFill>
              <a:prstDash val="dash"/>
              <a:round/>
              <a:headEnd type="none" w="med" len="med"/>
              <a:tailEnd type="none" w="med" len="med"/>
            </a:ln>
          </p:spPr>
        </p:cxnSp>
        <p:cxnSp>
          <p:nvCxnSpPr>
            <p:cNvPr id="247" name="Shape 51">
              <a:extLst>
                <a:ext uri="{FF2B5EF4-FFF2-40B4-BE49-F238E27FC236}">
                  <a16:creationId xmlns:a16="http://schemas.microsoft.com/office/drawing/2014/main" id="{EB74B6D6-D424-420C-82E9-7C7E4C4E11C0}"/>
                </a:ext>
              </a:extLst>
            </p:cNvPr>
            <p:cNvCxnSpPr/>
            <p:nvPr/>
          </p:nvCxnSpPr>
          <p:spPr>
            <a:xfrm rot="-5400000">
              <a:off x="6710312" y="5183739"/>
              <a:ext cx="554225" cy="0"/>
            </a:xfrm>
            <a:prstGeom prst="straightConnector1">
              <a:avLst/>
            </a:prstGeom>
            <a:noFill/>
            <a:ln w="9525" cap="flat" cmpd="sng">
              <a:solidFill>
                <a:schemeClr val="accent3"/>
              </a:solidFill>
              <a:prstDash val="dash"/>
              <a:round/>
              <a:headEnd type="none" w="med" len="med"/>
              <a:tailEnd type="none" w="med" len="med"/>
            </a:ln>
          </p:spPr>
        </p:cxnSp>
      </p:grpSp>
      <p:grpSp>
        <p:nvGrpSpPr>
          <p:cNvPr id="248" name="Shape 52">
            <a:extLst>
              <a:ext uri="{FF2B5EF4-FFF2-40B4-BE49-F238E27FC236}">
                <a16:creationId xmlns:a16="http://schemas.microsoft.com/office/drawing/2014/main" id="{65479854-884A-4BB8-80E9-6ED6EA00AEBA}"/>
              </a:ext>
            </a:extLst>
          </p:cNvPr>
          <p:cNvGrpSpPr/>
          <p:nvPr/>
        </p:nvGrpSpPr>
        <p:grpSpPr>
          <a:xfrm>
            <a:off x="4207747" y="2201188"/>
            <a:ext cx="3842424" cy="3754174"/>
            <a:chOff x="4173199" y="2167830"/>
            <a:chExt cx="3842424" cy="3754174"/>
          </a:xfrm>
        </p:grpSpPr>
        <p:sp>
          <p:nvSpPr>
            <p:cNvPr id="249" name="Shape 53">
              <a:extLst>
                <a:ext uri="{FF2B5EF4-FFF2-40B4-BE49-F238E27FC236}">
                  <a16:creationId xmlns:a16="http://schemas.microsoft.com/office/drawing/2014/main" id="{4D0FE29D-EF0A-4E10-A8A1-A71F5CEF106F}"/>
                </a:ext>
              </a:extLst>
            </p:cNvPr>
            <p:cNvSpPr/>
            <p:nvPr/>
          </p:nvSpPr>
          <p:spPr>
            <a:xfrm>
              <a:off x="5010403" y="2378777"/>
              <a:ext cx="2083313" cy="3329375"/>
            </a:xfrm>
            <a:custGeom>
              <a:avLst/>
              <a:gdLst/>
              <a:ahLst/>
              <a:cxnLst/>
              <a:rect l="0" t="0" r="0" b="0"/>
              <a:pathLst>
                <a:path w="120000" h="120000" extrusionOk="0">
                  <a:moveTo>
                    <a:pt x="62543" y="0"/>
                  </a:moveTo>
                  <a:lnTo>
                    <a:pt x="62543" y="46561"/>
                  </a:lnTo>
                  <a:lnTo>
                    <a:pt x="62825" y="46502"/>
                  </a:lnTo>
                  <a:lnTo>
                    <a:pt x="63485" y="46208"/>
                  </a:lnTo>
                  <a:lnTo>
                    <a:pt x="64521" y="45736"/>
                  </a:lnTo>
                  <a:lnTo>
                    <a:pt x="65934" y="45147"/>
                  </a:lnTo>
                  <a:lnTo>
                    <a:pt x="67723" y="44440"/>
                  </a:lnTo>
                  <a:lnTo>
                    <a:pt x="69607" y="43614"/>
                  </a:lnTo>
                  <a:lnTo>
                    <a:pt x="71962" y="42730"/>
                  </a:lnTo>
                  <a:lnTo>
                    <a:pt x="74317" y="41846"/>
                  </a:lnTo>
                  <a:lnTo>
                    <a:pt x="76954" y="40903"/>
                  </a:lnTo>
                  <a:lnTo>
                    <a:pt x="79686" y="40019"/>
                  </a:lnTo>
                  <a:lnTo>
                    <a:pt x="82417" y="39135"/>
                  </a:lnTo>
                  <a:lnTo>
                    <a:pt x="85243" y="38310"/>
                  </a:lnTo>
                  <a:lnTo>
                    <a:pt x="88069" y="37603"/>
                  </a:lnTo>
                  <a:lnTo>
                    <a:pt x="90894" y="36895"/>
                  </a:lnTo>
                  <a:lnTo>
                    <a:pt x="93814" y="36365"/>
                  </a:lnTo>
                  <a:lnTo>
                    <a:pt x="96169" y="35893"/>
                  </a:lnTo>
                  <a:lnTo>
                    <a:pt x="98053" y="35540"/>
                  </a:lnTo>
                  <a:lnTo>
                    <a:pt x="99466" y="35363"/>
                  </a:lnTo>
                  <a:lnTo>
                    <a:pt x="100502" y="35186"/>
                  </a:lnTo>
                  <a:lnTo>
                    <a:pt x="101255" y="35127"/>
                  </a:lnTo>
                  <a:lnTo>
                    <a:pt x="101726" y="35127"/>
                  </a:lnTo>
                  <a:lnTo>
                    <a:pt x="101915" y="35127"/>
                  </a:lnTo>
                  <a:lnTo>
                    <a:pt x="102103" y="35186"/>
                  </a:lnTo>
                  <a:lnTo>
                    <a:pt x="102103" y="35245"/>
                  </a:lnTo>
                  <a:lnTo>
                    <a:pt x="102103" y="35245"/>
                  </a:lnTo>
                  <a:lnTo>
                    <a:pt x="102103" y="35363"/>
                  </a:lnTo>
                  <a:lnTo>
                    <a:pt x="101632" y="35363"/>
                  </a:lnTo>
                  <a:lnTo>
                    <a:pt x="100690" y="35540"/>
                  </a:lnTo>
                  <a:lnTo>
                    <a:pt x="99089" y="35776"/>
                  </a:lnTo>
                  <a:lnTo>
                    <a:pt x="97017" y="36129"/>
                  </a:lnTo>
                  <a:lnTo>
                    <a:pt x="94662" y="36660"/>
                  </a:lnTo>
                  <a:lnTo>
                    <a:pt x="91836" y="37190"/>
                  </a:lnTo>
                  <a:lnTo>
                    <a:pt x="88822" y="37897"/>
                  </a:lnTo>
                  <a:lnTo>
                    <a:pt x="85431" y="38781"/>
                  </a:lnTo>
                  <a:lnTo>
                    <a:pt x="82040" y="39842"/>
                  </a:lnTo>
                  <a:lnTo>
                    <a:pt x="78461" y="40962"/>
                  </a:lnTo>
                  <a:lnTo>
                    <a:pt x="74976" y="42318"/>
                  </a:lnTo>
                  <a:lnTo>
                    <a:pt x="71585" y="43850"/>
                  </a:lnTo>
                  <a:lnTo>
                    <a:pt x="68383" y="45559"/>
                  </a:lnTo>
                  <a:lnTo>
                    <a:pt x="65274" y="47387"/>
                  </a:lnTo>
                  <a:lnTo>
                    <a:pt x="62543" y="49390"/>
                  </a:lnTo>
                  <a:lnTo>
                    <a:pt x="65180" y="88703"/>
                  </a:lnTo>
                  <a:lnTo>
                    <a:pt x="65368" y="88644"/>
                  </a:lnTo>
                  <a:lnTo>
                    <a:pt x="66122" y="88408"/>
                  </a:lnTo>
                  <a:lnTo>
                    <a:pt x="67252" y="87996"/>
                  </a:lnTo>
                  <a:lnTo>
                    <a:pt x="68759" y="87524"/>
                  </a:lnTo>
                  <a:lnTo>
                    <a:pt x="70643" y="86817"/>
                  </a:lnTo>
                  <a:lnTo>
                    <a:pt x="72715" y="86168"/>
                  </a:lnTo>
                  <a:lnTo>
                    <a:pt x="75070" y="85343"/>
                  </a:lnTo>
                  <a:lnTo>
                    <a:pt x="77613" y="84518"/>
                  </a:lnTo>
                  <a:lnTo>
                    <a:pt x="80156" y="83693"/>
                  </a:lnTo>
                  <a:lnTo>
                    <a:pt x="82888" y="82809"/>
                  </a:lnTo>
                  <a:lnTo>
                    <a:pt x="85714" y="81984"/>
                  </a:lnTo>
                  <a:lnTo>
                    <a:pt x="88445" y="81159"/>
                  </a:lnTo>
                  <a:lnTo>
                    <a:pt x="91177" y="80510"/>
                  </a:lnTo>
                  <a:lnTo>
                    <a:pt x="93720" y="79803"/>
                  </a:lnTo>
                  <a:lnTo>
                    <a:pt x="96263" y="79214"/>
                  </a:lnTo>
                  <a:lnTo>
                    <a:pt x="98901" y="78447"/>
                  </a:lnTo>
                  <a:lnTo>
                    <a:pt x="101632" y="77681"/>
                  </a:lnTo>
                  <a:lnTo>
                    <a:pt x="104364" y="76974"/>
                  </a:lnTo>
                  <a:lnTo>
                    <a:pt x="107095" y="76149"/>
                  </a:lnTo>
                  <a:lnTo>
                    <a:pt x="109638" y="75383"/>
                  </a:lnTo>
                  <a:lnTo>
                    <a:pt x="112087" y="74675"/>
                  </a:lnTo>
                  <a:lnTo>
                    <a:pt x="114254" y="73968"/>
                  </a:lnTo>
                  <a:lnTo>
                    <a:pt x="116232" y="73379"/>
                  </a:lnTo>
                  <a:lnTo>
                    <a:pt x="117739" y="72907"/>
                  </a:lnTo>
                  <a:lnTo>
                    <a:pt x="119058" y="72495"/>
                  </a:lnTo>
                  <a:lnTo>
                    <a:pt x="119811" y="72200"/>
                  </a:lnTo>
                  <a:lnTo>
                    <a:pt x="120000" y="72141"/>
                  </a:lnTo>
                  <a:lnTo>
                    <a:pt x="119811" y="72259"/>
                  </a:lnTo>
                  <a:lnTo>
                    <a:pt x="119152" y="72554"/>
                  </a:lnTo>
                  <a:lnTo>
                    <a:pt x="117927" y="73084"/>
                  </a:lnTo>
                  <a:lnTo>
                    <a:pt x="116326" y="73791"/>
                  </a:lnTo>
                  <a:lnTo>
                    <a:pt x="114254" y="74557"/>
                  </a:lnTo>
                  <a:lnTo>
                    <a:pt x="111616" y="75618"/>
                  </a:lnTo>
                  <a:lnTo>
                    <a:pt x="108508" y="76738"/>
                  </a:lnTo>
                  <a:lnTo>
                    <a:pt x="104929" y="77976"/>
                  </a:lnTo>
                  <a:lnTo>
                    <a:pt x="100784" y="79273"/>
                  </a:lnTo>
                  <a:lnTo>
                    <a:pt x="96169" y="80687"/>
                  </a:lnTo>
                  <a:lnTo>
                    <a:pt x="91836" y="81984"/>
                  </a:lnTo>
                  <a:lnTo>
                    <a:pt x="87692" y="83222"/>
                  </a:lnTo>
                  <a:lnTo>
                    <a:pt x="83830" y="84400"/>
                  </a:lnTo>
                  <a:lnTo>
                    <a:pt x="80156" y="85520"/>
                  </a:lnTo>
                  <a:lnTo>
                    <a:pt x="76860" y="86758"/>
                  </a:lnTo>
                  <a:lnTo>
                    <a:pt x="73846" y="87937"/>
                  </a:lnTo>
                  <a:lnTo>
                    <a:pt x="71397" y="89115"/>
                  </a:lnTo>
                  <a:lnTo>
                    <a:pt x="69230" y="90471"/>
                  </a:lnTo>
                  <a:lnTo>
                    <a:pt x="67535" y="91886"/>
                  </a:lnTo>
                  <a:lnTo>
                    <a:pt x="66499" y="93359"/>
                  </a:lnTo>
                  <a:lnTo>
                    <a:pt x="65839" y="95009"/>
                  </a:lnTo>
                  <a:lnTo>
                    <a:pt x="65651" y="96483"/>
                  </a:lnTo>
                  <a:lnTo>
                    <a:pt x="65557" y="98251"/>
                  </a:lnTo>
                  <a:lnTo>
                    <a:pt x="65368" y="100196"/>
                  </a:lnTo>
                  <a:lnTo>
                    <a:pt x="65368" y="102259"/>
                  </a:lnTo>
                  <a:lnTo>
                    <a:pt x="65368" y="104440"/>
                  </a:lnTo>
                  <a:lnTo>
                    <a:pt x="65368" y="106620"/>
                  </a:lnTo>
                  <a:lnTo>
                    <a:pt x="65557" y="108801"/>
                  </a:lnTo>
                  <a:lnTo>
                    <a:pt x="65651" y="110805"/>
                  </a:lnTo>
                  <a:lnTo>
                    <a:pt x="65745" y="112750"/>
                  </a:lnTo>
                  <a:lnTo>
                    <a:pt x="65745" y="114459"/>
                  </a:lnTo>
                  <a:lnTo>
                    <a:pt x="65839" y="115874"/>
                  </a:lnTo>
                  <a:lnTo>
                    <a:pt x="65934" y="116935"/>
                  </a:lnTo>
                  <a:lnTo>
                    <a:pt x="65934" y="117642"/>
                  </a:lnTo>
                  <a:lnTo>
                    <a:pt x="65934" y="117878"/>
                  </a:lnTo>
                  <a:lnTo>
                    <a:pt x="66310" y="120000"/>
                  </a:lnTo>
                  <a:lnTo>
                    <a:pt x="58021" y="120000"/>
                  </a:lnTo>
                  <a:lnTo>
                    <a:pt x="58021" y="87170"/>
                  </a:lnTo>
                  <a:lnTo>
                    <a:pt x="58021" y="87053"/>
                  </a:lnTo>
                  <a:lnTo>
                    <a:pt x="57927" y="86699"/>
                  </a:lnTo>
                  <a:lnTo>
                    <a:pt x="57551" y="86051"/>
                  </a:lnTo>
                  <a:lnTo>
                    <a:pt x="57268" y="85343"/>
                  </a:lnTo>
                  <a:lnTo>
                    <a:pt x="56609" y="84400"/>
                  </a:lnTo>
                  <a:lnTo>
                    <a:pt x="55761" y="83280"/>
                  </a:lnTo>
                  <a:lnTo>
                    <a:pt x="54631" y="82043"/>
                  </a:lnTo>
                  <a:lnTo>
                    <a:pt x="53124" y="80687"/>
                  </a:lnTo>
                  <a:lnTo>
                    <a:pt x="51240" y="79273"/>
                  </a:lnTo>
                  <a:lnTo>
                    <a:pt x="49073" y="77681"/>
                  </a:lnTo>
                  <a:lnTo>
                    <a:pt x="46436" y="76149"/>
                  </a:lnTo>
                  <a:lnTo>
                    <a:pt x="43328" y="74557"/>
                  </a:lnTo>
                  <a:lnTo>
                    <a:pt x="39654" y="72966"/>
                  </a:lnTo>
                  <a:lnTo>
                    <a:pt x="35416" y="71316"/>
                  </a:lnTo>
                  <a:lnTo>
                    <a:pt x="30612" y="69724"/>
                  </a:lnTo>
                  <a:lnTo>
                    <a:pt x="25149" y="68192"/>
                  </a:lnTo>
                  <a:lnTo>
                    <a:pt x="24866" y="68133"/>
                  </a:lnTo>
                  <a:lnTo>
                    <a:pt x="24018" y="67838"/>
                  </a:lnTo>
                  <a:lnTo>
                    <a:pt x="22888" y="67485"/>
                  </a:lnTo>
                  <a:lnTo>
                    <a:pt x="21193" y="66954"/>
                  </a:lnTo>
                  <a:lnTo>
                    <a:pt x="19309" y="66365"/>
                  </a:lnTo>
                  <a:lnTo>
                    <a:pt x="17237" y="65658"/>
                  </a:lnTo>
                  <a:lnTo>
                    <a:pt x="14788" y="64950"/>
                  </a:lnTo>
                  <a:lnTo>
                    <a:pt x="12433" y="64125"/>
                  </a:lnTo>
                  <a:lnTo>
                    <a:pt x="10078" y="63300"/>
                  </a:lnTo>
                  <a:lnTo>
                    <a:pt x="7629" y="62475"/>
                  </a:lnTo>
                  <a:lnTo>
                    <a:pt x="5368" y="61650"/>
                  </a:lnTo>
                  <a:lnTo>
                    <a:pt x="3296" y="60825"/>
                  </a:lnTo>
                  <a:lnTo>
                    <a:pt x="1412" y="60117"/>
                  </a:lnTo>
                  <a:lnTo>
                    <a:pt x="0" y="59410"/>
                  </a:lnTo>
                  <a:lnTo>
                    <a:pt x="282" y="59528"/>
                  </a:lnTo>
                  <a:lnTo>
                    <a:pt x="1036" y="59764"/>
                  </a:lnTo>
                  <a:lnTo>
                    <a:pt x="2166" y="60176"/>
                  </a:lnTo>
                  <a:lnTo>
                    <a:pt x="3861" y="60648"/>
                  </a:lnTo>
                  <a:lnTo>
                    <a:pt x="5745" y="61178"/>
                  </a:lnTo>
                  <a:lnTo>
                    <a:pt x="8006" y="61886"/>
                  </a:lnTo>
                  <a:lnTo>
                    <a:pt x="10455" y="62593"/>
                  </a:lnTo>
                  <a:lnTo>
                    <a:pt x="13186" y="63418"/>
                  </a:lnTo>
                  <a:lnTo>
                    <a:pt x="16106" y="64243"/>
                  </a:lnTo>
                  <a:lnTo>
                    <a:pt x="19026" y="65127"/>
                  </a:lnTo>
                  <a:lnTo>
                    <a:pt x="22135" y="66011"/>
                  </a:lnTo>
                  <a:lnTo>
                    <a:pt x="25149" y="66836"/>
                  </a:lnTo>
                  <a:lnTo>
                    <a:pt x="28069" y="67721"/>
                  </a:lnTo>
                  <a:lnTo>
                    <a:pt x="30989" y="68487"/>
                  </a:lnTo>
                  <a:lnTo>
                    <a:pt x="33814" y="69194"/>
                  </a:lnTo>
                  <a:lnTo>
                    <a:pt x="37205" y="70137"/>
                  </a:lnTo>
                  <a:lnTo>
                    <a:pt x="40408" y="71257"/>
                  </a:lnTo>
                  <a:lnTo>
                    <a:pt x="43328" y="72377"/>
                  </a:lnTo>
                  <a:lnTo>
                    <a:pt x="46059" y="73673"/>
                  </a:lnTo>
                  <a:lnTo>
                    <a:pt x="48508" y="74911"/>
                  </a:lnTo>
                  <a:lnTo>
                    <a:pt x="50580" y="76149"/>
                  </a:lnTo>
                  <a:lnTo>
                    <a:pt x="52558" y="77387"/>
                  </a:lnTo>
                  <a:lnTo>
                    <a:pt x="54160" y="78447"/>
                  </a:lnTo>
                  <a:lnTo>
                    <a:pt x="55478" y="79390"/>
                  </a:lnTo>
                  <a:lnTo>
                    <a:pt x="56609" y="80216"/>
                  </a:lnTo>
                  <a:lnTo>
                    <a:pt x="57362" y="80923"/>
                  </a:lnTo>
                  <a:lnTo>
                    <a:pt x="57833" y="81335"/>
                  </a:lnTo>
                  <a:lnTo>
                    <a:pt x="58021" y="81453"/>
                  </a:lnTo>
                  <a:lnTo>
                    <a:pt x="60000" y="34597"/>
                  </a:lnTo>
                  <a:lnTo>
                    <a:pt x="59811" y="34479"/>
                  </a:lnTo>
                  <a:lnTo>
                    <a:pt x="59623" y="34125"/>
                  </a:lnTo>
                  <a:lnTo>
                    <a:pt x="58963" y="33595"/>
                  </a:lnTo>
                  <a:lnTo>
                    <a:pt x="58116" y="32829"/>
                  </a:lnTo>
                  <a:lnTo>
                    <a:pt x="56797" y="31944"/>
                  </a:lnTo>
                  <a:lnTo>
                    <a:pt x="55102" y="30943"/>
                  </a:lnTo>
                  <a:lnTo>
                    <a:pt x="52747" y="29705"/>
                  </a:lnTo>
                  <a:lnTo>
                    <a:pt x="49921" y="28467"/>
                  </a:lnTo>
                  <a:lnTo>
                    <a:pt x="46436" y="27111"/>
                  </a:lnTo>
                  <a:lnTo>
                    <a:pt x="42386" y="25697"/>
                  </a:lnTo>
                  <a:lnTo>
                    <a:pt x="37488" y="24223"/>
                  </a:lnTo>
                  <a:lnTo>
                    <a:pt x="37770" y="24341"/>
                  </a:lnTo>
                  <a:lnTo>
                    <a:pt x="38618" y="24459"/>
                  </a:lnTo>
                  <a:lnTo>
                    <a:pt x="39937" y="24813"/>
                  </a:lnTo>
                  <a:lnTo>
                    <a:pt x="41821" y="25225"/>
                  </a:lnTo>
                  <a:lnTo>
                    <a:pt x="43893" y="25697"/>
                  </a:lnTo>
                  <a:lnTo>
                    <a:pt x="46153" y="26286"/>
                  </a:lnTo>
                  <a:lnTo>
                    <a:pt x="48508" y="27053"/>
                  </a:lnTo>
                  <a:lnTo>
                    <a:pt x="51051" y="27878"/>
                  </a:lnTo>
                  <a:lnTo>
                    <a:pt x="53500" y="28762"/>
                  </a:lnTo>
                  <a:lnTo>
                    <a:pt x="55949" y="29764"/>
                  </a:lnTo>
                  <a:lnTo>
                    <a:pt x="58116" y="30943"/>
                  </a:lnTo>
                  <a:lnTo>
                    <a:pt x="60000" y="32062"/>
                  </a:lnTo>
                  <a:lnTo>
                    <a:pt x="62543"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0" name="Shape 54">
              <a:extLst>
                <a:ext uri="{FF2B5EF4-FFF2-40B4-BE49-F238E27FC236}">
                  <a16:creationId xmlns:a16="http://schemas.microsoft.com/office/drawing/2014/main" id="{7D3D452D-3132-4951-874C-F951CA70589A}"/>
                </a:ext>
              </a:extLst>
            </p:cNvPr>
            <p:cNvSpPr/>
            <p:nvPr/>
          </p:nvSpPr>
          <p:spPr>
            <a:xfrm>
              <a:off x="5473180" y="3135900"/>
              <a:ext cx="379379" cy="237112"/>
            </a:xfrm>
            <a:custGeom>
              <a:avLst/>
              <a:gdLst/>
              <a:ahLst/>
              <a:cxnLst/>
              <a:rect l="0" t="0" r="0" b="0"/>
              <a:pathLst>
                <a:path w="120000" h="120000" extrusionOk="0">
                  <a:moveTo>
                    <a:pt x="77586" y="0"/>
                  </a:moveTo>
                  <a:lnTo>
                    <a:pt x="86379" y="2482"/>
                  </a:lnTo>
                  <a:lnTo>
                    <a:pt x="94655" y="4965"/>
                  </a:lnTo>
                  <a:lnTo>
                    <a:pt x="101896" y="9103"/>
                  </a:lnTo>
                  <a:lnTo>
                    <a:pt x="107586" y="14068"/>
                  </a:lnTo>
                  <a:lnTo>
                    <a:pt x="112241" y="18206"/>
                  </a:lnTo>
                  <a:lnTo>
                    <a:pt x="115862" y="22344"/>
                  </a:lnTo>
                  <a:lnTo>
                    <a:pt x="118448" y="24827"/>
                  </a:lnTo>
                  <a:lnTo>
                    <a:pt x="119482" y="26482"/>
                  </a:lnTo>
                  <a:lnTo>
                    <a:pt x="120000" y="47172"/>
                  </a:lnTo>
                  <a:lnTo>
                    <a:pt x="118448" y="64551"/>
                  </a:lnTo>
                  <a:lnTo>
                    <a:pt x="114827" y="78620"/>
                  </a:lnTo>
                  <a:lnTo>
                    <a:pt x="108620" y="91034"/>
                  </a:lnTo>
                  <a:lnTo>
                    <a:pt x="102413" y="100965"/>
                  </a:lnTo>
                  <a:lnTo>
                    <a:pt x="94137" y="107586"/>
                  </a:lnTo>
                  <a:lnTo>
                    <a:pt x="84310" y="113379"/>
                  </a:lnTo>
                  <a:lnTo>
                    <a:pt x="73965" y="116689"/>
                  </a:lnTo>
                  <a:lnTo>
                    <a:pt x="64137" y="119172"/>
                  </a:lnTo>
                  <a:lnTo>
                    <a:pt x="53793" y="120000"/>
                  </a:lnTo>
                  <a:lnTo>
                    <a:pt x="42931" y="120000"/>
                  </a:lnTo>
                  <a:lnTo>
                    <a:pt x="33620" y="119172"/>
                  </a:lnTo>
                  <a:lnTo>
                    <a:pt x="24827" y="117517"/>
                  </a:lnTo>
                  <a:lnTo>
                    <a:pt x="16034" y="115862"/>
                  </a:lnTo>
                  <a:lnTo>
                    <a:pt x="9827" y="115034"/>
                  </a:lnTo>
                  <a:lnTo>
                    <a:pt x="4137" y="113379"/>
                  </a:lnTo>
                  <a:lnTo>
                    <a:pt x="1551" y="111724"/>
                  </a:lnTo>
                  <a:lnTo>
                    <a:pt x="0" y="111724"/>
                  </a:lnTo>
                  <a:lnTo>
                    <a:pt x="9310" y="80275"/>
                  </a:lnTo>
                  <a:lnTo>
                    <a:pt x="18620" y="55448"/>
                  </a:lnTo>
                  <a:lnTo>
                    <a:pt x="28965" y="35586"/>
                  </a:lnTo>
                  <a:lnTo>
                    <a:pt x="38793" y="21517"/>
                  </a:lnTo>
                  <a:lnTo>
                    <a:pt x="49137" y="10758"/>
                  </a:lnTo>
                  <a:lnTo>
                    <a:pt x="58448" y="4137"/>
                  </a:lnTo>
                  <a:lnTo>
                    <a:pt x="68793" y="1655"/>
                  </a:lnTo>
                  <a:lnTo>
                    <a:pt x="77586"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1" name="Shape 55">
              <a:extLst>
                <a:ext uri="{FF2B5EF4-FFF2-40B4-BE49-F238E27FC236}">
                  <a16:creationId xmlns:a16="http://schemas.microsoft.com/office/drawing/2014/main" id="{3318007E-B6C7-46FA-8D95-E05015D27B33}"/>
                </a:ext>
              </a:extLst>
            </p:cNvPr>
            <p:cNvSpPr/>
            <p:nvPr/>
          </p:nvSpPr>
          <p:spPr>
            <a:xfrm>
              <a:off x="5474815" y="3135900"/>
              <a:ext cx="371203" cy="217489"/>
            </a:xfrm>
            <a:custGeom>
              <a:avLst/>
              <a:gdLst/>
              <a:ahLst/>
              <a:cxnLst/>
              <a:rect l="0" t="0" r="0" b="0"/>
              <a:pathLst>
                <a:path w="120000" h="120000" extrusionOk="0">
                  <a:moveTo>
                    <a:pt x="77180" y="0"/>
                  </a:moveTo>
                  <a:lnTo>
                    <a:pt x="85638" y="1804"/>
                  </a:lnTo>
                  <a:lnTo>
                    <a:pt x="94096" y="4511"/>
                  </a:lnTo>
                  <a:lnTo>
                    <a:pt x="100969" y="9022"/>
                  </a:lnTo>
                  <a:lnTo>
                    <a:pt x="107841" y="13533"/>
                  </a:lnTo>
                  <a:lnTo>
                    <a:pt x="113127" y="18947"/>
                  </a:lnTo>
                  <a:lnTo>
                    <a:pt x="116828" y="23458"/>
                  </a:lnTo>
                  <a:lnTo>
                    <a:pt x="120000" y="26165"/>
                  </a:lnTo>
                  <a:lnTo>
                    <a:pt x="0" y="120000"/>
                  </a:lnTo>
                  <a:lnTo>
                    <a:pt x="9515" y="86616"/>
                  </a:lnTo>
                  <a:lnTo>
                    <a:pt x="19030" y="60451"/>
                  </a:lnTo>
                  <a:lnTo>
                    <a:pt x="29074" y="39699"/>
                  </a:lnTo>
                  <a:lnTo>
                    <a:pt x="38590" y="24360"/>
                  </a:lnTo>
                  <a:lnTo>
                    <a:pt x="48634" y="12631"/>
                  </a:lnTo>
                  <a:lnTo>
                    <a:pt x="58678" y="5413"/>
                  </a:lnTo>
                  <a:lnTo>
                    <a:pt x="68193" y="1804"/>
                  </a:lnTo>
                  <a:lnTo>
                    <a:pt x="7718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2" name="Shape 56">
              <a:extLst>
                <a:ext uri="{FF2B5EF4-FFF2-40B4-BE49-F238E27FC236}">
                  <a16:creationId xmlns:a16="http://schemas.microsoft.com/office/drawing/2014/main" id="{50EBEEFE-20D5-49F6-AB20-109989EFE4BD}"/>
                </a:ext>
              </a:extLst>
            </p:cNvPr>
            <p:cNvSpPr/>
            <p:nvPr/>
          </p:nvSpPr>
          <p:spPr>
            <a:xfrm>
              <a:off x="5262232" y="2897153"/>
              <a:ext cx="335227" cy="201137"/>
            </a:xfrm>
            <a:custGeom>
              <a:avLst/>
              <a:gdLst/>
              <a:ahLst/>
              <a:cxnLst/>
              <a:rect l="0" t="0" r="0" b="0"/>
              <a:pathLst>
                <a:path w="120000" h="120000" extrusionOk="0">
                  <a:moveTo>
                    <a:pt x="60878" y="0"/>
                  </a:moveTo>
                  <a:lnTo>
                    <a:pt x="72000" y="975"/>
                  </a:lnTo>
                  <a:lnTo>
                    <a:pt x="81951" y="5853"/>
                  </a:lnTo>
                  <a:lnTo>
                    <a:pt x="90731" y="10731"/>
                  </a:lnTo>
                  <a:lnTo>
                    <a:pt x="97170" y="18536"/>
                  </a:lnTo>
                  <a:lnTo>
                    <a:pt x="103609" y="29268"/>
                  </a:lnTo>
                  <a:lnTo>
                    <a:pt x="108292" y="38048"/>
                  </a:lnTo>
                  <a:lnTo>
                    <a:pt x="112390" y="47804"/>
                  </a:lnTo>
                  <a:lnTo>
                    <a:pt x="115317" y="57560"/>
                  </a:lnTo>
                  <a:lnTo>
                    <a:pt x="117658" y="66341"/>
                  </a:lnTo>
                  <a:lnTo>
                    <a:pt x="118829" y="73170"/>
                  </a:lnTo>
                  <a:lnTo>
                    <a:pt x="119414" y="76097"/>
                  </a:lnTo>
                  <a:lnTo>
                    <a:pt x="120000" y="79024"/>
                  </a:lnTo>
                  <a:lnTo>
                    <a:pt x="112975" y="96585"/>
                  </a:lnTo>
                  <a:lnTo>
                    <a:pt x="104195" y="110243"/>
                  </a:lnTo>
                  <a:lnTo>
                    <a:pt x="95414" y="118048"/>
                  </a:lnTo>
                  <a:lnTo>
                    <a:pt x="86048" y="120000"/>
                  </a:lnTo>
                  <a:lnTo>
                    <a:pt x="75512" y="120000"/>
                  </a:lnTo>
                  <a:lnTo>
                    <a:pt x="65560" y="116097"/>
                  </a:lnTo>
                  <a:lnTo>
                    <a:pt x="56195" y="109268"/>
                  </a:lnTo>
                  <a:lnTo>
                    <a:pt x="45658" y="101463"/>
                  </a:lnTo>
                  <a:lnTo>
                    <a:pt x="36292" y="90731"/>
                  </a:lnTo>
                  <a:lnTo>
                    <a:pt x="28097" y="80000"/>
                  </a:lnTo>
                  <a:lnTo>
                    <a:pt x="20487" y="69268"/>
                  </a:lnTo>
                  <a:lnTo>
                    <a:pt x="13463" y="58536"/>
                  </a:lnTo>
                  <a:lnTo>
                    <a:pt x="7609" y="49756"/>
                  </a:lnTo>
                  <a:lnTo>
                    <a:pt x="3512" y="42926"/>
                  </a:lnTo>
                  <a:lnTo>
                    <a:pt x="585" y="38048"/>
                  </a:lnTo>
                  <a:lnTo>
                    <a:pt x="0" y="36097"/>
                  </a:lnTo>
                  <a:lnTo>
                    <a:pt x="17560" y="20487"/>
                  </a:lnTo>
                  <a:lnTo>
                    <a:pt x="33951" y="8780"/>
                  </a:lnTo>
                  <a:lnTo>
                    <a:pt x="48000" y="1951"/>
                  </a:lnTo>
                  <a:lnTo>
                    <a:pt x="6087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3" name="Shape 57">
              <a:extLst>
                <a:ext uri="{FF2B5EF4-FFF2-40B4-BE49-F238E27FC236}">
                  <a16:creationId xmlns:a16="http://schemas.microsoft.com/office/drawing/2014/main" id="{478FC3E6-8CED-4C1C-8AFB-741BD060E673}"/>
                </a:ext>
              </a:extLst>
            </p:cNvPr>
            <p:cNvSpPr/>
            <p:nvPr/>
          </p:nvSpPr>
          <p:spPr>
            <a:xfrm>
              <a:off x="5263868" y="2897153"/>
              <a:ext cx="331957" cy="125915"/>
            </a:xfrm>
            <a:custGeom>
              <a:avLst/>
              <a:gdLst/>
              <a:ahLst/>
              <a:cxnLst/>
              <a:rect l="0" t="0" r="0" b="0"/>
              <a:pathLst>
                <a:path w="120000" h="120000" extrusionOk="0">
                  <a:moveTo>
                    <a:pt x="60295" y="0"/>
                  </a:moveTo>
                  <a:lnTo>
                    <a:pt x="70935" y="1558"/>
                  </a:lnTo>
                  <a:lnTo>
                    <a:pt x="80394" y="6233"/>
                  </a:lnTo>
                  <a:lnTo>
                    <a:pt x="89261" y="15584"/>
                  </a:lnTo>
                  <a:lnTo>
                    <a:pt x="96354" y="28051"/>
                  </a:lnTo>
                  <a:lnTo>
                    <a:pt x="102266" y="43636"/>
                  </a:lnTo>
                  <a:lnTo>
                    <a:pt x="107586" y="57662"/>
                  </a:lnTo>
                  <a:lnTo>
                    <a:pt x="111724" y="73246"/>
                  </a:lnTo>
                  <a:lnTo>
                    <a:pt x="115270" y="87272"/>
                  </a:lnTo>
                  <a:lnTo>
                    <a:pt x="117635" y="99740"/>
                  </a:lnTo>
                  <a:lnTo>
                    <a:pt x="119408" y="113766"/>
                  </a:lnTo>
                  <a:lnTo>
                    <a:pt x="120000" y="120000"/>
                  </a:lnTo>
                  <a:lnTo>
                    <a:pt x="0" y="56103"/>
                  </a:lnTo>
                  <a:lnTo>
                    <a:pt x="17733" y="29610"/>
                  </a:lnTo>
                  <a:lnTo>
                    <a:pt x="33694" y="14025"/>
                  </a:lnTo>
                  <a:lnTo>
                    <a:pt x="47290" y="4675"/>
                  </a:lnTo>
                  <a:lnTo>
                    <a:pt x="60295"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4" name="Shape 58">
              <a:extLst>
                <a:ext uri="{FF2B5EF4-FFF2-40B4-BE49-F238E27FC236}">
                  <a16:creationId xmlns:a16="http://schemas.microsoft.com/office/drawing/2014/main" id="{FEE9732B-6A75-4C43-AFFC-082B8A4A05C4}"/>
                </a:ext>
              </a:extLst>
            </p:cNvPr>
            <p:cNvSpPr/>
            <p:nvPr/>
          </p:nvSpPr>
          <p:spPr>
            <a:xfrm>
              <a:off x="4833796" y="4193908"/>
              <a:ext cx="381015" cy="235476"/>
            </a:xfrm>
            <a:custGeom>
              <a:avLst/>
              <a:gdLst/>
              <a:ahLst/>
              <a:cxnLst/>
              <a:rect l="0" t="0" r="0" b="0"/>
              <a:pathLst>
                <a:path w="120000" h="120000" extrusionOk="0">
                  <a:moveTo>
                    <a:pt x="77768" y="0"/>
                  </a:moveTo>
                  <a:lnTo>
                    <a:pt x="86008" y="1666"/>
                  </a:lnTo>
                  <a:lnTo>
                    <a:pt x="94248" y="4166"/>
                  </a:lnTo>
                  <a:lnTo>
                    <a:pt x="100944" y="8333"/>
                  </a:lnTo>
                  <a:lnTo>
                    <a:pt x="107639" y="13333"/>
                  </a:lnTo>
                  <a:lnTo>
                    <a:pt x="112274" y="18333"/>
                  </a:lnTo>
                  <a:lnTo>
                    <a:pt x="115879" y="21666"/>
                  </a:lnTo>
                  <a:lnTo>
                    <a:pt x="118454" y="25000"/>
                  </a:lnTo>
                  <a:lnTo>
                    <a:pt x="119484" y="25833"/>
                  </a:lnTo>
                  <a:lnTo>
                    <a:pt x="120000" y="46666"/>
                  </a:lnTo>
                  <a:lnTo>
                    <a:pt x="118454" y="64166"/>
                  </a:lnTo>
                  <a:lnTo>
                    <a:pt x="114849" y="78333"/>
                  </a:lnTo>
                  <a:lnTo>
                    <a:pt x="108669" y="90833"/>
                  </a:lnTo>
                  <a:lnTo>
                    <a:pt x="101459" y="100833"/>
                  </a:lnTo>
                  <a:lnTo>
                    <a:pt x="93733" y="107500"/>
                  </a:lnTo>
                  <a:lnTo>
                    <a:pt x="84463" y="113333"/>
                  </a:lnTo>
                  <a:lnTo>
                    <a:pt x="74163" y="116666"/>
                  </a:lnTo>
                  <a:lnTo>
                    <a:pt x="63862" y="119166"/>
                  </a:lnTo>
                  <a:lnTo>
                    <a:pt x="53562" y="120000"/>
                  </a:lnTo>
                  <a:lnTo>
                    <a:pt x="43261" y="120000"/>
                  </a:lnTo>
                  <a:lnTo>
                    <a:pt x="33991" y="119166"/>
                  </a:lnTo>
                  <a:lnTo>
                    <a:pt x="24206" y="118333"/>
                  </a:lnTo>
                  <a:lnTo>
                    <a:pt x="16480" y="115833"/>
                  </a:lnTo>
                  <a:lnTo>
                    <a:pt x="9785" y="115000"/>
                  </a:lnTo>
                  <a:lnTo>
                    <a:pt x="4635" y="113333"/>
                  </a:lnTo>
                  <a:lnTo>
                    <a:pt x="1030" y="112500"/>
                  </a:lnTo>
                  <a:lnTo>
                    <a:pt x="0" y="112500"/>
                  </a:lnTo>
                  <a:lnTo>
                    <a:pt x="9270" y="80833"/>
                  </a:lnTo>
                  <a:lnTo>
                    <a:pt x="19055" y="55833"/>
                  </a:lnTo>
                  <a:lnTo>
                    <a:pt x="28841" y="35000"/>
                  </a:lnTo>
                  <a:lnTo>
                    <a:pt x="39141" y="20833"/>
                  </a:lnTo>
                  <a:lnTo>
                    <a:pt x="49442" y="10000"/>
                  </a:lnTo>
                  <a:lnTo>
                    <a:pt x="58712" y="3333"/>
                  </a:lnTo>
                  <a:lnTo>
                    <a:pt x="68497" y="833"/>
                  </a:lnTo>
                  <a:lnTo>
                    <a:pt x="7776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5" name="Shape 59">
              <a:extLst>
                <a:ext uri="{FF2B5EF4-FFF2-40B4-BE49-F238E27FC236}">
                  <a16:creationId xmlns:a16="http://schemas.microsoft.com/office/drawing/2014/main" id="{7C8AD81B-1D48-4912-8156-894E74134387}"/>
                </a:ext>
              </a:extLst>
            </p:cNvPr>
            <p:cNvSpPr/>
            <p:nvPr/>
          </p:nvSpPr>
          <p:spPr>
            <a:xfrm>
              <a:off x="4835432" y="4193908"/>
              <a:ext cx="371203" cy="215853"/>
            </a:xfrm>
            <a:custGeom>
              <a:avLst/>
              <a:gdLst/>
              <a:ahLst/>
              <a:cxnLst/>
              <a:rect l="0" t="0" r="0" b="0"/>
              <a:pathLst>
                <a:path w="120000" h="120000" extrusionOk="0">
                  <a:moveTo>
                    <a:pt x="77709" y="0"/>
                  </a:moveTo>
                  <a:lnTo>
                    <a:pt x="86167" y="909"/>
                  </a:lnTo>
                  <a:lnTo>
                    <a:pt x="94625" y="3636"/>
                  </a:lnTo>
                  <a:lnTo>
                    <a:pt x="101497" y="8181"/>
                  </a:lnTo>
                  <a:lnTo>
                    <a:pt x="107841" y="13636"/>
                  </a:lnTo>
                  <a:lnTo>
                    <a:pt x="113127" y="18181"/>
                  </a:lnTo>
                  <a:lnTo>
                    <a:pt x="117356" y="22727"/>
                  </a:lnTo>
                  <a:lnTo>
                    <a:pt x="120000" y="25454"/>
                  </a:lnTo>
                  <a:lnTo>
                    <a:pt x="0" y="120000"/>
                  </a:lnTo>
                  <a:lnTo>
                    <a:pt x="8986" y="86363"/>
                  </a:lnTo>
                  <a:lnTo>
                    <a:pt x="19030" y="60909"/>
                  </a:lnTo>
                  <a:lnTo>
                    <a:pt x="28546" y="39090"/>
                  </a:lnTo>
                  <a:lnTo>
                    <a:pt x="39118" y="23636"/>
                  </a:lnTo>
                  <a:lnTo>
                    <a:pt x="48634" y="11818"/>
                  </a:lnTo>
                  <a:lnTo>
                    <a:pt x="58678" y="4545"/>
                  </a:lnTo>
                  <a:lnTo>
                    <a:pt x="68193" y="909"/>
                  </a:lnTo>
                  <a:lnTo>
                    <a:pt x="77709"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6" name="Shape 60">
              <a:extLst>
                <a:ext uri="{FF2B5EF4-FFF2-40B4-BE49-F238E27FC236}">
                  <a16:creationId xmlns:a16="http://schemas.microsoft.com/office/drawing/2014/main" id="{56CD673C-FBCA-48B5-9D11-A2A8F89FD629}"/>
                </a:ext>
              </a:extLst>
            </p:cNvPr>
            <p:cNvSpPr/>
            <p:nvPr/>
          </p:nvSpPr>
          <p:spPr>
            <a:xfrm>
              <a:off x="5023485" y="3727861"/>
              <a:ext cx="207678" cy="338498"/>
            </a:xfrm>
            <a:custGeom>
              <a:avLst/>
              <a:gdLst/>
              <a:ahLst/>
              <a:cxnLst/>
              <a:rect l="0" t="0" r="0" b="0"/>
              <a:pathLst>
                <a:path w="120000" h="120000" extrusionOk="0">
                  <a:moveTo>
                    <a:pt x="11338" y="0"/>
                  </a:moveTo>
                  <a:lnTo>
                    <a:pt x="44409" y="10434"/>
                  </a:lnTo>
                  <a:lnTo>
                    <a:pt x="69921" y="21449"/>
                  </a:lnTo>
                  <a:lnTo>
                    <a:pt x="89763" y="31884"/>
                  </a:lnTo>
                  <a:lnTo>
                    <a:pt x="103937" y="43478"/>
                  </a:lnTo>
                  <a:lnTo>
                    <a:pt x="112440" y="53913"/>
                  </a:lnTo>
                  <a:lnTo>
                    <a:pt x="118110" y="64927"/>
                  </a:lnTo>
                  <a:lnTo>
                    <a:pt x="120000" y="74782"/>
                  </a:lnTo>
                  <a:lnTo>
                    <a:pt x="119055" y="84057"/>
                  </a:lnTo>
                  <a:lnTo>
                    <a:pt x="116220" y="92173"/>
                  </a:lnTo>
                  <a:lnTo>
                    <a:pt x="110551" y="100289"/>
                  </a:lnTo>
                  <a:lnTo>
                    <a:pt x="105826" y="106666"/>
                  </a:lnTo>
                  <a:lnTo>
                    <a:pt x="101102" y="111884"/>
                  </a:lnTo>
                  <a:lnTo>
                    <a:pt x="95433" y="115942"/>
                  </a:lnTo>
                  <a:lnTo>
                    <a:pt x="91653" y="118840"/>
                  </a:lnTo>
                  <a:lnTo>
                    <a:pt x="90708" y="119420"/>
                  </a:lnTo>
                  <a:lnTo>
                    <a:pt x="68976" y="120000"/>
                  </a:lnTo>
                  <a:lnTo>
                    <a:pt x="51968" y="117681"/>
                  </a:lnTo>
                  <a:lnTo>
                    <a:pt x="35905" y="113043"/>
                  </a:lnTo>
                  <a:lnTo>
                    <a:pt x="24566" y="106666"/>
                  </a:lnTo>
                  <a:lnTo>
                    <a:pt x="16062" y="98550"/>
                  </a:lnTo>
                  <a:lnTo>
                    <a:pt x="9448" y="89275"/>
                  </a:lnTo>
                  <a:lnTo>
                    <a:pt x="4724" y="79420"/>
                  </a:lnTo>
                  <a:lnTo>
                    <a:pt x="1889" y="68405"/>
                  </a:lnTo>
                  <a:lnTo>
                    <a:pt x="0" y="57971"/>
                  </a:lnTo>
                  <a:lnTo>
                    <a:pt x="0" y="46376"/>
                  </a:lnTo>
                  <a:lnTo>
                    <a:pt x="1889" y="36521"/>
                  </a:lnTo>
                  <a:lnTo>
                    <a:pt x="3779" y="26666"/>
                  </a:lnTo>
                  <a:lnTo>
                    <a:pt x="5669" y="17971"/>
                  </a:lnTo>
                  <a:lnTo>
                    <a:pt x="7559" y="10434"/>
                  </a:lnTo>
                  <a:lnTo>
                    <a:pt x="10393" y="4637"/>
                  </a:lnTo>
                  <a:lnTo>
                    <a:pt x="11338" y="1159"/>
                  </a:lnTo>
                  <a:lnTo>
                    <a:pt x="1133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7" name="Shape 61">
              <a:extLst>
                <a:ext uri="{FF2B5EF4-FFF2-40B4-BE49-F238E27FC236}">
                  <a16:creationId xmlns:a16="http://schemas.microsoft.com/office/drawing/2014/main" id="{DD9D7EF0-3C46-49CE-A892-70F2EC143803}"/>
                </a:ext>
              </a:extLst>
            </p:cNvPr>
            <p:cNvSpPr/>
            <p:nvPr/>
          </p:nvSpPr>
          <p:spPr>
            <a:xfrm>
              <a:off x="5046379" y="3729496"/>
              <a:ext cx="183148" cy="331957"/>
            </a:xfrm>
            <a:custGeom>
              <a:avLst/>
              <a:gdLst/>
              <a:ahLst/>
              <a:cxnLst/>
              <a:rect l="0" t="0" r="0" b="0"/>
              <a:pathLst>
                <a:path w="120000" h="120000" extrusionOk="0">
                  <a:moveTo>
                    <a:pt x="0" y="0"/>
                  </a:moveTo>
                  <a:lnTo>
                    <a:pt x="36428" y="10049"/>
                  </a:lnTo>
                  <a:lnTo>
                    <a:pt x="64285" y="21280"/>
                  </a:lnTo>
                  <a:lnTo>
                    <a:pt x="86785" y="31921"/>
                  </a:lnTo>
                  <a:lnTo>
                    <a:pt x="101785" y="42561"/>
                  </a:lnTo>
                  <a:lnTo>
                    <a:pt x="112499" y="53793"/>
                  </a:lnTo>
                  <a:lnTo>
                    <a:pt x="118928" y="63842"/>
                  </a:lnTo>
                  <a:lnTo>
                    <a:pt x="119999" y="74482"/>
                  </a:lnTo>
                  <a:lnTo>
                    <a:pt x="119999" y="83940"/>
                  </a:lnTo>
                  <a:lnTo>
                    <a:pt x="116785" y="92216"/>
                  </a:lnTo>
                  <a:lnTo>
                    <a:pt x="111428" y="99901"/>
                  </a:lnTo>
                  <a:lnTo>
                    <a:pt x="107142" y="106995"/>
                  </a:lnTo>
                  <a:lnTo>
                    <a:pt x="100714" y="112315"/>
                  </a:lnTo>
                  <a:lnTo>
                    <a:pt x="94285" y="117044"/>
                  </a:lnTo>
                  <a:lnTo>
                    <a:pt x="91071" y="120000"/>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8" name="Shape 62">
              <a:extLst>
                <a:ext uri="{FF2B5EF4-FFF2-40B4-BE49-F238E27FC236}">
                  <a16:creationId xmlns:a16="http://schemas.microsoft.com/office/drawing/2014/main" id="{189F16E9-EECF-4AA5-A21A-188A19623E6A}"/>
                </a:ext>
              </a:extLst>
            </p:cNvPr>
            <p:cNvSpPr/>
            <p:nvPr/>
          </p:nvSpPr>
          <p:spPr>
            <a:xfrm>
              <a:off x="6699620" y="3065583"/>
              <a:ext cx="196230" cy="258370"/>
            </a:xfrm>
            <a:custGeom>
              <a:avLst/>
              <a:gdLst/>
              <a:ahLst/>
              <a:cxnLst/>
              <a:rect l="0" t="0" r="0" b="0"/>
              <a:pathLst>
                <a:path w="120000" h="120000" extrusionOk="0">
                  <a:moveTo>
                    <a:pt x="112000" y="0"/>
                  </a:moveTo>
                  <a:lnTo>
                    <a:pt x="118000" y="22784"/>
                  </a:lnTo>
                  <a:lnTo>
                    <a:pt x="120000" y="41772"/>
                  </a:lnTo>
                  <a:lnTo>
                    <a:pt x="119000" y="58481"/>
                  </a:lnTo>
                  <a:lnTo>
                    <a:pt x="114000" y="72151"/>
                  </a:lnTo>
                  <a:lnTo>
                    <a:pt x="108000" y="83544"/>
                  </a:lnTo>
                  <a:lnTo>
                    <a:pt x="100000" y="93417"/>
                  </a:lnTo>
                  <a:lnTo>
                    <a:pt x="92000" y="101012"/>
                  </a:lnTo>
                  <a:lnTo>
                    <a:pt x="82000" y="107848"/>
                  </a:lnTo>
                  <a:lnTo>
                    <a:pt x="71000" y="111645"/>
                  </a:lnTo>
                  <a:lnTo>
                    <a:pt x="61000" y="115443"/>
                  </a:lnTo>
                  <a:lnTo>
                    <a:pt x="51000" y="116962"/>
                  </a:lnTo>
                  <a:lnTo>
                    <a:pt x="41000" y="119240"/>
                  </a:lnTo>
                  <a:lnTo>
                    <a:pt x="33000" y="119240"/>
                  </a:lnTo>
                  <a:lnTo>
                    <a:pt x="27000" y="120000"/>
                  </a:lnTo>
                  <a:lnTo>
                    <a:pt x="23000" y="120000"/>
                  </a:lnTo>
                  <a:lnTo>
                    <a:pt x="22000" y="120000"/>
                  </a:lnTo>
                  <a:lnTo>
                    <a:pt x="8000" y="105569"/>
                  </a:lnTo>
                  <a:lnTo>
                    <a:pt x="1000" y="92658"/>
                  </a:lnTo>
                  <a:lnTo>
                    <a:pt x="0" y="80506"/>
                  </a:lnTo>
                  <a:lnTo>
                    <a:pt x="4000" y="68354"/>
                  </a:lnTo>
                  <a:lnTo>
                    <a:pt x="12000" y="56962"/>
                  </a:lnTo>
                  <a:lnTo>
                    <a:pt x="23000" y="46329"/>
                  </a:lnTo>
                  <a:lnTo>
                    <a:pt x="37000" y="35696"/>
                  </a:lnTo>
                  <a:lnTo>
                    <a:pt x="51000" y="26582"/>
                  </a:lnTo>
                  <a:lnTo>
                    <a:pt x="66000" y="18987"/>
                  </a:lnTo>
                  <a:lnTo>
                    <a:pt x="79000" y="12911"/>
                  </a:lnTo>
                  <a:lnTo>
                    <a:pt x="92000" y="6835"/>
                  </a:lnTo>
                  <a:lnTo>
                    <a:pt x="103000" y="3037"/>
                  </a:lnTo>
                  <a:lnTo>
                    <a:pt x="109000" y="759"/>
                  </a:lnTo>
                  <a:lnTo>
                    <a:pt x="1120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59" name="Shape 63">
              <a:extLst>
                <a:ext uri="{FF2B5EF4-FFF2-40B4-BE49-F238E27FC236}">
                  <a16:creationId xmlns:a16="http://schemas.microsoft.com/office/drawing/2014/main" id="{FAFB1D2A-93F7-458B-AEBF-2AA1231C2314}"/>
                </a:ext>
              </a:extLst>
            </p:cNvPr>
            <p:cNvSpPr/>
            <p:nvPr/>
          </p:nvSpPr>
          <p:spPr>
            <a:xfrm>
              <a:off x="6738866" y="3068854"/>
              <a:ext cx="156984" cy="255099"/>
            </a:xfrm>
            <a:custGeom>
              <a:avLst/>
              <a:gdLst/>
              <a:ahLst/>
              <a:cxnLst/>
              <a:rect l="0" t="0" r="0" b="0"/>
              <a:pathLst>
                <a:path w="120000" h="120000" extrusionOk="0">
                  <a:moveTo>
                    <a:pt x="111250" y="0"/>
                  </a:moveTo>
                  <a:lnTo>
                    <a:pt x="117500" y="23076"/>
                  </a:lnTo>
                  <a:lnTo>
                    <a:pt x="120000" y="43076"/>
                  </a:lnTo>
                  <a:lnTo>
                    <a:pt x="117500" y="60000"/>
                  </a:lnTo>
                  <a:lnTo>
                    <a:pt x="111250" y="74615"/>
                  </a:lnTo>
                  <a:lnTo>
                    <a:pt x="103750" y="86153"/>
                  </a:lnTo>
                  <a:lnTo>
                    <a:pt x="92500" y="96153"/>
                  </a:lnTo>
                  <a:lnTo>
                    <a:pt x="81250" y="103076"/>
                  </a:lnTo>
                  <a:lnTo>
                    <a:pt x="67500" y="109230"/>
                  </a:lnTo>
                  <a:lnTo>
                    <a:pt x="53750" y="113846"/>
                  </a:lnTo>
                  <a:lnTo>
                    <a:pt x="40000" y="116153"/>
                  </a:lnTo>
                  <a:lnTo>
                    <a:pt x="27500" y="117692"/>
                  </a:lnTo>
                  <a:lnTo>
                    <a:pt x="16250" y="119230"/>
                  </a:lnTo>
                  <a:lnTo>
                    <a:pt x="7500" y="120000"/>
                  </a:lnTo>
                  <a:lnTo>
                    <a:pt x="0" y="120000"/>
                  </a:lnTo>
                  <a:lnTo>
                    <a:pt x="11125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0" name="Shape 64">
              <a:extLst>
                <a:ext uri="{FF2B5EF4-FFF2-40B4-BE49-F238E27FC236}">
                  <a16:creationId xmlns:a16="http://schemas.microsoft.com/office/drawing/2014/main" id="{C808A028-641D-420C-A9D6-CF79F4A9ECC8}"/>
                </a:ext>
              </a:extLst>
            </p:cNvPr>
            <p:cNvSpPr/>
            <p:nvPr/>
          </p:nvSpPr>
          <p:spPr>
            <a:xfrm>
              <a:off x="5327642" y="4411397"/>
              <a:ext cx="363026" cy="407178"/>
            </a:xfrm>
            <a:custGeom>
              <a:avLst/>
              <a:gdLst/>
              <a:ahLst/>
              <a:cxnLst/>
              <a:rect l="0" t="0" r="0" b="0"/>
              <a:pathLst>
                <a:path w="120000" h="120000" extrusionOk="0">
                  <a:moveTo>
                    <a:pt x="87567" y="0"/>
                  </a:moveTo>
                  <a:lnTo>
                    <a:pt x="94054" y="0"/>
                  </a:lnTo>
                  <a:lnTo>
                    <a:pt x="98918" y="963"/>
                  </a:lnTo>
                  <a:lnTo>
                    <a:pt x="102702" y="1445"/>
                  </a:lnTo>
                  <a:lnTo>
                    <a:pt x="104864" y="1445"/>
                  </a:lnTo>
                  <a:lnTo>
                    <a:pt x="105405" y="1927"/>
                  </a:lnTo>
                  <a:lnTo>
                    <a:pt x="113513" y="13493"/>
                  </a:lnTo>
                  <a:lnTo>
                    <a:pt x="118918" y="25060"/>
                  </a:lnTo>
                  <a:lnTo>
                    <a:pt x="120000" y="35662"/>
                  </a:lnTo>
                  <a:lnTo>
                    <a:pt x="118918" y="45783"/>
                  </a:lnTo>
                  <a:lnTo>
                    <a:pt x="115135" y="55421"/>
                  </a:lnTo>
                  <a:lnTo>
                    <a:pt x="109189" y="64096"/>
                  </a:lnTo>
                  <a:lnTo>
                    <a:pt x="102162" y="72289"/>
                  </a:lnTo>
                  <a:lnTo>
                    <a:pt x="92432" y="80481"/>
                  </a:lnTo>
                  <a:lnTo>
                    <a:pt x="82702" y="86746"/>
                  </a:lnTo>
                  <a:lnTo>
                    <a:pt x="71891" y="93012"/>
                  </a:lnTo>
                  <a:lnTo>
                    <a:pt x="60540" y="98795"/>
                  </a:lnTo>
                  <a:lnTo>
                    <a:pt x="49729" y="103614"/>
                  </a:lnTo>
                  <a:lnTo>
                    <a:pt x="38918" y="107951"/>
                  </a:lnTo>
                  <a:lnTo>
                    <a:pt x="28648" y="111325"/>
                  </a:lnTo>
                  <a:lnTo>
                    <a:pt x="20000" y="114698"/>
                  </a:lnTo>
                  <a:lnTo>
                    <a:pt x="11891" y="117108"/>
                  </a:lnTo>
                  <a:lnTo>
                    <a:pt x="6486" y="118554"/>
                  </a:lnTo>
                  <a:lnTo>
                    <a:pt x="2702" y="120000"/>
                  </a:lnTo>
                  <a:lnTo>
                    <a:pt x="1621" y="120000"/>
                  </a:lnTo>
                  <a:lnTo>
                    <a:pt x="0" y="99759"/>
                  </a:lnTo>
                  <a:lnTo>
                    <a:pt x="540" y="81927"/>
                  </a:lnTo>
                  <a:lnTo>
                    <a:pt x="3243" y="66506"/>
                  </a:lnTo>
                  <a:lnTo>
                    <a:pt x="7027" y="53012"/>
                  </a:lnTo>
                  <a:lnTo>
                    <a:pt x="11891" y="41445"/>
                  </a:lnTo>
                  <a:lnTo>
                    <a:pt x="18378" y="31807"/>
                  </a:lnTo>
                  <a:lnTo>
                    <a:pt x="24324" y="23614"/>
                  </a:lnTo>
                  <a:lnTo>
                    <a:pt x="32432" y="16867"/>
                  </a:lnTo>
                  <a:lnTo>
                    <a:pt x="40000" y="11566"/>
                  </a:lnTo>
                  <a:lnTo>
                    <a:pt x="48648" y="7228"/>
                  </a:lnTo>
                  <a:lnTo>
                    <a:pt x="56756" y="4819"/>
                  </a:lnTo>
                  <a:lnTo>
                    <a:pt x="64864" y="2409"/>
                  </a:lnTo>
                  <a:lnTo>
                    <a:pt x="72972" y="1445"/>
                  </a:lnTo>
                  <a:lnTo>
                    <a:pt x="80540" y="0"/>
                  </a:lnTo>
                  <a:lnTo>
                    <a:pt x="87567"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1" name="Shape 65">
              <a:extLst>
                <a:ext uri="{FF2B5EF4-FFF2-40B4-BE49-F238E27FC236}">
                  <a16:creationId xmlns:a16="http://schemas.microsoft.com/office/drawing/2014/main" id="{D0C639D5-06A6-4C8E-B221-8E4154B7617C}"/>
                </a:ext>
              </a:extLst>
            </p:cNvPr>
            <p:cNvSpPr/>
            <p:nvPr/>
          </p:nvSpPr>
          <p:spPr>
            <a:xfrm>
              <a:off x="5327642" y="4411397"/>
              <a:ext cx="312334" cy="400637"/>
            </a:xfrm>
            <a:custGeom>
              <a:avLst/>
              <a:gdLst/>
              <a:ahLst/>
              <a:cxnLst/>
              <a:rect l="0" t="0" r="0" b="0"/>
              <a:pathLst>
                <a:path w="120000" h="120000" extrusionOk="0">
                  <a:moveTo>
                    <a:pt x="103036" y="0"/>
                  </a:moveTo>
                  <a:lnTo>
                    <a:pt x="110575" y="0"/>
                  </a:lnTo>
                  <a:lnTo>
                    <a:pt x="116230" y="979"/>
                  </a:lnTo>
                  <a:lnTo>
                    <a:pt x="120000" y="1469"/>
                  </a:lnTo>
                  <a:lnTo>
                    <a:pt x="1884" y="120000"/>
                  </a:lnTo>
                  <a:lnTo>
                    <a:pt x="0" y="99918"/>
                  </a:lnTo>
                  <a:lnTo>
                    <a:pt x="1884" y="81795"/>
                  </a:lnTo>
                  <a:lnTo>
                    <a:pt x="4397" y="65632"/>
                  </a:lnTo>
                  <a:lnTo>
                    <a:pt x="8795" y="52408"/>
                  </a:lnTo>
                  <a:lnTo>
                    <a:pt x="14450" y="41142"/>
                  </a:lnTo>
                  <a:lnTo>
                    <a:pt x="21989" y="30857"/>
                  </a:lnTo>
                  <a:lnTo>
                    <a:pt x="30157" y="23020"/>
                  </a:lnTo>
                  <a:lnTo>
                    <a:pt x="39581" y="16163"/>
                  </a:lnTo>
                  <a:lnTo>
                    <a:pt x="49005" y="10775"/>
                  </a:lnTo>
                  <a:lnTo>
                    <a:pt x="58429" y="6857"/>
                  </a:lnTo>
                  <a:lnTo>
                    <a:pt x="67853" y="4408"/>
                  </a:lnTo>
                  <a:lnTo>
                    <a:pt x="77905" y="1959"/>
                  </a:lnTo>
                  <a:lnTo>
                    <a:pt x="87329" y="979"/>
                  </a:lnTo>
                  <a:lnTo>
                    <a:pt x="96125" y="0"/>
                  </a:lnTo>
                  <a:lnTo>
                    <a:pt x="103036"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2" name="Shape 66">
              <a:extLst>
                <a:ext uri="{FF2B5EF4-FFF2-40B4-BE49-F238E27FC236}">
                  <a16:creationId xmlns:a16="http://schemas.microsoft.com/office/drawing/2014/main" id="{F8D8DB0E-C18C-48E0-B0B3-19E239A71582}"/>
                </a:ext>
              </a:extLst>
            </p:cNvPr>
            <p:cNvSpPr/>
            <p:nvPr/>
          </p:nvSpPr>
          <p:spPr>
            <a:xfrm>
              <a:off x="5343995" y="3685345"/>
              <a:ext cx="281264" cy="508564"/>
            </a:xfrm>
            <a:custGeom>
              <a:avLst/>
              <a:gdLst/>
              <a:ahLst/>
              <a:cxnLst/>
              <a:rect l="0" t="0" r="0" b="0"/>
              <a:pathLst>
                <a:path w="120000" h="120000" extrusionOk="0">
                  <a:moveTo>
                    <a:pt x="42558" y="0"/>
                  </a:moveTo>
                  <a:lnTo>
                    <a:pt x="66279" y="11961"/>
                  </a:lnTo>
                  <a:lnTo>
                    <a:pt x="85116" y="23536"/>
                  </a:lnTo>
                  <a:lnTo>
                    <a:pt x="99767" y="34726"/>
                  </a:lnTo>
                  <a:lnTo>
                    <a:pt x="109534" y="45144"/>
                  </a:lnTo>
                  <a:lnTo>
                    <a:pt x="116511" y="54790"/>
                  </a:lnTo>
                  <a:lnTo>
                    <a:pt x="120000" y="64051"/>
                  </a:lnTo>
                  <a:lnTo>
                    <a:pt x="120000" y="72540"/>
                  </a:lnTo>
                  <a:lnTo>
                    <a:pt x="117906" y="80257"/>
                  </a:lnTo>
                  <a:lnTo>
                    <a:pt x="115116" y="87974"/>
                  </a:lnTo>
                  <a:lnTo>
                    <a:pt x="109534" y="94147"/>
                  </a:lnTo>
                  <a:lnTo>
                    <a:pt x="103953" y="100321"/>
                  </a:lnTo>
                  <a:lnTo>
                    <a:pt x="96279" y="105337"/>
                  </a:lnTo>
                  <a:lnTo>
                    <a:pt x="90000" y="109581"/>
                  </a:lnTo>
                  <a:lnTo>
                    <a:pt x="83720" y="113054"/>
                  </a:lnTo>
                  <a:lnTo>
                    <a:pt x="76744" y="115755"/>
                  </a:lnTo>
                  <a:lnTo>
                    <a:pt x="73255" y="118070"/>
                  </a:lnTo>
                  <a:lnTo>
                    <a:pt x="69767" y="119228"/>
                  </a:lnTo>
                  <a:lnTo>
                    <a:pt x="68372" y="120000"/>
                  </a:lnTo>
                  <a:lnTo>
                    <a:pt x="49534" y="117299"/>
                  </a:lnTo>
                  <a:lnTo>
                    <a:pt x="34186" y="113440"/>
                  </a:lnTo>
                  <a:lnTo>
                    <a:pt x="22325" y="108810"/>
                  </a:lnTo>
                  <a:lnTo>
                    <a:pt x="12558" y="102636"/>
                  </a:lnTo>
                  <a:lnTo>
                    <a:pt x="6279" y="95691"/>
                  </a:lnTo>
                  <a:lnTo>
                    <a:pt x="2093" y="88745"/>
                  </a:lnTo>
                  <a:lnTo>
                    <a:pt x="0" y="80643"/>
                  </a:lnTo>
                  <a:lnTo>
                    <a:pt x="0" y="72154"/>
                  </a:lnTo>
                  <a:lnTo>
                    <a:pt x="1395" y="63665"/>
                  </a:lnTo>
                  <a:lnTo>
                    <a:pt x="3488" y="55176"/>
                  </a:lnTo>
                  <a:lnTo>
                    <a:pt x="7674" y="46688"/>
                  </a:lnTo>
                  <a:lnTo>
                    <a:pt x="11860" y="38971"/>
                  </a:lnTo>
                  <a:lnTo>
                    <a:pt x="16744" y="30868"/>
                  </a:lnTo>
                  <a:lnTo>
                    <a:pt x="22325" y="23536"/>
                  </a:lnTo>
                  <a:lnTo>
                    <a:pt x="27209" y="16977"/>
                  </a:lnTo>
                  <a:lnTo>
                    <a:pt x="32093" y="11575"/>
                  </a:lnTo>
                  <a:lnTo>
                    <a:pt x="35581" y="6945"/>
                  </a:lnTo>
                  <a:lnTo>
                    <a:pt x="39767" y="3086"/>
                  </a:lnTo>
                  <a:lnTo>
                    <a:pt x="41860" y="1157"/>
                  </a:lnTo>
                  <a:lnTo>
                    <a:pt x="4255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3" name="Shape 67">
              <a:extLst>
                <a:ext uri="{FF2B5EF4-FFF2-40B4-BE49-F238E27FC236}">
                  <a16:creationId xmlns:a16="http://schemas.microsoft.com/office/drawing/2014/main" id="{CEE098B1-BB6D-4152-BABB-1240E74F9EF3}"/>
                </a:ext>
              </a:extLst>
            </p:cNvPr>
            <p:cNvSpPr/>
            <p:nvPr/>
          </p:nvSpPr>
          <p:spPr>
            <a:xfrm>
              <a:off x="5447016" y="3690250"/>
              <a:ext cx="179878" cy="498753"/>
            </a:xfrm>
            <a:custGeom>
              <a:avLst/>
              <a:gdLst/>
              <a:ahLst/>
              <a:cxnLst/>
              <a:rect l="0" t="0" r="0" b="0"/>
              <a:pathLst>
                <a:path w="120000" h="120000" extrusionOk="0">
                  <a:moveTo>
                    <a:pt x="0" y="0"/>
                  </a:moveTo>
                  <a:lnTo>
                    <a:pt x="37090" y="11803"/>
                  </a:lnTo>
                  <a:lnTo>
                    <a:pt x="64363" y="22819"/>
                  </a:lnTo>
                  <a:lnTo>
                    <a:pt x="86181" y="33836"/>
                  </a:lnTo>
                  <a:lnTo>
                    <a:pt x="102545" y="43672"/>
                  </a:lnTo>
                  <a:lnTo>
                    <a:pt x="112363" y="53508"/>
                  </a:lnTo>
                  <a:lnTo>
                    <a:pt x="116727" y="62557"/>
                  </a:lnTo>
                  <a:lnTo>
                    <a:pt x="120000" y="71213"/>
                  </a:lnTo>
                  <a:lnTo>
                    <a:pt x="116727" y="79081"/>
                  </a:lnTo>
                  <a:lnTo>
                    <a:pt x="112363" y="86557"/>
                  </a:lnTo>
                  <a:lnTo>
                    <a:pt x="104727" y="92852"/>
                  </a:lnTo>
                  <a:lnTo>
                    <a:pt x="97090" y="98754"/>
                  </a:lnTo>
                  <a:lnTo>
                    <a:pt x="87272" y="104262"/>
                  </a:lnTo>
                  <a:lnTo>
                    <a:pt x="75272" y="108590"/>
                  </a:lnTo>
                  <a:lnTo>
                    <a:pt x="65454" y="112918"/>
                  </a:lnTo>
                  <a:lnTo>
                    <a:pt x="56727" y="116065"/>
                  </a:lnTo>
                  <a:lnTo>
                    <a:pt x="48000" y="118426"/>
                  </a:lnTo>
                  <a:lnTo>
                    <a:pt x="42545" y="120000"/>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4" name="Shape 68">
              <a:extLst>
                <a:ext uri="{FF2B5EF4-FFF2-40B4-BE49-F238E27FC236}">
                  <a16:creationId xmlns:a16="http://schemas.microsoft.com/office/drawing/2014/main" id="{CF563214-40DE-485E-AC34-AF740E3B13E2}"/>
                </a:ext>
              </a:extLst>
            </p:cNvPr>
            <p:cNvSpPr/>
            <p:nvPr/>
          </p:nvSpPr>
          <p:spPr>
            <a:xfrm>
              <a:off x="5639976" y="2673123"/>
              <a:ext cx="230571" cy="382649"/>
            </a:xfrm>
            <a:custGeom>
              <a:avLst/>
              <a:gdLst/>
              <a:ahLst/>
              <a:cxnLst/>
              <a:rect l="0" t="0" r="0" b="0"/>
              <a:pathLst>
                <a:path w="120000" h="120000" extrusionOk="0">
                  <a:moveTo>
                    <a:pt x="14468" y="0"/>
                  </a:moveTo>
                  <a:lnTo>
                    <a:pt x="45106" y="10256"/>
                  </a:lnTo>
                  <a:lnTo>
                    <a:pt x="69787" y="20512"/>
                  </a:lnTo>
                  <a:lnTo>
                    <a:pt x="88510" y="31282"/>
                  </a:lnTo>
                  <a:lnTo>
                    <a:pt x="102127" y="41538"/>
                  </a:lnTo>
                  <a:lnTo>
                    <a:pt x="112340" y="51794"/>
                  </a:lnTo>
                  <a:lnTo>
                    <a:pt x="116595" y="62051"/>
                  </a:lnTo>
                  <a:lnTo>
                    <a:pt x="120000" y="71282"/>
                  </a:lnTo>
                  <a:lnTo>
                    <a:pt x="119148" y="80000"/>
                  </a:lnTo>
                  <a:lnTo>
                    <a:pt x="116595" y="88717"/>
                  </a:lnTo>
                  <a:lnTo>
                    <a:pt x="113191" y="96410"/>
                  </a:lnTo>
                  <a:lnTo>
                    <a:pt x="107234" y="103076"/>
                  </a:lnTo>
                  <a:lnTo>
                    <a:pt x="102127" y="108717"/>
                  </a:lnTo>
                  <a:lnTo>
                    <a:pt x="97021" y="113333"/>
                  </a:lnTo>
                  <a:lnTo>
                    <a:pt x="91914" y="116923"/>
                  </a:lnTo>
                  <a:lnTo>
                    <a:pt x="89361" y="119487"/>
                  </a:lnTo>
                  <a:lnTo>
                    <a:pt x="88510" y="120000"/>
                  </a:lnTo>
                  <a:lnTo>
                    <a:pt x="68085" y="120000"/>
                  </a:lnTo>
                  <a:lnTo>
                    <a:pt x="50212" y="117435"/>
                  </a:lnTo>
                  <a:lnTo>
                    <a:pt x="34893" y="113333"/>
                  </a:lnTo>
                  <a:lnTo>
                    <a:pt x="24680" y="107692"/>
                  </a:lnTo>
                  <a:lnTo>
                    <a:pt x="15319" y="100000"/>
                  </a:lnTo>
                  <a:lnTo>
                    <a:pt x="8510" y="91282"/>
                  </a:lnTo>
                  <a:lnTo>
                    <a:pt x="3404" y="82564"/>
                  </a:lnTo>
                  <a:lnTo>
                    <a:pt x="1702" y="72307"/>
                  </a:lnTo>
                  <a:lnTo>
                    <a:pt x="0" y="62564"/>
                  </a:lnTo>
                  <a:lnTo>
                    <a:pt x="851" y="51794"/>
                  </a:lnTo>
                  <a:lnTo>
                    <a:pt x="1702" y="41538"/>
                  </a:lnTo>
                  <a:lnTo>
                    <a:pt x="3404" y="32307"/>
                  </a:lnTo>
                  <a:lnTo>
                    <a:pt x="5957" y="23589"/>
                  </a:lnTo>
                  <a:lnTo>
                    <a:pt x="7659" y="15897"/>
                  </a:lnTo>
                  <a:lnTo>
                    <a:pt x="11063" y="9230"/>
                  </a:lnTo>
                  <a:lnTo>
                    <a:pt x="12765" y="4102"/>
                  </a:lnTo>
                  <a:lnTo>
                    <a:pt x="13617" y="1025"/>
                  </a:lnTo>
                  <a:lnTo>
                    <a:pt x="1446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5" name="Shape 69">
              <a:extLst>
                <a:ext uri="{FF2B5EF4-FFF2-40B4-BE49-F238E27FC236}">
                  <a16:creationId xmlns:a16="http://schemas.microsoft.com/office/drawing/2014/main" id="{46F8BDB0-BB7B-4EF2-95D0-830CFB2C8672}"/>
                </a:ext>
              </a:extLst>
            </p:cNvPr>
            <p:cNvSpPr/>
            <p:nvPr/>
          </p:nvSpPr>
          <p:spPr>
            <a:xfrm>
              <a:off x="5671046" y="2674758"/>
              <a:ext cx="199501" cy="376108"/>
            </a:xfrm>
            <a:custGeom>
              <a:avLst/>
              <a:gdLst/>
              <a:ahLst/>
              <a:cxnLst/>
              <a:rect l="0" t="0" r="0" b="0"/>
              <a:pathLst>
                <a:path w="120000" h="120000" extrusionOk="0">
                  <a:moveTo>
                    <a:pt x="0" y="0"/>
                  </a:moveTo>
                  <a:lnTo>
                    <a:pt x="36393" y="10434"/>
                  </a:lnTo>
                  <a:lnTo>
                    <a:pt x="64918" y="21913"/>
                  </a:lnTo>
                  <a:lnTo>
                    <a:pt x="86557" y="32869"/>
                  </a:lnTo>
                  <a:lnTo>
                    <a:pt x="101311" y="44347"/>
                  </a:lnTo>
                  <a:lnTo>
                    <a:pt x="112131" y="54782"/>
                  </a:lnTo>
                  <a:lnTo>
                    <a:pt x="117049" y="65217"/>
                  </a:lnTo>
                  <a:lnTo>
                    <a:pt x="120000" y="75130"/>
                  </a:lnTo>
                  <a:lnTo>
                    <a:pt x="117049" y="84521"/>
                  </a:lnTo>
                  <a:lnTo>
                    <a:pt x="114098" y="93391"/>
                  </a:lnTo>
                  <a:lnTo>
                    <a:pt x="108196" y="101217"/>
                  </a:lnTo>
                  <a:lnTo>
                    <a:pt x="102295" y="107478"/>
                  </a:lnTo>
                  <a:lnTo>
                    <a:pt x="95409" y="113217"/>
                  </a:lnTo>
                  <a:lnTo>
                    <a:pt x="90491" y="117391"/>
                  </a:lnTo>
                  <a:lnTo>
                    <a:pt x="85573" y="120000"/>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6" name="Shape 70">
              <a:extLst>
                <a:ext uri="{FF2B5EF4-FFF2-40B4-BE49-F238E27FC236}">
                  <a16:creationId xmlns:a16="http://schemas.microsoft.com/office/drawing/2014/main" id="{A0AB4E47-121B-4EF8-90E0-C730AAD528A5}"/>
                </a:ext>
              </a:extLst>
            </p:cNvPr>
            <p:cNvSpPr/>
            <p:nvPr/>
          </p:nvSpPr>
          <p:spPr>
            <a:xfrm>
              <a:off x="6987425" y="4123592"/>
              <a:ext cx="165161" cy="238747"/>
            </a:xfrm>
            <a:custGeom>
              <a:avLst/>
              <a:gdLst/>
              <a:ahLst/>
              <a:cxnLst/>
              <a:rect l="0" t="0" r="0" b="0"/>
              <a:pathLst>
                <a:path w="120000" h="120000" extrusionOk="0">
                  <a:moveTo>
                    <a:pt x="111683" y="0"/>
                  </a:moveTo>
                  <a:lnTo>
                    <a:pt x="117623" y="25479"/>
                  </a:lnTo>
                  <a:lnTo>
                    <a:pt x="120000" y="47671"/>
                  </a:lnTo>
                  <a:lnTo>
                    <a:pt x="120000" y="65753"/>
                  </a:lnTo>
                  <a:lnTo>
                    <a:pt x="117623" y="80547"/>
                  </a:lnTo>
                  <a:lnTo>
                    <a:pt x="111683" y="92054"/>
                  </a:lnTo>
                  <a:lnTo>
                    <a:pt x="104554" y="101095"/>
                  </a:lnTo>
                  <a:lnTo>
                    <a:pt x="96237" y="109315"/>
                  </a:lnTo>
                  <a:lnTo>
                    <a:pt x="86732" y="113424"/>
                  </a:lnTo>
                  <a:lnTo>
                    <a:pt x="77227" y="117534"/>
                  </a:lnTo>
                  <a:lnTo>
                    <a:pt x="67722" y="119178"/>
                  </a:lnTo>
                  <a:lnTo>
                    <a:pt x="58217" y="119999"/>
                  </a:lnTo>
                  <a:lnTo>
                    <a:pt x="48712" y="119999"/>
                  </a:lnTo>
                  <a:lnTo>
                    <a:pt x="41584" y="119178"/>
                  </a:lnTo>
                  <a:lnTo>
                    <a:pt x="34455" y="119178"/>
                  </a:lnTo>
                  <a:lnTo>
                    <a:pt x="30891" y="118356"/>
                  </a:lnTo>
                  <a:lnTo>
                    <a:pt x="29702" y="118356"/>
                  </a:lnTo>
                  <a:lnTo>
                    <a:pt x="13069" y="102739"/>
                  </a:lnTo>
                  <a:lnTo>
                    <a:pt x="3564" y="87945"/>
                  </a:lnTo>
                  <a:lnTo>
                    <a:pt x="0" y="74794"/>
                  </a:lnTo>
                  <a:lnTo>
                    <a:pt x="3564" y="62465"/>
                  </a:lnTo>
                  <a:lnTo>
                    <a:pt x="10693" y="50958"/>
                  </a:lnTo>
                  <a:lnTo>
                    <a:pt x="20198" y="41095"/>
                  </a:lnTo>
                  <a:lnTo>
                    <a:pt x="33267" y="31232"/>
                  </a:lnTo>
                  <a:lnTo>
                    <a:pt x="48712" y="23835"/>
                  </a:lnTo>
                  <a:lnTo>
                    <a:pt x="64158" y="16438"/>
                  </a:lnTo>
                  <a:lnTo>
                    <a:pt x="77227" y="10684"/>
                  </a:lnTo>
                  <a:lnTo>
                    <a:pt x="91485" y="5753"/>
                  </a:lnTo>
                  <a:lnTo>
                    <a:pt x="102178" y="2465"/>
                  </a:lnTo>
                  <a:lnTo>
                    <a:pt x="109306" y="821"/>
                  </a:lnTo>
                  <a:lnTo>
                    <a:pt x="111683"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7" name="Shape 71">
              <a:extLst>
                <a:ext uri="{FF2B5EF4-FFF2-40B4-BE49-F238E27FC236}">
                  <a16:creationId xmlns:a16="http://schemas.microsoft.com/office/drawing/2014/main" id="{CDC13F94-6AED-4186-B6CD-FB8A840F29A1}"/>
                </a:ext>
              </a:extLst>
            </p:cNvPr>
            <p:cNvSpPr/>
            <p:nvPr/>
          </p:nvSpPr>
          <p:spPr>
            <a:xfrm>
              <a:off x="7033212" y="4126863"/>
              <a:ext cx="121009" cy="233842"/>
            </a:xfrm>
            <a:custGeom>
              <a:avLst/>
              <a:gdLst/>
              <a:ahLst/>
              <a:cxnLst/>
              <a:rect l="0" t="0" r="0" b="0"/>
              <a:pathLst>
                <a:path w="120000" h="120000" extrusionOk="0">
                  <a:moveTo>
                    <a:pt x="107027" y="0"/>
                  </a:moveTo>
                  <a:lnTo>
                    <a:pt x="116756" y="26013"/>
                  </a:lnTo>
                  <a:lnTo>
                    <a:pt x="120000" y="49510"/>
                  </a:lnTo>
                  <a:lnTo>
                    <a:pt x="118378" y="67972"/>
                  </a:lnTo>
                  <a:lnTo>
                    <a:pt x="115135" y="82237"/>
                  </a:lnTo>
                  <a:lnTo>
                    <a:pt x="107027" y="93986"/>
                  </a:lnTo>
                  <a:lnTo>
                    <a:pt x="97297" y="104055"/>
                  </a:lnTo>
                  <a:lnTo>
                    <a:pt x="84324" y="110769"/>
                  </a:lnTo>
                  <a:lnTo>
                    <a:pt x="71351" y="115804"/>
                  </a:lnTo>
                  <a:lnTo>
                    <a:pt x="58378" y="118321"/>
                  </a:lnTo>
                  <a:lnTo>
                    <a:pt x="45405" y="119160"/>
                  </a:lnTo>
                  <a:lnTo>
                    <a:pt x="30810" y="120000"/>
                  </a:lnTo>
                  <a:lnTo>
                    <a:pt x="19459" y="120000"/>
                  </a:lnTo>
                  <a:lnTo>
                    <a:pt x="8108" y="119160"/>
                  </a:lnTo>
                  <a:lnTo>
                    <a:pt x="0" y="119160"/>
                  </a:lnTo>
                  <a:lnTo>
                    <a:pt x="107027"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8" name="Shape 72">
              <a:extLst>
                <a:ext uri="{FF2B5EF4-FFF2-40B4-BE49-F238E27FC236}">
                  <a16:creationId xmlns:a16="http://schemas.microsoft.com/office/drawing/2014/main" id="{F75E53E3-153C-4575-8A53-1A5650B04150}"/>
                </a:ext>
              </a:extLst>
            </p:cNvPr>
            <p:cNvSpPr/>
            <p:nvPr/>
          </p:nvSpPr>
          <p:spPr>
            <a:xfrm>
              <a:off x="6035708" y="2167830"/>
              <a:ext cx="206042" cy="322145"/>
            </a:xfrm>
            <a:custGeom>
              <a:avLst/>
              <a:gdLst/>
              <a:ahLst/>
              <a:cxnLst/>
              <a:rect l="0" t="0" r="0" b="0"/>
              <a:pathLst>
                <a:path w="120000" h="120000" extrusionOk="0">
                  <a:moveTo>
                    <a:pt x="92380" y="0"/>
                  </a:moveTo>
                  <a:lnTo>
                    <a:pt x="104761" y="20710"/>
                  </a:lnTo>
                  <a:lnTo>
                    <a:pt x="113333" y="38375"/>
                  </a:lnTo>
                  <a:lnTo>
                    <a:pt x="118095" y="54213"/>
                  </a:lnTo>
                  <a:lnTo>
                    <a:pt x="120000" y="67614"/>
                  </a:lnTo>
                  <a:lnTo>
                    <a:pt x="120000" y="79187"/>
                  </a:lnTo>
                  <a:lnTo>
                    <a:pt x="118095" y="88934"/>
                  </a:lnTo>
                  <a:lnTo>
                    <a:pt x="112380" y="97461"/>
                  </a:lnTo>
                  <a:lnTo>
                    <a:pt x="106666" y="103553"/>
                  </a:lnTo>
                  <a:lnTo>
                    <a:pt x="99047" y="108426"/>
                  </a:lnTo>
                  <a:lnTo>
                    <a:pt x="91428" y="112690"/>
                  </a:lnTo>
                  <a:lnTo>
                    <a:pt x="82857" y="115736"/>
                  </a:lnTo>
                  <a:lnTo>
                    <a:pt x="75238" y="117563"/>
                  </a:lnTo>
                  <a:lnTo>
                    <a:pt x="66666" y="118781"/>
                  </a:lnTo>
                  <a:lnTo>
                    <a:pt x="60000" y="120000"/>
                  </a:lnTo>
                  <a:lnTo>
                    <a:pt x="53333" y="120000"/>
                  </a:lnTo>
                  <a:lnTo>
                    <a:pt x="47619" y="120000"/>
                  </a:lnTo>
                  <a:lnTo>
                    <a:pt x="44761" y="120000"/>
                  </a:lnTo>
                  <a:lnTo>
                    <a:pt x="42857" y="120000"/>
                  </a:lnTo>
                  <a:lnTo>
                    <a:pt x="23809" y="108426"/>
                  </a:lnTo>
                  <a:lnTo>
                    <a:pt x="9523" y="96852"/>
                  </a:lnTo>
                  <a:lnTo>
                    <a:pt x="2857" y="85279"/>
                  </a:lnTo>
                  <a:lnTo>
                    <a:pt x="0" y="74314"/>
                  </a:lnTo>
                  <a:lnTo>
                    <a:pt x="2857" y="63350"/>
                  </a:lnTo>
                  <a:lnTo>
                    <a:pt x="9523" y="52994"/>
                  </a:lnTo>
                  <a:lnTo>
                    <a:pt x="18095" y="43248"/>
                  </a:lnTo>
                  <a:lnTo>
                    <a:pt x="28571" y="34111"/>
                  </a:lnTo>
                  <a:lnTo>
                    <a:pt x="40952" y="25583"/>
                  </a:lnTo>
                  <a:lnTo>
                    <a:pt x="53333" y="18274"/>
                  </a:lnTo>
                  <a:lnTo>
                    <a:pt x="65714" y="12182"/>
                  </a:lnTo>
                  <a:lnTo>
                    <a:pt x="76190" y="7309"/>
                  </a:lnTo>
                  <a:lnTo>
                    <a:pt x="84761" y="3045"/>
                  </a:lnTo>
                  <a:lnTo>
                    <a:pt x="90476" y="1218"/>
                  </a:lnTo>
                  <a:lnTo>
                    <a:pt x="9238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69" name="Shape 73">
              <a:extLst>
                <a:ext uri="{FF2B5EF4-FFF2-40B4-BE49-F238E27FC236}">
                  <a16:creationId xmlns:a16="http://schemas.microsoft.com/office/drawing/2014/main" id="{C87C96F9-252D-4FDA-BEFE-B6BED2AE6250}"/>
                </a:ext>
              </a:extLst>
            </p:cNvPr>
            <p:cNvSpPr/>
            <p:nvPr/>
          </p:nvSpPr>
          <p:spPr>
            <a:xfrm>
              <a:off x="6115834" y="2172735"/>
              <a:ext cx="127550" cy="313969"/>
            </a:xfrm>
            <a:custGeom>
              <a:avLst/>
              <a:gdLst/>
              <a:ahLst/>
              <a:cxnLst/>
              <a:rect l="0" t="0" r="0" b="0"/>
              <a:pathLst>
                <a:path w="120000" h="120000" extrusionOk="0">
                  <a:moveTo>
                    <a:pt x="76923" y="0"/>
                  </a:moveTo>
                  <a:lnTo>
                    <a:pt x="95384" y="20625"/>
                  </a:lnTo>
                  <a:lnTo>
                    <a:pt x="109230" y="39375"/>
                  </a:lnTo>
                  <a:lnTo>
                    <a:pt x="116923" y="55625"/>
                  </a:lnTo>
                  <a:lnTo>
                    <a:pt x="120000" y="69375"/>
                  </a:lnTo>
                  <a:lnTo>
                    <a:pt x="120000" y="80625"/>
                  </a:lnTo>
                  <a:lnTo>
                    <a:pt x="115384" y="90625"/>
                  </a:lnTo>
                  <a:lnTo>
                    <a:pt x="107692" y="98750"/>
                  </a:lnTo>
                  <a:lnTo>
                    <a:pt x="96923" y="104375"/>
                  </a:lnTo>
                  <a:lnTo>
                    <a:pt x="84615" y="109375"/>
                  </a:lnTo>
                  <a:lnTo>
                    <a:pt x="72307" y="113125"/>
                  </a:lnTo>
                  <a:lnTo>
                    <a:pt x="58461" y="116250"/>
                  </a:lnTo>
                  <a:lnTo>
                    <a:pt x="44615" y="118125"/>
                  </a:lnTo>
                  <a:lnTo>
                    <a:pt x="32307" y="118750"/>
                  </a:lnTo>
                  <a:lnTo>
                    <a:pt x="20000" y="119375"/>
                  </a:lnTo>
                  <a:lnTo>
                    <a:pt x="9230" y="120000"/>
                  </a:lnTo>
                  <a:lnTo>
                    <a:pt x="0" y="120000"/>
                  </a:lnTo>
                  <a:lnTo>
                    <a:pt x="76923"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0" name="Shape 74">
              <a:extLst>
                <a:ext uri="{FF2B5EF4-FFF2-40B4-BE49-F238E27FC236}">
                  <a16:creationId xmlns:a16="http://schemas.microsoft.com/office/drawing/2014/main" id="{D95CD0FE-A709-4EC0-95BB-44326E680312}"/>
                </a:ext>
              </a:extLst>
            </p:cNvPr>
            <p:cNvSpPr/>
            <p:nvPr/>
          </p:nvSpPr>
          <p:spPr>
            <a:xfrm>
              <a:off x="4773292" y="3994407"/>
              <a:ext cx="217489" cy="134091"/>
            </a:xfrm>
            <a:custGeom>
              <a:avLst/>
              <a:gdLst/>
              <a:ahLst/>
              <a:cxnLst/>
              <a:rect l="0" t="0" r="0" b="0"/>
              <a:pathLst>
                <a:path w="120000" h="120000" extrusionOk="0">
                  <a:moveTo>
                    <a:pt x="83007" y="0"/>
                  </a:moveTo>
                  <a:lnTo>
                    <a:pt x="92932" y="2926"/>
                  </a:lnTo>
                  <a:lnTo>
                    <a:pt x="100150" y="8780"/>
                  </a:lnTo>
                  <a:lnTo>
                    <a:pt x="106466" y="17560"/>
                  </a:lnTo>
                  <a:lnTo>
                    <a:pt x="110977" y="26341"/>
                  </a:lnTo>
                  <a:lnTo>
                    <a:pt x="114586" y="36585"/>
                  </a:lnTo>
                  <a:lnTo>
                    <a:pt x="117293" y="43902"/>
                  </a:lnTo>
                  <a:lnTo>
                    <a:pt x="118195" y="52682"/>
                  </a:lnTo>
                  <a:lnTo>
                    <a:pt x="120000" y="58536"/>
                  </a:lnTo>
                  <a:lnTo>
                    <a:pt x="120000" y="60000"/>
                  </a:lnTo>
                  <a:lnTo>
                    <a:pt x="110075" y="86341"/>
                  </a:lnTo>
                  <a:lnTo>
                    <a:pt x="101052" y="105365"/>
                  </a:lnTo>
                  <a:lnTo>
                    <a:pt x="89323" y="115609"/>
                  </a:lnTo>
                  <a:lnTo>
                    <a:pt x="76691" y="120000"/>
                  </a:lnTo>
                  <a:lnTo>
                    <a:pt x="64060" y="120000"/>
                  </a:lnTo>
                  <a:lnTo>
                    <a:pt x="53233" y="115609"/>
                  </a:lnTo>
                  <a:lnTo>
                    <a:pt x="40601" y="106829"/>
                  </a:lnTo>
                  <a:lnTo>
                    <a:pt x="29774" y="96585"/>
                  </a:lnTo>
                  <a:lnTo>
                    <a:pt x="19849" y="86341"/>
                  </a:lnTo>
                  <a:lnTo>
                    <a:pt x="10827" y="76097"/>
                  </a:lnTo>
                  <a:lnTo>
                    <a:pt x="5413" y="68780"/>
                  </a:lnTo>
                  <a:lnTo>
                    <a:pt x="902" y="61463"/>
                  </a:lnTo>
                  <a:lnTo>
                    <a:pt x="0" y="60000"/>
                  </a:lnTo>
                  <a:lnTo>
                    <a:pt x="21654" y="35121"/>
                  </a:lnTo>
                  <a:lnTo>
                    <a:pt x="40601" y="17560"/>
                  </a:lnTo>
                  <a:lnTo>
                    <a:pt x="56842" y="5853"/>
                  </a:lnTo>
                  <a:lnTo>
                    <a:pt x="70375" y="0"/>
                  </a:lnTo>
                  <a:lnTo>
                    <a:pt x="83007"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1" name="Shape 75">
              <a:extLst>
                <a:ext uri="{FF2B5EF4-FFF2-40B4-BE49-F238E27FC236}">
                  <a16:creationId xmlns:a16="http://schemas.microsoft.com/office/drawing/2014/main" id="{2FE807ED-E96E-44A1-ABE8-FD0DEEC807CD}"/>
                </a:ext>
              </a:extLst>
            </p:cNvPr>
            <p:cNvSpPr/>
            <p:nvPr/>
          </p:nvSpPr>
          <p:spPr>
            <a:xfrm>
              <a:off x="4774927" y="3992772"/>
              <a:ext cx="212583" cy="67046"/>
            </a:xfrm>
            <a:custGeom>
              <a:avLst/>
              <a:gdLst/>
              <a:ahLst/>
              <a:cxnLst/>
              <a:rect l="0" t="0" r="0" b="0"/>
              <a:pathLst>
                <a:path w="120000" h="120000" extrusionOk="0">
                  <a:moveTo>
                    <a:pt x="82153" y="0"/>
                  </a:moveTo>
                  <a:lnTo>
                    <a:pt x="91384" y="2926"/>
                  </a:lnTo>
                  <a:lnTo>
                    <a:pt x="98769" y="17560"/>
                  </a:lnTo>
                  <a:lnTo>
                    <a:pt x="105230" y="32195"/>
                  </a:lnTo>
                  <a:lnTo>
                    <a:pt x="110769" y="46829"/>
                  </a:lnTo>
                  <a:lnTo>
                    <a:pt x="113538" y="67317"/>
                  </a:lnTo>
                  <a:lnTo>
                    <a:pt x="117230" y="84878"/>
                  </a:lnTo>
                  <a:lnTo>
                    <a:pt x="119076" y="102439"/>
                  </a:lnTo>
                  <a:lnTo>
                    <a:pt x="120000" y="117073"/>
                  </a:lnTo>
                  <a:lnTo>
                    <a:pt x="0" y="120000"/>
                  </a:lnTo>
                  <a:lnTo>
                    <a:pt x="21230" y="73170"/>
                  </a:lnTo>
                  <a:lnTo>
                    <a:pt x="40615" y="35121"/>
                  </a:lnTo>
                  <a:lnTo>
                    <a:pt x="56307" y="14634"/>
                  </a:lnTo>
                  <a:lnTo>
                    <a:pt x="70153" y="2926"/>
                  </a:lnTo>
                  <a:lnTo>
                    <a:pt x="82153"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2" name="Shape 76">
              <a:extLst>
                <a:ext uri="{FF2B5EF4-FFF2-40B4-BE49-F238E27FC236}">
                  <a16:creationId xmlns:a16="http://schemas.microsoft.com/office/drawing/2014/main" id="{E808C2AC-5A43-4E36-9774-9D0D28187A20}"/>
                </a:ext>
              </a:extLst>
            </p:cNvPr>
            <p:cNvSpPr/>
            <p:nvPr/>
          </p:nvSpPr>
          <p:spPr>
            <a:xfrm>
              <a:off x="6869687" y="3304330"/>
              <a:ext cx="209312" cy="135726"/>
            </a:xfrm>
            <a:custGeom>
              <a:avLst/>
              <a:gdLst/>
              <a:ahLst/>
              <a:cxnLst/>
              <a:rect l="0" t="0" r="0" b="0"/>
              <a:pathLst>
                <a:path w="120000" h="120000" extrusionOk="0">
                  <a:moveTo>
                    <a:pt x="43125" y="0"/>
                  </a:moveTo>
                  <a:lnTo>
                    <a:pt x="57187" y="2891"/>
                  </a:lnTo>
                  <a:lnTo>
                    <a:pt x="70312" y="11566"/>
                  </a:lnTo>
                  <a:lnTo>
                    <a:pt x="81562" y="23132"/>
                  </a:lnTo>
                  <a:lnTo>
                    <a:pt x="91875" y="39036"/>
                  </a:lnTo>
                  <a:lnTo>
                    <a:pt x="101250" y="53493"/>
                  </a:lnTo>
                  <a:lnTo>
                    <a:pt x="108750" y="67951"/>
                  </a:lnTo>
                  <a:lnTo>
                    <a:pt x="114375" y="82409"/>
                  </a:lnTo>
                  <a:lnTo>
                    <a:pt x="119062" y="89638"/>
                  </a:lnTo>
                  <a:lnTo>
                    <a:pt x="120000" y="93975"/>
                  </a:lnTo>
                  <a:lnTo>
                    <a:pt x="93750" y="108433"/>
                  </a:lnTo>
                  <a:lnTo>
                    <a:pt x="71250" y="117108"/>
                  </a:lnTo>
                  <a:lnTo>
                    <a:pt x="53437" y="119999"/>
                  </a:lnTo>
                  <a:lnTo>
                    <a:pt x="38437" y="118554"/>
                  </a:lnTo>
                  <a:lnTo>
                    <a:pt x="27187" y="115662"/>
                  </a:lnTo>
                  <a:lnTo>
                    <a:pt x="16875" y="106987"/>
                  </a:lnTo>
                  <a:lnTo>
                    <a:pt x="10312" y="98313"/>
                  </a:lnTo>
                  <a:lnTo>
                    <a:pt x="4687" y="88192"/>
                  </a:lnTo>
                  <a:lnTo>
                    <a:pt x="1875" y="76626"/>
                  </a:lnTo>
                  <a:lnTo>
                    <a:pt x="937" y="66506"/>
                  </a:lnTo>
                  <a:lnTo>
                    <a:pt x="0" y="56385"/>
                  </a:lnTo>
                  <a:lnTo>
                    <a:pt x="0" y="50602"/>
                  </a:lnTo>
                  <a:lnTo>
                    <a:pt x="0" y="44819"/>
                  </a:lnTo>
                  <a:lnTo>
                    <a:pt x="0" y="41927"/>
                  </a:lnTo>
                  <a:lnTo>
                    <a:pt x="14062" y="18795"/>
                  </a:lnTo>
                  <a:lnTo>
                    <a:pt x="29062" y="5783"/>
                  </a:lnTo>
                  <a:lnTo>
                    <a:pt x="43125"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3" name="Shape 77">
              <a:extLst>
                <a:ext uri="{FF2B5EF4-FFF2-40B4-BE49-F238E27FC236}">
                  <a16:creationId xmlns:a16="http://schemas.microsoft.com/office/drawing/2014/main" id="{6AA90D7D-0BB6-41AE-88E5-D5655F584C74}"/>
                </a:ext>
              </a:extLst>
            </p:cNvPr>
            <p:cNvSpPr/>
            <p:nvPr/>
          </p:nvSpPr>
          <p:spPr>
            <a:xfrm>
              <a:off x="6869687" y="3356658"/>
              <a:ext cx="207678" cy="83398"/>
            </a:xfrm>
            <a:custGeom>
              <a:avLst/>
              <a:gdLst/>
              <a:ahLst/>
              <a:cxnLst/>
              <a:rect l="0" t="0" r="0" b="0"/>
              <a:pathLst>
                <a:path w="120000" h="120000" extrusionOk="0">
                  <a:moveTo>
                    <a:pt x="0" y="0"/>
                  </a:moveTo>
                  <a:lnTo>
                    <a:pt x="120000" y="77647"/>
                  </a:lnTo>
                  <a:lnTo>
                    <a:pt x="93543" y="101176"/>
                  </a:lnTo>
                  <a:lnTo>
                    <a:pt x="71811" y="115294"/>
                  </a:lnTo>
                  <a:lnTo>
                    <a:pt x="53858" y="120000"/>
                  </a:lnTo>
                  <a:lnTo>
                    <a:pt x="39685" y="120000"/>
                  </a:lnTo>
                  <a:lnTo>
                    <a:pt x="28346" y="115294"/>
                  </a:lnTo>
                  <a:lnTo>
                    <a:pt x="18897" y="103529"/>
                  </a:lnTo>
                  <a:lnTo>
                    <a:pt x="13228" y="91764"/>
                  </a:lnTo>
                  <a:lnTo>
                    <a:pt x="7559" y="75294"/>
                  </a:lnTo>
                  <a:lnTo>
                    <a:pt x="3779" y="58823"/>
                  </a:lnTo>
                  <a:lnTo>
                    <a:pt x="1889" y="40000"/>
                  </a:lnTo>
                  <a:lnTo>
                    <a:pt x="944" y="25882"/>
                  </a:lnTo>
                  <a:lnTo>
                    <a:pt x="944" y="9411"/>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4" name="Shape 78">
              <a:extLst>
                <a:ext uri="{FF2B5EF4-FFF2-40B4-BE49-F238E27FC236}">
                  <a16:creationId xmlns:a16="http://schemas.microsoft.com/office/drawing/2014/main" id="{88CCC286-9116-4062-8A4B-44FFB6402555}"/>
                </a:ext>
              </a:extLst>
            </p:cNvPr>
            <p:cNvSpPr/>
            <p:nvPr/>
          </p:nvSpPr>
          <p:spPr>
            <a:xfrm>
              <a:off x="6128916" y="2560291"/>
              <a:ext cx="340133" cy="328686"/>
            </a:xfrm>
            <a:custGeom>
              <a:avLst/>
              <a:gdLst/>
              <a:ahLst/>
              <a:cxnLst/>
              <a:rect l="0" t="0" r="0" b="0"/>
              <a:pathLst>
                <a:path w="120000" h="120000" extrusionOk="0">
                  <a:moveTo>
                    <a:pt x="120000" y="0"/>
                  </a:moveTo>
                  <a:lnTo>
                    <a:pt x="115961" y="25074"/>
                  </a:lnTo>
                  <a:lnTo>
                    <a:pt x="110769" y="45970"/>
                  </a:lnTo>
                  <a:lnTo>
                    <a:pt x="103846" y="63880"/>
                  </a:lnTo>
                  <a:lnTo>
                    <a:pt x="96346" y="78208"/>
                  </a:lnTo>
                  <a:lnTo>
                    <a:pt x="87692" y="89552"/>
                  </a:lnTo>
                  <a:lnTo>
                    <a:pt x="79038" y="99701"/>
                  </a:lnTo>
                  <a:lnTo>
                    <a:pt x="69807" y="106865"/>
                  </a:lnTo>
                  <a:lnTo>
                    <a:pt x="60576" y="112835"/>
                  </a:lnTo>
                  <a:lnTo>
                    <a:pt x="51923" y="116417"/>
                  </a:lnTo>
                  <a:lnTo>
                    <a:pt x="42692" y="118805"/>
                  </a:lnTo>
                  <a:lnTo>
                    <a:pt x="34615" y="120000"/>
                  </a:lnTo>
                  <a:lnTo>
                    <a:pt x="26538" y="120000"/>
                  </a:lnTo>
                  <a:lnTo>
                    <a:pt x="20192" y="120000"/>
                  </a:lnTo>
                  <a:lnTo>
                    <a:pt x="13846" y="119402"/>
                  </a:lnTo>
                  <a:lnTo>
                    <a:pt x="9807" y="118805"/>
                  </a:lnTo>
                  <a:lnTo>
                    <a:pt x="7500" y="118208"/>
                  </a:lnTo>
                  <a:lnTo>
                    <a:pt x="5769" y="117611"/>
                  </a:lnTo>
                  <a:lnTo>
                    <a:pt x="1153" y="102686"/>
                  </a:lnTo>
                  <a:lnTo>
                    <a:pt x="0" y="88955"/>
                  </a:lnTo>
                  <a:lnTo>
                    <a:pt x="576" y="77014"/>
                  </a:lnTo>
                  <a:lnTo>
                    <a:pt x="4615" y="65671"/>
                  </a:lnTo>
                  <a:lnTo>
                    <a:pt x="10384" y="55522"/>
                  </a:lnTo>
                  <a:lnTo>
                    <a:pt x="17884" y="45970"/>
                  </a:lnTo>
                  <a:lnTo>
                    <a:pt x="27115" y="38208"/>
                  </a:lnTo>
                  <a:lnTo>
                    <a:pt x="37500" y="30447"/>
                  </a:lnTo>
                  <a:lnTo>
                    <a:pt x="47884" y="24477"/>
                  </a:lnTo>
                  <a:lnTo>
                    <a:pt x="59423" y="19104"/>
                  </a:lnTo>
                  <a:lnTo>
                    <a:pt x="70384" y="14328"/>
                  </a:lnTo>
                  <a:lnTo>
                    <a:pt x="81346" y="10149"/>
                  </a:lnTo>
                  <a:lnTo>
                    <a:pt x="91153" y="7164"/>
                  </a:lnTo>
                  <a:lnTo>
                    <a:pt x="100384" y="4179"/>
                  </a:lnTo>
                  <a:lnTo>
                    <a:pt x="108461" y="2388"/>
                  </a:lnTo>
                  <a:lnTo>
                    <a:pt x="114807" y="1791"/>
                  </a:lnTo>
                  <a:lnTo>
                    <a:pt x="118846" y="0"/>
                  </a:lnTo>
                  <a:lnTo>
                    <a:pt x="1200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5" name="Shape 79">
              <a:extLst>
                <a:ext uri="{FF2B5EF4-FFF2-40B4-BE49-F238E27FC236}">
                  <a16:creationId xmlns:a16="http://schemas.microsoft.com/office/drawing/2014/main" id="{FBF04D68-5490-4F9B-B496-D88A2D92DCD3}"/>
                </a:ext>
              </a:extLst>
            </p:cNvPr>
            <p:cNvSpPr/>
            <p:nvPr/>
          </p:nvSpPr>
          <p:spPr>
            <a:xfrm>
              <a:off x="6153446" y="2566832"/>
              <a:ext cx="313969" cy="327051"/>
            </a:xfrm>
            <a:custGeom>
              <a:avLst/>
              <a:gdLst/>
              <a:ahLst/>
              <a:cxnLst/>
              <a:rect l="0" t="0" r="0" b="0"/>
              <a:pathLst>
                <a:path w="120000" h="120000" extrusionOk="0">
                  <a:moveTo>
                    <a:pt x="120000" y="0"/>
                  </a:moveTo>
                  <a:lnTo>
                    <a:pt x="115625" y="23400"/>
                  </a:lnTo>
                  <a:lnTo>
                    <a:pt x="110625" y="43800"/>
                  </a:lnTo>
                  <a:lnTo>
                    <a:pt x="103125" y="60600"/>
                  </a:lnTo>
                  <a:lnTo>
                    <a:pt x="96250" y="75600"/>
                  </a:lnTo>
                  <a:lnTo>
                    <a:pt x="87500" y="87600"/>
                  </a:lnTo>
                  <a:lnTo>
                    <a:pt x="78125" y="97800"/>
                  </a:lnTo>
                  <a:lnTo>
                    <a:pt x="68750" y="105000"/>
                  </a:lnTo>
                  <a:lnTo>
                    <a:pt x="59375" y="111000"/>
                  </a:lnTo>
                  <a:lnTo>
                    <a:pt x="49375" y="114600"/>
                  </a:lnTo>
                  <a:lnTo>
                    <a:pt x="39375" y="117600"/>
                  </a:lnTo>
                  <a:lnTo>
                    <a:pt x="31250" y="118800"/>
                  </a:lnTo>
                  <a:lnTo>
                    <a:pt x="22500" y="120000"/>
                  </a:lnTo>
                  <a:lnTo>
                    <a:pt x="15000" y="120000"/>
                  </a:lnTo>
                  <a:lnTo>
                    <a:pt x="8750" y="118800"/>
                  </a:lnTo>
                  <a:lnTo>
                    <a:pt x="3750" y="117600"/>
                  </a:lnTo>
                  <a:lnTo>
                    <a:pt x="0" y="117000"/>
                  </a:lnTo>
                  <a:lnTo>
                    <a:pt x="1200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6" name="Shape 80">
              <a:extLst>
                <a:ext uri="{FF2B5EF4-FFF2-40B4-BE49-F238E27FC236}">
                  <a16:creationId xmlns:a16="http://schemas.microsoft.com/office/drawing/2014/main" id="{866BBC87-6836-4A9D-ADCA-4348E3904DB1}"/>
                </a:ext>
              </a:extLst>
            </p:cNvPr>
            <p:cNvSpPr/>
            <p:nvPr/>
          </p:nvSpPr>
          <p:spPr>
            <a:xfrm>
              <a:off x="6639115" y="4076169"/>
              <a:ext cx="232206" cy="451330"/>
            </a:xfrm>
            <a:custGeom>
              <a:avLst/>
              <a:gdLst/>
              <a:ahLst/>
              <a:cxnLst/>
              <a:rect l="0" t="0" r="0" b="0"/>
              <a:pathLst>
                <a:path w="120000" h="120000" extrusionOk="0">
                  <a:moveTo>
                    <a:pt x="76901" y="0"/>
                  </a:moveTo>
                  <a:lnTo>
                    <a:pt x="93802" y="15217"/>
                  </a:lnTo>
                  <a:lnTo>
                    <a:pt x="105633" y="28695"/>
                  </a:lnTo>
                  <a:lnTo>
                    <a:pt x="113239" y="41304"/>
                  </a:lnTo>
                  <a:lnTo>
                    <a:pt x="118309" y="52608"/>
                  </a:lnTo>
                  <a:lnTo>
                    <a:pt x="120000" y="63043"/>
                  </a:lnTo>
                  <a:lnTo>
                    <a:pt x="119154" y="72173"/>
                  </a:lnTo>
                  <a:lnTo>
                    <a:pt x="115774" y="80869"/>
                  </a:lnTo>
                  <a:lnTo>
                    <a:pt x="109859" y="88260"/>
                  </a:lnTo>
                  <a:lnTo>
                    <a:pt x="103943" y="94782"/>
                  </a:lnTo>
                  <a:lnTo>
                    <a:pt x="97183" y="100434"/>
                  </a:lnTo>
                  <a:lnTo>
                    <a:pt x="88732" y="105217"/>
                  </a:lnTo>
                  <a:lnTo>
                    <a:pt x="81126" y="109565"/>
                  </a:lnTo>
                  <a:lnTo>
                    <a:pt x="72676" y="113043"/>
                  </a:lnTo>
                  <a:lnTo>
                    <a:pt x="65070" y="115217"/>
                  </a:lnTo>
                  <a:lnTo>
                    <a:pt x="59154" y="117391"/>
                  </a:lnTo>
                  <a:lnTo>
                    <a:pt x="53239" y="119130"/>
                  </a:lnTo>
                  <a:lnTo>
                    <a:pt x="50704" y="119565"/>
                  </a:lnTo>
                  <a:lnTo>
                    <a:pt x="49859" y="120000"/>
                  </a:lnTo>
                  <a:lnTo>
                    <a:pt x="31267" y="113478"/>
                  </a:lnTo>
                  <a:lnTo>
                    <a:pt x="16056" y="106956"/>
                  </a:lnTo>
                  <a:lnTo>
                    <a:pt x="7605" y="98695"/>
                  </a:lnTo>
                  <a:lnTo>
                    <a:pt x="1690" y="90869"/>
                  </a:lnTo>
                  <a:lnTo>
                    <a:pt x="0" y="82173"/>
                  </a:lnTo>
                  <a:lnTo>
                    <a:pt x="0" y="73478"/>
                  </a:lnTo>
                  <a:lnTo>
                    <a:pt x="3380" y="64782"/>
                  </a:lnTo>
                  <a:lnTo>
                    <a:pt x="8450" y="55652"/>
                  </a:lnTo>
                  <a:lnTo>
                    <a:pt x="15211" y="47391"/>
                  </a:lnTo>
                  <a:lnTo>
                    <a:pt x="23661" y="38695"/>
                  </a:lnTo>
                  <a:lnTo>
                    <a:pt x="32112" y="30434"/>
                  </a:lnTo>
                  <a:lnTo>
                    <a:pt x="41408" y="23478"/>
                  </a:lnTo>
                  <a:lnTo>
                    <a:pt x="50704" y="16521"/>
                  </a:lnTo>
                  <a:lnTo>
                    <a:pt x="59154" y="10869"/>
                  </a:lnTo>
                  <a:lnTo>
                    <a:pt x="65915" y="6521"/>
                  </a:lnTo>
                  <a:lnTo>
                    <a:pt x="71830" y="3043"/>
                  </a:lnTo>
                  <a:lnTo>
                    <a:pt x="76056" y="434"/>
                  </a:lnTo>
                  <a:lnTo>
                    <a:pt x="76901"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7" name="Shape 81">
              <a:extLst>
                <a:ext uri="{FF2B5EF4-FFF2-40B4-BE49-F238E27FC236}">
                  <a16:creationId xmlns:a16="http://schemas.microsoft.com/office/drawing/2014/main" id="{6074EB3C-1FD1-4609-AA12-649A6FB3D269}"/>
                </a:ext>
              </a:extLst>
            </p:cNvPr>
            <p:cNvSpPr/>
            <p:nvPr/>
          </p:nvSpPr>
          <p:spPr>
            <a:xfrm>
              <a:off x="6740501" y="4079440"/>
              <a:ext cx="130820" cy="446425"/>
            </a:xfrm>
            <a:custGeom>
              <a:avLst/>
              <a:gdLst/>
              <a:ahLst/>
              <a:cxnLst/>
              <a:rect l="0" t="0" r="0" b="0"/>
              <a:pathLst>
                <a:path w="120000" h="120000" extrusionOk="0">
                  <a:moveTo>
                    <a:pt x="45000" y="0"/>
                  </a:moveTo>
                  <a:lnTo>
                    <a:pt x="75000" y="15384"/>
                  </a:lnTo>
                  <a:lnTo>
                    <a:pt x="96000" y="29450"/>
                  </a:lnTo>
                  <a:lnTo>
                    <a:pt x="109500" y="42637"/>
                  </a:lnTo>
                  <a:lnTo>
                    <a:pt x="118500" y="54505"/>
                  </a:lnTo>
                  <a:lnTo>
                    <a:pt x="120000" y="65054"/>
                  </a:lnTo>
                  <a:lnTo>
                    <a:pt x="118500" y="74725"/>
                  </a:lnTo>
                  <a:lnTo>
                    <a:pt x="111000" y="83516"/>
                  </a:lnTo>
                  <a:lnTo>
                    <a:pt x="102000" y="90549"/>
                  </a:lnTo>
                  <a:lnTo>
                    <a:pt x="90000" y="97142"/>
                  </a:lnTo>
                  <a:lnTo>
                    <a:pt x="78000" y="103296"/>
                  </a:lnTo>
                  <a:lnTo>
                    <a:pt x="63000" y="107692"/>
                  </a:lnTo>
                  <a:lnTo>
                    <a:pt x="48000" y="111648"/>
                  </a:lnTo>
                  <a:lnTo>
                    <a:pt x="33000" y="114725"/>
                  </a:lnTo>
                  <a:lnTo>
                    <a:pt x="21000" y="117362"/>
                  </a:lnTo>
                  <a:lnTo>
                    <a:pt x="9000" y="118681"/>
                  </a:lnTo>
                  <a:lnTo>
                    <a:pt x="0" y="119999"/>
                  </a:lnTo>
                  <a:lnTo>
                    <a:pt x="450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8" name="Shape 82">
              <a:extLst>
                <a:ext uri="{FF2B5EF4-FFF2-40B4-BE49-F238E27FC236}">
                  <a16:creationId xmlns:a16="http://schemas.microsoft.com/office/drawing/2014/main" id="{41F3A62F-4131-4F8E-A683-AEC27FE20105}"/>
                </a:ext>
              </a:extLst>
            </p:cNvPr>
            <p:cNvSpPr/>
            <p:nvPr/>
          </p:nvSpPr>
          <p:spPr>
            <a:xfrm>
              <a:off x="6356217" y="3096654"/>
              <a:ext cx="240383" cy="315604"/>
            </a:xfrm>
            <a:custGeom>
              <a:avLst/>
              <a:gdLst/>
              <a:ahLst/>
              <a:cxnLst/>
              <a:rect l="0" t="0" r="0" b="0"/>
              <a:pathLst>
                <a:path w="120000" h="120000" extrusionOk="0">
                  <a:moveTo>
                    <a:pt x="80816" y="0"/>
                  </a:moveTo>
                  <a:lnTo>
                    <a:pt x="95510" y="20518"/>
                  </a:lnTo>
                  <a:lnTo>
                    <a:pt x="106122" y="37927"/>
                  </a:lnTo>
                  <a:lnTo>
                    <a:pt x="113469" y="53471"/>
                  </a:lnTo>
                  <a:lnTo>
                    <a:pt x="118367" y="67150"/>
                  </a:lnTo>
                  <a:lnTo>
                    <a:pt x="120000" y="78341"/>
                  </a:lnTo>
                  <a:lnTo>
                    <a:pt x="119183" y="87668"/>
                  </a:lnTo>
                  <a:lnTo>
                    <a:pt x="116734" y="95751"/>
                  </a:lnTo>
                  <a:lnTo>
                    <a:pt x="111836" y="102590"/>
                  </a:lnTo>
                  <a:lnTo>
                    <a:pt x="106122" y="107564"/>
                  </a:lnTo>
                  <a:lnTo>
                    <a:pt x="99591" y="111917"/>
                  </a:lnTo>
                  <a:lnTo>
                    <a:pt x="91428" y="115025"/>
                  </a:lnTo>
                  <a:lnTo>
                    <a:pt x="83265" y="116891"/>
                  </a:lnTo>
                  <a:lnTo>
                    <a:pt x="75102" y="118756"/>
                  </a:lnTo>
                  <a:lnTo>
                    <a:pt x="67755" y="120000"/>
                  </a:lnTo>
                  <a:lnTo>
                    <a:pt x="61224" y="120000"/>
                  </a:lnTo>
                  <a:lnTo>
                    <a:pt x="54693" y="120000"/>
                  </a:lnTo>
                  <a:lnTo>
                    <a:pt x="49795" y="120000"/>
                  </a:lnTo>
                  <a:lnTo>
                    <a:pt x="46530" y="120000"/>
                  </a:lnTo>
                  <a:lnTo>
                    <a:pt x="45714" y="120000"/>
                  </a:lnTo>
                  <a:lnTo>
                    <a:pt x="26122" y="110051"/>
                  </a:lnTo>
                  <a:lnTo>
                    <a:pt x="12244" y="100725"/>
                  </a:lnTo>
                  <a:lnTo>
                    <a:pt x="3265" y="90777"/>
                  </a:lnTo>
                  <a:lnTo>
                    <a:pt x="0" y="80207"/>
                  </a:lnTo>
                  <a:lnTo>
                    <a:pt x="0" y="70259"/>
                  </a:lnTo>
                  <a:lnTo>
                    <a:pt x="2448" y="60310"/>
                  </a:lnTo>
                  <a:lnTo>
                    <a:pt x="8979" y="50984"/>
                  </a:lnTo>
                  <a:lnTo>
                    <a:pt x="16326" y="41658"/>
                  </a:lnTo>
                  <a:lnTo>
                    <a:pt x="26938" y="32953"/>
                  </a:lnTo>
                  <a:lnTo>
                    <a:pt x="37551" y="25492"/>
                  </a:lnTo>
                  <a:lnTo>
                    <a:pt x="47346" y="18031"/>
                  </a:lnTo>
                  <a:lnTo>
                    <a:pt x="57959" y="12435"/>
                  </a:lnTo>
                  <a:lnTo>
                    <a:pt x="66938" y="7461"/>
                  </a:lnTo>
                  <a:lnTo>
                    <a:pt x="74285" y="3730"/>
                  </a:lnTo>
                  <a:lnTo>
                    <a:pt x="79183" y="1865"/>
                  </a:lnTo>
                  <a:lnTo>
                    <a:pt x="80816"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79" name="Shape 83">
              <a:extLst>
                <a:ext uri="{FF2B5EF4-FFF2-40B4-BE49-F238E27FC236}">
                  <a16:creationId xmlns:a16="http://schemas.microsoft.com/office/drawing/2014/main" id="{19CDC480-13C5-4068-8633-46BECB4FFE48}"/>
                </a:ext>
              </a:extLst>
            </p:cNvPr>
            <p:cNvSpPr/>
            <p:nvPr/>
          </p:nvSpPr>
          <p:spPr>
            <a:xfrm>
              <a:off x="6454332" y="3103195"/>
              <a:ext cx="142268" cy="307428"/>
            </a:xfrm>
            <a:custGeom>
              <a:avLst/>
              <a:gdLst/>
              <a:ahLst/>
              <a:cxnLst/>
              <a:rect l="0" t="0" r="0" b="0"/>
              <a:pathLst>
                <a:path w="120000" h="120000" extrusionOk="0">
                  <a:moveTo>
                    <a:pt x="55172" y="0"/>
                  </a:moveTo>
                  <a:lnTo>
                    <a:pt x="78620" y="19148"/>
                  </a:lnTo>
                  <a:lnTo>
                    <a:pt x="96551" y="35744"/>
                  </a:lnTo>
                  <a:lnTo>
                    <a:pt x="108965" y="51063"/>
                  </a:lnTo>
                  <a:lnTo>
                    <a:pt x="117241" y="63829"/>
                  </a:lnTo>
                  <a:lnTo>
                    <a:pt x="120000" y="74680"/>
                  </a:lnTo>
                  <a:lnTo>
                    <a:pt x="120000" y="84255"/>
                  </a:lnTo>
                  <a:lnTo>
                    <a:pt x="115862" y="92553"/>
                  </a:lnTo>
                  <a:lnTo>
                    <a:pt x="108965" y="98936"/>
                  </a:lnTo>
                  <a:lnTo>
                    <a:pt x="99310" y="104680"/>
                  </a:lnTo>
                  <a:lnTo>
                    <a:pt x="89655" y="107872"/>
                  </a:lnTo>
                  <a:lnTo>
                    <a:pt x="77241" y="111063"/>
                  </a:lnTo>
                  <a:lnTo>
                    <a:pt x="64827" y="114255"/>
                  </a:lnTo>
                  <a:lnTo>
                    <a:pt x="52413" y="115531"/>
                  </a:lnTo>
                  <a:lnTo>
                    <a:pt x="38620" y="116808"/>
                  </a:lnTo>
                  <a:lnTo>
                    <a:pt x="26206" y="117446"/>
                  </a:lnTo>
                  <a:lnTo>
                    <a:pt x="15172" y="118085"/>
                  </a:lnTo>
                  <a:lnTo>
                    <a:pt x="5517" y="119361"/>
                  </a:lnTo>
                  <a:lnTo>
                    <a:pt x="0" y="120000"/>
                  </a:lnTo>
                  <a:lnTo>
                    <a:pt x="55172"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0" name="Shape 84">
              <a:extLst>
                <a:ext uri="{FF2B5EF4-FFF2-40B4-BE49-F238E27FC236}">
                  <a16:creationId xmlns:a16="http://schemas.microsoft.com/office/drawing/2014/main" id="{F8382EB3-2FF1-4C2B-AC1A-02BBD5CC8794}"/>
                </a:ext>
              </a:extLst>
            </p:cNvPr>
            <p:cNvSpPr/>
            <p:nvPr/>
          </p:nvSpPr>
          <p:spPr>
            <a:xfrm>
              <a:off x="6892580" y="4491524"/>
              <a:ext cx="399002" cy="207678"/>
            </a:xfrm>
            <a:custGeom>
              <a:avLst/>
              <a:gdLst/>
              <a:ahLst/>
              <a:cxnLst/>
              <a:rect l="0" t="0" r="0" b="0"/>
              <a:pathLst>
                <a:path w="120000" h="120000" extrusionOk="0">
                  <a:moveTo>
                    <a:pt x="40819" y="0"/>
                  </a:moveTo>
                  <a:lnTo>
                    <a:pt x="50163" y="1889"/>
                  </a:lnTo>
                  <a:lnTo>
                    <a:pt x="60000" y="7559"/>
                  </a:lnTo>
                  <a:lnTo>
                    <a:pt x="68852" y="14173"/>
                  </a:lnTo>
                  <a:lnTo>
                    <a:pt x="78196" y="22677"/>
                  </a:lnTo>
                  <a:lnTo>
                    <a:pt x="86557" y="31181"/>
                  </a:lnTo>
                  <a:lnTo>
                    <a:pt x="94426" y="42519"/>
                  </a:lnTo>
                  <a:lnTo>
                    <a:pt x="101311" y="51968"/>
                  </a:lnTo>
                  <a:lnTo>
                    <a:pt x="107704" y="61417"/>
                  </a:lnTo>
                  <a:lnTo>
                    <a:pt x="112622" y="69921"/>
                  </a:lnTo>
                  <a:lnTo>
                    <a:pt x="116557" y="76535"/>
                  </a:lnTo>
                  <a:lnTo>
                    <a:pt x="119016" y="80314"/>
                  </a:lnTo>
                  <a:lnTo>
                    <a:pt x="120000" y="81259"/>
                  </a:lnTo>
                  <a:lnTo>
                    <a:pt x="103770" y="98267"/>
                  </a:lnTo>
                  <a:lnTo>
                    <a:pt x="89016" y="108661"/>
                  </a:lnTo>
                  <a:lnTo>
                    <a:pt x="75737" y="116220"/>
                  </a:lnTo>
                  <a:lnTo>
                    <a:pt x="63442" y="120000"/>
                  </a:lnTo>
                  <a:lnTo>
                    <a:pt x="52622" y="120000"/>
                  </a:lnTo>
                  <a:lnTo>
                    <a:pt x="42786" y="118110"/>
                  </a:lnTo>
                  <a:lnTo>
                    <a:pt x="34426" y="113385"/>
                  </a:lnTo>
                  <a:lnTo>
                    <a:pt x="27049" y="106771"/>
                  </a:lnTo>
                  <a:lnTo>
                    <a:pt x="20655" y="99212"/>
                  </a:lnTo>
                  <a:lnTo>
                    <a:pt x="15737" y="91653"/>
                  </a:lnTo>
                  <a:lnTo>
                    <a:pt x="11311" y="83149"/>
                  </a:lnTo>
                  <a:lnTo>
                    <a:pt x="7377" y="73700"/>
                  </a:lnTo>
                  <a:lnTo>
                    <a:pt x="4426" y="65196"/>
                  </a:lnTo>
                  <a:lnTo>
                    <a:pt x="1967" y="57637"/>
                  </a:lnTo>
                  <a:lnTo>
                    <a:pt x="983" y="51968"/>
                  </a:lnTo>
                  <a:lnTo>
                    <a:pt x="0" y="49133"/>
                  </a:lnTo>
                  <a:lnTo>
                    <a:pt x="0" y="47244"/>
                  </a:lnTo>
                  <a:lnTo>
                    <a:pt x="6393" y="28346"/>
                  </a:lnTo>
                  <a:lnTo>
                    <a:pt x="14754" y="14173"/>
                  </a:lnTo>
                  <a:lnTo>
                    <a:pt x="22622" y="5669"/>
                  </a:lnTo>
                  <a:lnTo>
                    <a:pt x="31475" y="944"/>
                  </a:lnTo>
                  <a:lnTo>
                    <a:pt x="40819"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1" name="Shape 85">
              <a:extLst>
                <a:ext uri="{FF2B5EF4-FFF2-40B4-BE49-F238E27FC236}">
                  <a16:creationId xmlns:a16="http://schemas.microsoft.com/office/drawing/2014/main" id="{BCEDEF2B-B6D8-48BB-85A9-5BC1D6FDE618}"/>
                </a:ext>
              </a:extLst>
            </p:cNvPr>
            <p:cNvSpPr/>
            <p:nvPr/>
          </p:nvSpPr>
          <p:spPr>
            <a:xfrm>
              <a:off x="6892580" y="4579827"/>
              <a:ext cx="395731" cy="121009"/>
            </a:xfrm>
            <a:custGeom>
              <a:avLst/>
              <a:gdLst/>
              <a:ahLst/>
              <a:cxnLst/>
              <a:rect l="0" t="0" r="0" b="0"/>
              <a:pathLst>
                <a:path w="120000" h="120000" extrusionOk="0">
                  <a:moveTo>
                    <a:pt x="0" y="0"/>
                  </a:moveTo>
                  <a:lnTo>
                    <a:pt x="120000" y="55135"/>
                  </a:lnTo>
                  <a:lnTo>
                    <a:pt x="103636" y="82702"/>
                  </a:lnTo>
                  <a:lnTo>
                    <a:pt x="87768" y="100540"/>
                  </a:lnTo>
                  <a:lnTo>
                    <a:pt x="74380" y="115135"/>
                  </a:lnTo>
                  <a:lnTo>
                    <a:pt x="61487" y="120000"/>
                  </a:lnTo>
                  <a:lnTo>
                    <a:pt x="50578" y="120000"/>
                  </a:lnTo>
                  <a:lnTo>
                    <a:pt x="41157" y="115135"/>
                  </a:lnTo>
                  <a:lnTo>
                    <a:pt x="32231" y="107027"/>
                  </a:lnTo>
                  <a:lnTo>
                    <a:pt x="24793" y="94054"/>
                  </a:lnTo>
                  <a:lnTo>
                    <a:pt x="18842" y="81081"/>
                  </a:lnTo>
                  <a:lnTo>
                    <a:pt x="12892" y="66486"/>
                  </a:lnTo>
                  <a:lnTo>
                    <a:pt x="8925" y="50270"/>
                  </a:lnTo>
                  <a:lnTo>
                    <a:pt x="5454" y="34054"/>
                  </a:lnTo>
                  <a:lnTo>
                    <a:pt x="2479" y="21081"/>
                  </a:lnTo>
                  <a:lnTo>
                    <a:pt x="991" y="8108"/>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2" name="Shape 86">
              <a:extLst>
                <a:ext uri="{FF2B5EF4-FFF2-40B4-BE49-F238E27FC236}">
                  <a16:creationId xmlns:a16="http://schemas.microsoft.com/office/drawing/2014/main" id="{07872B66-8F0A-4C4E-97A4-6EF15619E922}"/>
                </a:ext>
              </a:extLst>
            </p:cNvPr>
            <p:cNvSpPr/>
            <p:nvPr/>
          </p:nvSpPr>
          <p:spPr>
            <a:xfrm>
              <a:off x="6634210" y="3395904"/>
              <a:ext cx="345039" cy="253465"/>
            </a:xfrm>
            <a:custGeom>
              <a:avLst/>
              <a:gdLst/>
              <a:ahLst/>
              <a:cxnLst/>
              <a:rect l="0" t="0" r="0" b="0"/>
              <a:pathLst>
                <a:path w="120000" h="120000" extrusionOk="0">
                  <a:moveTo>
                    <a:pt x="39810" y="0"/>
                  </a:moveTo>
                  <a:lnTo>
                    <a:pt x="51753" y="3870"/>
                  </a:lnTo>
                  <a:lnTo>
                    <a:pt x="61990" y="11612"/>
                  </a:lnTo>
                  <a:lnTo>
                    <a:pt x="72796" y="21677"/>
                  </a:lnTo>
                  <a:lnTo>
                    <a:pt x="81895" y="34838"/>
                  </a:lnTo>
                  <a:lnTo>
                    <a:pt x="90426" y="48000"/>
                  </a:lnTo>
                  <a:lnTo>
                    <a:pt x="97251" y="61935"/>
                  </a:lnTo>
                  <a:lnTo>
                    <a:pt x="104075" y="76645"/>
                  </a:lnTo>
                  <a:lnTo>
                    <a:pt x="109194" y="89806"/>
                  </a:lnTo>
                  <a:lnTo>
                    <a:pt x="113744" y="101419"/>
                  </a:lnTo>
                  <a:lnTo>
                    <a:pt x="117156" y="110709"/>
                  </a:lnTo>
                  <a:lnTo>
                    <a:pt x="119431" y="116903"/>
                  </a:lnTo>
                  <a:lnTo>
                    <a:pt x="120000" y="118451"/>
                  </a:lnTo>
                  <a:lnTo>
                    <a:pt x="98957" y="120000"/>
                  </a:lnTo>
                  <a:lnTo>
                    <a:pt x="80189" y="119225"/>
                  </a:lnTo>
                  <a:lnTo>
                    <a:pt x="64265" y="116129"/>
                  </a:lnTo>
                  <a:lnTo>
                    <a:pt x="50616" y="111483"/>
                  </a:lnTo>
                  <a:lnTo>
                    <a:pt x="39241" y="104516"/>
                  </a:lnTo>
                  <a:lnTo>
                    <a:pt x="29004" y="96774"/>
                  </a:lnTo>
                  <a:lnTo>
                    <a:pt x="21042" y="88258"/>
                  </a:lnTo>
                  <a:lnTo>
                    <a:pt x="15355" y="78193"/>
                  </a:lnTo>
                  <a:lnTo>
                    <a:pt x="10236" y="68129"/>
                  </a:lnTo>
                  <a:lnTo>
                    <a:pt x="6824" y="58838"/>
                  </a:lnTo>
                  <a:lnTo>
                    <a:pt x="3981" y="49548"/>
                  </a:lnTo>
                  <a:lnTo>
                    <a:pt x="2274" y="41032"/>
                  </a:lnTo>
                  <a:lnTo>
                    <a:pt x="1137" y="32516"/>
                  </a:lnTo>
                  <a:lnTo>
                    <a:pt x="1137" y="25548"/>
                  </a:lnTo>
                  <a:lnTo>
                    <a:pt x="0" y="20129"/>
                  </a:lnTo>
                  <a:lnTo>
                    <a:pt x="0" y="17806"/>
                  </a:lnTo>
                  <a:lnTo>
                    <a:pt x="1137" y="15483"/>
                  </a:lnTo>
                  <a:lnTo>
                    <a:pt x="14218" y="4645"/>
                  </a:lnTo>
                  <a:lnTo>
                    <a:pt x="27298" y="0"/>
                  </a:lnTo>
                  <a:lnTo>
                    <a:pt x="3981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3" name="Shape 87">
              <a:extLst>
                <a:ext uri="{FF2B5EF4-FFF2-40B4-BE49-F238E27FC236}">
                  <a16:creationId xmlns:a16="http://schemas.microsoft.com/office/drawing/2014/main" id="{B0EC9FB7-D018-4E7E-A2D2-F13E21F9EEBA}"/>
                </a:ext>
              </a:extLst>
            </p:cNvPr>
            <p:cNvSpPr/>
            <p:nvPr/>
          </p:nvSpPr>
          <p:spPr>
            <a:xfrm>
              <a:off x="6634210" y="3435150"/>
              <a:ext cx="338498" cy="214219"/>
            </a:xfrm>
            <a:custGeom>
              <a:avLst/>
              <a:gdLst/>
              <a:ahLst/>
              <a:cxnLst/>
              <a:rect l="0" t="0" r="0" b="0"/>
              <a:pathLst>
                <a:path w="120000" h="120000" extrusionOk="0">
                  <a:moveTo>
                    <a:pt x="0" y="0"/>
                  </a:moveTo>
                  <a:lnTo>
                    <a:pt x="120000" y="118167"/>
                  </a:lnTo>
                  <a:lnTo>
                    <a:pt x="98550" y="120000"/>
                  </a:lnTo>
                  <a:lnTo>
                    <a:pt x="79420" y="119083"/>
                  </a:lnTo>
                  <a:lnTo>
                    <a:pt x="63188" y="115419"/>
                  </a:lnTo>
                  <a:lnTo>
                    <a:pt x="49275" y="109007"/>
                  </a:lnTo>
                  <a:lnTo>
                    <a:pt x="37101" y="99847"/>
                  </a:lnTo>
                  <a:lnTo>
                    <a:pt x="27246" y="90687"/>
                  </a:lnTo>
                  <a:lnTo>
                    <a:pt x="19130" y="78778"/>
                  </a:lnTo>
                  <a:lnTo>
                    <a:pt x="12753" y="67786"/>
                  </a:lnTo>
                  <a:lnTo>
                    <a:pt x="8115" y="55877"/>
                  </a:lnTo>
                  <a:lnTo>
                    <a:pt x="5217" y="43969"/>
                  </a:lnTo>
                  <a:lnTo>
                    <a:pt x="2318" y="32977"/>
                  </a:lnTo>
                  <a:lnTo>
                    <a:pt x="1159" y="21984"/>
                  </a:lnTo>
                  <a:lnTo>
                    <a:pt x="0" y="13740"/>
                  </a:lnTo>
                  <a:lnTo>
                    <a:pt x="0" y="6412"/>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4" name="Shape 88">
              <a:extLst>
                <a:ext uri="{FF2B5EF4-FFF2-40B4-BE49-F238E27FC236}">
                  <a16:creationId xmlns:a16="http://schemas.microsoft.com/office/drawing/2014/main" id="{E9007E80-15F1-46B4-ADB3-06BE5FAED493}"/>
                </a:ext>
              </a:extLst>
            </p:cNvPr>
            <p:cNvSpPr/>
            <p:nvPr/>
          </p:nvSpPr>
          <p:spPr>
            <a:xfrm>
              <a:off x="6529554" y="4684483"/>
              <a:ext cx="457871" cy="313969"/>
            </a:xfrm>
            <a:custGeom>
              <a:avLst/>
              <a:gdLst/>
              <a:ahLst/>
              <a:cxnLst/>
              <a:rect l="0" t="0" r="0" b="0"/>
              <a:pathLst>
                <a:path w="120000" h="120000" extrusionOk="0">
                  <a:moveTo>
                    <a:pt x="32571" y="0"/>
                  </a:moveTo>
                  <a:lnTo>
                    <a:pt x="42857" y="625"/>
                  </a:lnTo>
                  <a:lnTo>
                    <a:pt x="52285" y="4375"/>
                  </a:lnTo>
                  <a:lnTo>
                    <a:pt x="61714" y="10000"/>
                  </a:lnTo>
                  <a:lnTo>
                    <a:pt x="70285" y="17500"/>
                  </a:lnTo>
                  <a:lnTo>
                    <a:pt x="78428" y="28125"/>
                  </a:lnTo>
                  <a:lnTo>
                    <a:pt x="86142" y="38750"/>
                  </a:lnTo>
                  <a:lnTo>
                    <a:pt x="93000" y="50000"/>
                  </a:lnTo>
                  <a:lnTo>
                    <a:pt x="99000" y="61875"/>
                  </a:lnTo>
                  <a:lnTo>
                    <a:pt x="104142" y="73750"/>
                  </a:lnTo>
                  <a:lnTo>
                    <a:pt x="108857" y="85000"/>
                  </a:lnTo>
                  <a:lnTo>
                    <a:pt x="112714" y="95000"/>
                  </a:lnTo>
                  <a:lnTo>
                    <a:pt x="115714" y="103750"/>
                  </a:lnTo>
                  <a:lnTo>
                    <a:pt x="118285" y="110000"/>
                  </a:lnTo>
                  <a:lnTo>
                    <a:pt x="119571" y="114375"/>
                  </a:lnTo>
                  <a:lnTo>
                    <a:pt x="120000" y="115625"/>
                  </a:lnTo>
                  <a:lnTo>
                    <a:pt x="102000" y="119375"/>
                  </a:lnTo>
                  <a:lnTo>
                    <a:pt x="85714" y="120000"/>
                  </a:lnTo>
                  <a:lnTo>
                    <a:pt x="71142" y="119375"/>
                  </a:lnTo>
                  <a:lnTo>
                    <a:pt x="58714" y="117500"/>
                  </a:lnTo>
                  <a:lnTo>
                    <a:pt x="47571" y="113750"/>
                  </a:lnTo>
                  <a:lnTo>
                    <a:pt x="38142" y="108750"/>
                  </a:lnTo>
                  <a:lnTo>
                    <a:pt x="29571" y="102500"/>
                  </a:lnTo>
                  <a:lnTo>
                    <a:pt x="22714" y="95000"/>
                  </a:lnTo>
                  <a:lnTo>
                    <a:pt x="16714" y="87500"/>
                  </a:lnTo>
                  <a:lnTo>
                    <a:pt x="12428" y="79375"/>
                  </a:lnTo>
                  <a:lnTo>
                    <a:pt x="8142" y="71250"/>
                  </a:lnTo>
                  <a:lnTo>
                    <a:pt x="5571" y="62500"/>
                  </a:lnTo>
                  <a:lnTo>
                    <a:pt x="3428" y="54375"/>
                  </a:lnTo>
                  <a:lnTo>
                    <a:pt x="1714" y="46875"/>
                  </a:lnTo>
                  <a:lnTo>
                    <a:pt x="857" y="39375"/>
                  </a:lnTo>
                  <a:lnTo>
                    <a:pt x="0" y="33125"/>
                  </a:lnTo>
                  <a:lnTo>
                    <a:pt x="0" y="28125"/>
                  </a:lnTo>
                  <a:lnTo>
                    <a:pt x="0" y="24375"/>
                  </a:lnTo>
                  <a:lnTo>
                    <a:pt x="0" y="21250"/>
                  </a:lnTo>
                  <a:lnTo>
                    <a:pt x="0" y="20625"/>
                  </a:lnTo>
                  <a:lnTo>
                    <a:pt x="11142" y="10000"/>
                  </a:lnTo>
                  <a:lnTo>
                    <a:pt x="22285" y="2500"/>
                  </a:lnTo>
                  <a:lnTo>
                    <a:pt x="32571"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5" name="Shape 89">
              <a:extLst>
                <a:ext uri="{FF2B5EF4-FFF2-40B4-BE49-F238E27FC236}">
                  <a16:creationId xmlns:a16="http://schemas.microsoft.com/office/drawing/2014/main" id="{2134AEB3-EE9A-4A15-8609-ADE1667AE807}"/>
                </a:ext>
              </a:extLst>
            </p:cNvPr>
            <p:cNvSpPr/>
            <p:nvPr/>
          </p:nvSpPr>
          <p:spPr>
            <a:xfrm>
              <a:off x="6527918" y="4746623"/>
              <a:ext cx="454600" cy="251829"/>
            </a:xfrm>
            <a:custGeom>
              <a:avLst/>
              <a:gdLst/>
              <a:ahLst/>
              <a:cxnLst/>
              <a:rect l="0" t="0" r="0" b="0"/>
              <a:pathLst>
                <a:path w="120000" h="120000" extrusionOk="0">
                  <a:moveTo>
                    <a:pt x="0" y="0"/>
                  </a:moveTo>
                  <a:lnTo>
                    <a:pt x="120000" y="116103"/>
                  </a:lnTo>
                  <a:lnTo>
                    <a:pt x="101438" y="119220"/>
                  </a:lnTo>
                  <a:lnTo>
                    <a:pt x="85035" y="120000"/>
                  </a:lnTo>
                  <a:lnTo>
                    <a:pt x="70791" y="119220"/>
                  </a:lnTo>
                  <a:lnTo>
                    <a:pt x="57841" y="116883"/>
                  </a:lnTo>
                  <a:lnTo>
                    <a:pt x="46618" y="111428"/>
                  </a:lnTo>
                  <a:lnTo>
                    <a:pt x="36690" y="105194"/>
                  </a:lnTo>
                  <a:lnTo>
                    <a:pt x="28920" y="96623"/>
                  </a:lnTo>
                  <a:lnTo>
                    <a:pt x="21582" y="88051"/>
                  </a:lnTo>
                  <a:lnTo>
                    <a:pt x="15971" y="77922"/>
                  </a:lnTo>
                  <a:lnTo>
                    <a:pt x="11223" y="67792"/>
                  </a:lnTo>
                  <a:lnTo>
                    <a:pt x="7338" y="58441"/>
                  </a:lnTo>
                  <a:lnTo>
                    <a:pt x="4316" y="47532"/>
                  </a:lnTo>
                  <a:lnTo>
                    <a:pt x="2158" y="37402"/>
                  </a:lnTo>
                  <a:lnTo>
                    <a:pt x="863" y="27272"/>
                  </a:lnTo>
                  <a:lnTo>
                    <a:pt x="431" y="18701"/>
                  </a:lnTo>
                  <a:lnTo>
                    <a:pt x="0" y="10909"/>
                  </a:lnTo>
                  <a:lnTo>
                    <a:pt x="0" y="3896"/>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6" name="Shape 90">
              <a:extLst>
                <a:ext uri="{FF2B5EF4-FFF2-40B4-BE49-F238E27FC236}">
                  <a16:creationId xmlns:a16="http://schemas.microsoft.com/office/drawing/2014/main" id="{C259582A-77F0-4B85-A3AC-5D68490CD09B}"/>
                </a:ext>
              </a:extLst>
            </p:cNvPr>
            <p:cNvSpPr/>
            <p:nvPr/>
          </p:nvSpPr>
          <p:spPr>
            <a:xfrm>
              <a:off x="6315335" y="3521819"/>
              <a:ext cx="302522" cy="282899"/>
            </a:xfrm>
            <a:custGeom>
              <a:avLst/>
              <a:gdLst/>
              <a:ahLst/>
              <a:cxnLst/>
              <a:rect l="0" t="0" r="0" b="0"/>
              <a:pathLst>
                <a:path w="120000" h="120000" extrusionOk="0">
                  <a:moveTo>
                    <a:pt x="75891" y="0"/>
                  </a:moveTo>
                  <a:lnTo>
                    <a:pt x="84972" y="1387"/>
                  </a:lnTo>
                  <a:lnTo>
                    <a:pt x="92108" y="5549"/>
                  </a:lnTo>
                  <a:lnTo>
                    <a:pt x="99243" y="11098"/>
                  </a:lnTo>
                  <a:lnTo>
                    <a:pt x="104432" y="18034"/>
                  </a:lnTo>
                  <a:lnTo>
                    <a:pt x="108972" y="27052"/>
                  </a:lnTo>
                  <a:lnTo>
                    <a:pt x="111567" y="36763"/>
                  </a:lnTo>
                  <a:lnTo>
                    <a:pt x="114810" y="47167"/>
                  </a:lnTo>
                  <a:lnTo>
                    <a:pt x="116756" y="57572"/>
                  </a:lnTo>
                  <a:lnTo>
                    <a:pt x="118702" y="68670"/>
                  </a:lnTo>
                  <a:lnTo>
                    <a:pt x="119351" y="79075"/>
                  </a:lnTo>
                  <a:lnTo>
                    <a:pt x="120000" y="88786"/>
                  </a:lnTo>
                  <a:lnTo>
                    <a:pt x="120000" y="97803"/>
                  </a:lnTo>
                  <a:lnTo>
                    <a:pt x="120000" y="104739"/>
                  </a:lnTo>
                  <a:lnTo>
                    <a:pt x="120000" y="110289"/>
                  </a:lnTo>
                  <a:lnTo>
                    <a:pt x="120000" y="113757"/>
                  </a:lnTo>
                  <a:lnTo>
                    <a:pt x="120000" y="115144"/>
                  </a:lnTo>
                  <a:lnTo>
                    <a:pt x="94054" y="118612"/>
                  </a:lnTo>
                  <a:lnTo>
                    <a:pt x="72000" y="120000"/>
                  </a:lnTo>
                  <a:lnTo>
                    <a:pt x="53837" y="120000"/>
                  </a:lnTo>
                  <a:lnTo>
                    <a:pt x="38270" y="118612"/>
                  </a:lnTo>
                  <a:lnTo>
                    <a:pt x="26594" y="115838"/>
                  </a:lnTo>
                  <a:lnTo>
                    <a:pt x="16864" y="110982"/>
                  </a:lnTo>
                  <a:lnTo>
                    <a:pt x="9729" y="106127"/>
                  </a:lnTo>
                  <a:lnTo>
                    <a:pt x="4540" y="99884"/>
                  </a:lnTo>
                  <a:lnTo>
                    <a:pt x="1945" y="92947"/>
                  </a:lnTo>
                  <a:lnTo>
                    <a:pt x="0" y="85317"/>
                  </a:lnTo>
                  <a:lnTo>
                    <a:pt x="648" y="78381"/>
                  </a:lnTo>
                  <a:lnTo>
                    <a:pt x="2594" y="70057"/>
                  </a:lnTo>
                  <a:lnTo>
                    <a:pt x="4540" y="62427"/>
                  </a:lnTo>
                  <a:lnTo>
                    <a:pt x="7783" y="54797"/>
                  </a:lnTo>
                  <a:lnTo>
                    <a:pt x="10378" y="47861"/>
                  </a:lnTo>
                  <a:lnTo>
                    <a:pt x="14270" y="41618"/>
                  </a:lnTo>
                  <a:lnTo>
                    <a:pt x="18162" y="36069"/>
                  </a:lnTo>
                  <a:lnTo>
                    <a:pt x="21405" y="31213"/>
                  </a:lnTo>
                  <a:lnTo>
                    <a:pt x="23351" y="27745"/>
                  </a:lnTo>
                  <a:lnTo>
                    <a:pt x="24648" y="25664"/>
                  </a:lnTo>
                  <a:lnTo>
                    <a:pt x="25945" y="24971"/>
                  </a:lnTo>
                  <a:lnTo>
                    <a:pt x="40864" y="13179"/>
                  </a:lnTo>
                  <a:lnTo>
                    <a:pt x="53837" y="5549"/>
                  </a:lnTo>
                  <a:lnTo>
                    <a:pt x="65513" y="1387"/>
                  </a:lnTo>
                  <a:lnTo>
                    <a:pt x="75891"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7" name="Shape 91">
              <a:extLst>
                <a:ext uri="{FF2B5EF4-FFF2-40B4-BE49-F238E27FC236}">
                  <a16:creationId xmlns:a16="http://schemas.microsoft.com/office/drawing/2014/main" id="{1EA0E159-FD58-4B4E-986A-1FB03BFE66B6}"/>
                </a:ext>
              </a:extLst>
            </p:cNvPr>
            <p:cNvSpPr/>
            <p:nvPr/>
          </p:nvSpPr>
          <p:spPr>
            <a:xfrm>
              <a:off x="6328417" y="3587229"/>
              <a:ext cx="284534" cy="219124"/>
            </a:xfrm>
            <a:custGeom>
              <a:avLst/>
              <a:gdLst/>
              <a:ahLst/>
              <a:cxnLst/>
              <a:rect l="0" t="0" r="0" b="0"/>
              <a:pathLst>
                <a:path w="120000" h="120000" extrusionOk="0">
                  <a:moveTo>
                    <a:pt x="22068" y="0"/>
                  </a:moveTo>
                  <a:lnTo>
                    <a:pt x="120000" y="112835"/>
                  </a:lnTo>
                  <a:lnTo>
                    <a:pt x="93793" y="117313"/>
                  </a:lnTo>
                  <a:lnTo>
                    <a:pt x="71724" y="119104"/>
                  </a:lnTo>
                  <a:lnTo>
                    <a:pt x="53793" y="120000"/>
                  </a:lnTo>
                  <a:lnTo>
                    <a:pt x="37931" y="118208"/>
                  </a:lnTo>
                  <a:lnTo>
                    <a:pt x="25517" y="114626"/>
                  </a:lnTo>
                  <a:lnTo>
                    <a:pt x="15862" y="110149"/>
                  </a:lnTo>
                  <a:lnTo>
                    <a:pt x="8965" y="103880"/>
                  </a:lnTo>
                  <a:lnTo>
                    <a:pt x="4137" y="97611"/>
                  </a:lnTo>
                  <a:lnTo>
                    <a:pt x="1379" y="88656"/>
                  </a:lnTo>
                  <a:lnTo>
                    <a:pt x="0" y="80597"/>
                  </a:lnTo>
                  <a:lnTo>
                    <a:pt x="0" y="71641"/>
                  </a:lnTo>
                  <a:lnTo>
                    <a:pt x="1379" y="61791"/>
                  </a:lnTo>
                  <a:lnTo>
                    <a:pt x="3448" y="52835"/>
                  </a:lnTo>
                  <a:lnTo>
                    <a:pt x="6896" y="43880"/>
                  </a:lnTo>
                  <a:lnTo>
                    <a:pt x="9655" y="34029"/>
                  </a:lnTo>
                  <a:lnTo>
                    <a:pt x="13103" y="25970"/>
                  </a:lnTo>
                  <a:lnTo>
                    <a:pt x="15172" y="17910"/>
                  </a:lnTo>
                  <a:lnTo>
                    <a:pt x="18620" y="10746"/>
                  </a:lnTo>
                  <a:lnTo>
                    <a:pt x="20000" y="4477"/>
                  </a:lnTo>
                  <a:lnTo>
                    <a:pt x="2206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8" name="Shape 92">
              <a:extLst>
                <a:ext uri="{FF2B5EF4-FFF2-40B4-BE49-F238E27FC236}">
                  <a16:creationId xmlns:a16="http://schemas.microsoft.com/office/drawing/2014/main" id="{9EEABEDD-4CC3-43C3-A1A1-5F61F8154835}"/>
                </a:ext>
              </a:extLst>
            </p:cNvPr>
            <p:cNvSpPr/>
            <p:nvPr/>
          </p:nvSpPr>
          <p:spPr>
            <a:xfrm>
              <a:off x="5805136" y="2436011"/>
              <a:ext cx="240383" cy="287804"/>
            </a:xfrm>
            <a:custGeom>
              <a:avLst/>
              <a:gdLst/>
              <a:ahLst/>
              <a:cxnLst/>
              <a:rect l="0" t="0" r="0" b="0"/>
              <a:pathLst>
                <a:path w="120000" h="120000" extrusionOk="0">
                  <a:moveTo>
                    <a:pt x="2448" y="0"/>
                  </a:moveTo>
                  <a:lnTo>
                    <a:pt x="32653" y="14318"/>
                  </a:lnTo>
                  <a:lnTo>
                    <a:pt x="57959" y="27954"/>
                  </a:lnTo>
                  <a:lnTo>
                    <a:pt x="78367" y="40227"/>
                  </a:lnTo>
                  <a:lnTo>
                    <a:pt x="93877" y="53181"/>
                  </a:lnTo>
                  <a:lnTo>
                    <a:pt x="105306" y="64090"/>
                  </a:lnTo>
                  <a:lnTo>
                    <a:pt x="112653" y="74318"/>
                  </a:lnTo>
                  <a:lnTo>
                    <a:pt x="117551" y="82500"/>
                  </a:lnTo>
                  <a:lnTo>
                    <a:pt x="120000" y="91363"/>
                  </a:lnTo>
                  <a:lnTo>
                    <a:pt x="120000" y="98863"/>
                  </a:lnTo>
                  <a:lnTo>
                    <a:pt x="118367" y="105000"/>
                  </a:lnTo>
                  <a:lnTo>
                    <a:pt x="116734" y="110454"/>
                  </a:lnTo>
                  <a:lnTo>
                    <a:pt x="113469" y="114545"/>
                  </a:lnTo>
                  <a:lnTo>
                    <a:pt x="111020" y="117272"/>
                  </a:lnTo>
                  <a:lnTo>
                    <a:pt x="108571" y="119318"/>
                  </a:lnTo>
                  <a:lnTo>
                    <a:pt x="108571" y="120000"/>
                  </a:lnTo>
                  <a:lnTo>
                    <a:pt x="86530" y="120000"/>
                  </a:lnTo>
                  <a:lnTo>
                    <a:pt x="66122" y="116590"/>
                  </a:lnTo>
                  <a:lnTo>
                    <a:pt x="50612" y="111136"/>
                  </a:lnTo>
                  <a:lnTo>
                    <a:pt x="37551" y="104318"/>
                  </a:lnTo>
                  <a:lnTo>
                    <a:pt x="26938" y="95454"/>
                  </a:lnTo>
                  <a:lnTo>
                    <a:pt x="17959" y="85227"/>
                  </a:lnTo>
                  <a:lnTo>
                    <a:pt x="11428" y="74318"/>
                  </a:lnTo>
                  <a:lnTo>
                    <a:pt x="7346" y="62045"/>
                  </a:lnTo>
                  <a:lnTo>
                    <a:pt x="3265" y="51136"/>
                  </a:lnTo>
                  <a:lnTo>
                    <a:pt x="1632" y="39545"/>
                  </a:lnTo>
                  <a:lnTo>
                    <a:pt x="0" y="29318"/>
                  </a:lnTo>
                  <a:lnTo>
                    <a:pt x="0" y="19772"/>
                  </a:lnTo>
                  <a:lnTo>
                    <a:pt x="0" y="12272"/>
                  </a:lnTo>
                  <a:lnTo>
                    <a:pt x="1632" y="5454"/>
                  </a:lnTo>
                  <a:lnTo>
                    <a:pt x="1632" y="2045"/>
                  </a:lnTo>
                  <a:lnTo>
                    <a:pt x="2448"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89" name="Shape 93">
              <a:extLst>
                <a:ext uri="{FF2B5EF4-FFF2-40B4-BE49-F238E27FC236}">
                  <a16:creationId xmlns:a16="http://schemas.microsoft.com/office/drawing/2014/main" id="{8166A3DB-3A29-4604-9396-33CB5CE36DA5}"/>
                </a:ext>
              </a:extLst>
            </p:cNvPr>
            <p:cNvSpPr/>
            <p:nvPr/>
          </p:nvSpPr>
          <p:spPr>
            <a:xfrm>
              <a:off x="5813313" y="2437646"/>
              <a:ext cx="238747" cy="281263"/>
            </a:xfrm>
            <a:custGeom>
              <a:avLst/>
              <a:gdLst/>
              <a:ahLst/>
              <a:cxnLst/>
              <a:rect l="0" t="0" r="0" b="0"/>
              <a:pathLst>
                <a:path w="120000" h="120000" extrusionOk="0">
                  <a:moveTo>
                    <a:pt x="0" y="0"/>
                  </a:moveTo>
                  <a:lnTo>
                    <a:pt x="29589" y="14651"/>
                  </a:lnTo>
                  <a:lnTo>
                    <a:pt x="55068" y="27906"/>
                  </a:lnTo>
                  <a:lnTo>
                    <a:pt x="74794" y="39767"/>
                  </a:lnTo>
                  <a:lnTo>
                    <a:pt x="90410" y="51627"/>
                  </a:lnTo>
                  <a:lnTo>
                    <a:pt x="102739" y="62093"/>
                  </a:lnTo>
                  <a:lnTo>
                    <a:pt x="110958" y="71860"/>
                  </a:lnTo>
                  <a:lnTo>
                    <a:pt x="115890" y="80930"/>
                  </a:lnTo>
                  <a:lnTo>
                    <a:pt x="118356" y="88604"/>
                  </a:lnTo>
                  <a:lnTo>
                    <a:pt x="119999" y="96279"/>
                  </a:lnTo>
                  <a:lnTo>
                    <a:pt x="118356" y="102558"/>
                  </a:lnTo>
                  <a:lnTo>
                    <a:pt x="116712" y="108139"/>
                  </a:lnTo>
                  <a:lnTo>
                    <a:pt x="113424" y="113023"/>
                  </a:lnTo>
                  <a:lnTo>
                    <a:pt x="110136" y="117209"/>
                  </a:lnTo>
                  <a:lnTo>
                    <a:pt x="107671" y="120000"/>
                  </a:lnTo>
                  <a:lnTo>
                    <a:pt x="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grpSp>
          <p:nvGrpSpPr>
            <p:cNvPr id="290" name="Shape 94">
              <a:extLst>
                <a:ext uri="{FF2B5EF4-FFF2-40B4-BE49-F238E27FC236}">
                  <a16:creationId xmlns:a16="http://schemas.microsoft.com/office/drawing/2014/main" id="{89B8691F-5B8B-46DB-8728-BD5D9E55FB3F}"/>
                </a:ext>
              </a:extLst>
            </p:cNvPr>
            <p:cNvGrpSpPr/>
            <p:nvPr/>
          </p:nvGrpSpPr>
          <p:grpSpPr>
            <a:xfrm>
              <a:off x="4173199" y="5578967"/>
              <a:ext cx="3842424" cy="343036"/>
              <a:chOff x="4269678" y="5578967"/>
              <a:chExt cx="3842424" cy="343036"/>
            </a:xfrm>
          </p:grpSpPr>
          <p:sp>
            <p:nvSpPr>
              <p:cNvPr id="291" name="Shape 95">
                <a:extLst>
                  <a:ext uri="{FF2B5EF4-FFF2-40B4-BE49-F238E27FC236}">
                    <a16:creationId xmlns:a16="http://schemas.microsoft.com/office/drawing/2014/main" id="{DBE6C0C3-3D26-48E6-BD0C-048E24C9BE35}"/>
                  </a:ext>
                </a:extLst>
              </p:cNvPr>
              <p:cNvSpPr/>
              <p:nvPr/>
            </p:nvSpPr>
            <p:spPr>
              <a:xfrm>
                <a:off x="5899816" y="5628025"/>
                <a:ext cx="327051" cy="163525"/>
              </a:xfrm>
              <a:custGeom>
                <a:avLst/>
                <a:gdLst/>
                <a:ahLst/>
                <a:cxnLst/>
                <a:rect l="0" t="0" r="0" b="0"/>
                <a:pathLst>
                  <a:path w="120000" h="120000" extrusionOk="0">
                    <a:moveTo>
                      <a:pt x="59400" y="0"/>
                    </a:moveTo>
                    <a:lnTo>
                      <a:pt x="75600" y="3600"/>
                    </a:lnTo>
                    <a:lnTo>
                      <a:pt x="90000" y="15600"/>
                    </a:lnTo>
                    <a:lnTo>
                      <a:pt x="102600" y="33600"/>
                    </a:lnTo>
                    <a:lnTo>
                      <a:pt x="111600" y="58800"/>
                    </a:lnTo>
                    <a:lnTo>
                      <a:pt x="117600" y="87600"/>
                    </a:lnTo>
                    <a:lnTo>
                      <a:pt x="120000" y="120000"/>
                    </a:lnTo>
                    <a:lnTo>
                      <a:pt x="0" y="120000"/>
                    </a:lnTo>
                    <a:lnTo>
                      <a:pt x="2400" y="87600"/>
                    </a:lnTo>
                    <a:lnTo>
                      <a:pt x="8400" y="58800"/>
                    </a:lnTo>
                    <a:lnTo>
                      <a:pt x="17400" y="33600"/>
                    </a:lnTo>
                    <a:lnTo>
                      <a:pt x="30000" y="15600"/>
                    </a:lnTo>
                    <a:lnTo>
                      <a:pt x="43800" y="3600"/>
                    </a:lnTo>
                    <a:lnTo>
                      <a:pt x="594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92" name="Shape 96">
                <a:extLst>
                  <a:ext uri="{FF2B5EF4-FFF2-40B4-BE49-F238E27FC236}">
                    <a16:creationId xmlns:a16="http://schemas.microsoft.com/office/drawing/2014/main" id="{23B5DE3B-BC50-435E-BE03-5C719947291F}"/>
                  </a:ext>
                </a:extLst>
              </p:cNvPr>
              <p:cNvSpPr/>
              <p:nvPr/>
            </p:nvSpPr>
            <p:spPr>
              <a:xfrm>
                <a:off x="5777173" y="5695070"/>
                <a:ext cx="191325" cy="96480"/>
              </a:xfrm>
              <a:custGeom>
                <a:avLst/>
                <a:gdLst/>
                <a:ahLst/>
                <a:cxnLst/>
                <a:rect l="0" t="0" r="0" b="0"/>
                <a:pathLst>
                  <a:path w="120000" h="120000" extrusionOk="0">
                    <a:moveTo>
                      <a:pt x="60512" y="0"/>
                    </a:moveTo>
                    <a:lnTo>
                      <a:pt x="78974" y="8135"/>
                    </a:lnTo>
                    <a:lnTo>
                      <a:pt x="94358" y="24406"/>
                    </a:lnTo>
                    <a:lnTo>
                      <a:pt x="107692" y="48813"/>
                    </a:lnTo>
                    <a:lnTo>
                      <a:pt x="116923" y="83389"/>
                    </a:lnTo>
                    <a:lnTo>
                      <a:pt x="120000" y="120000"/>
                    </a:lnTo>
                    <a:lnTo>
                      <a:pt x="0" y="120000"/>
                    </a:lnTo>
                    <a:lnTo>
                      <a:pt x="4102" y="83389"/>
                    </a:lnTo>
                    <a:lnTo>
                      <a:pt x="12307" y="48813"/>
                    </a:lnTo>
                    <a:lnTo>
                      <a:pt x="24615" y="24406"/>
                    </a:lnTo>
                    <a:lnTo>
                      <a:pt x="41025" y="8135"/>
                    </a:lnTo>
                    <a:lnTo>
                      <a:pt x="60512"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93" name="Shape 97">
                <a:extLst>
                  <a:ext uri="{FF2B5EF4-FFF2-40B4-BE49-F238E27FC236}">
                    <a16:creationId xmlns:a16="http://schemas.microsoft.com/office/drawing/2014/main" id="{59E78895-0652-4F52-9F69-E6707551DE85}"/>
                  </a:ext>
                </a:extLst>
              </p:cNvPr>
              <p:cNvSpPr/>
              <p:nvPr/>
            </p:nvSpPr>
            <p:spPr>
              <a:xfrm>
                <a:off x="6424733" y="5740857"/>
                <a:ext cx="98115" cy="50693"/>
              </a:xfrm>
              <a:custGeom>
                <a:avLst/>
                <a:gdLst/>
                <a:ahLst/>
                <a:cxnLst/>
                <a:rect l="0" t="0" r="0" b="0"/>
                <a:pathLst>
                  <a:path w="120000" h="120000" extrusionOk="0">
                    <a:moveTo>
                      <a:pt x="60000" y="0"/>
                    </a:moveTo>
                    <a:lnTo>
                      <a:pt x="84000" y="11612"/>
                    </a:lnTo>
                    <a:lnTo>
                      <a:pt x="102000" y="34838"/>
                    </a:lnTo>
                    <a:lnTo>
                      <a:pt x="116000" y="69677"/>
                    </a:lnTo>
                    <a:lnTo>
                      <a:pt x="120000" y="120000"/>
                    </a:lnTo>
                    <a:lnTo>
                      <a:pt x="0" y="120000"/>
                    </a:lnTo>
                    <a:lnTo>
                      <a:pt x="4000" y="69677"/>
                    </a:lnTo>
                    <a:lnTo>
                      <a:pt x="16000" y="34838"/>
                    </a:lnTo>
                    <a:lnTo>
                      <a:pt x="38000" y="11612"/>
                    </a:lnTo>
                    <a:lnTo>
                      <a:pt x="600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94" name="Shape 98">
                <a:extLst>
                  <a:ext uri="{FF2B5EF4-FFF2-40B4-BE49-F238E27FC236}">
                    <a16:creationId xmlns:a16="http://schemas.microsoft.com/office/drawing/2014/main" id="{ABCA90DA-8DCA-4A13-942D-2E1A64DFE01A}"/>
                  </a:ext>
                </a:extLst>
              </p:cNvPr>
              <p:cNvSpPr/>
              <p:nvPr/>
            </p:nvSpPr>
            <p:spPr>
              <a:xfrm>
                <a:off x="6110765" y="5628025"/>
                <a:ext cx="327051" cy="163525"/>
              </a:xfrm>
              <a:custGeom>
                <a:avLst/>
                <a:gdLst/>
                <a:ahLst/>
                <a:cxnLst/>
                <a:rect l="0" t="0" r="0" b="0"/>
                <a:pathLst>
                  <a:path w="120000" h="120000" extrusionOk="0">
                    <a:moveTo>
                      <a:pt x="60600" y="0"/>
                    </a:moveTo>
                    <a:lnTo>
                      <a:pt x="76200" y="3600"/>
                    </a:lnTo>
                    <a:lnTo>
                      <a:pt x="91200" y="15600"/>
                    </a:lnTo>
                    <a:lnTo>
                      <a:pt x="102600" y="33600"/>
                    </a:lnTo>
                    <a:lnTo>
                      <a:pt x="112800" y="58800"/>
                    </a:lnTo>
                    <a:lnTo>
                      <a:pt x="118200" y="87600"/>
                    </a:lnTo>
                    <a:lnTo>
                      <a:pt x="120000" y="120000"/>
                    </a:lnTo>
                    <a:lnTo>
                      <a:pt x="0" y="120000"/>
                    </a:lnTo>
                    <a:lnTo>
                      <a:pt x="3000" y="87600"/>
                    </a:lnTo>
                    <a:lnTo>
                      <a:pt x="8400" y="58800"/>
                    </a:lnTo>
                    <a:lnTo>
                      <a:pt x="18000" y="33600"/>
                    </a:lnTo>
                    <a:lnTo>
                      <a:pt x="30000" y="15600"/>
                    </a:lnTo>
                    <a:lnTo>
                      <a:pt x="44400" y="3600"/>
                    </a:lnTo>
                    <a:lnTo>
                      <a:pt x="606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95" name="Shape 99">
                <a:extLst>
                  <a:ext uri="{FF2B5EF4-FFF2-40B4-BE49-F238E27FC236}">
                    <a16:creationId xmlns:a16="http://schemas.microsoft.com/office/drawing/2014/main" id="{341CAB13-A998-4B72-AA87-FC2FBFC28629}"/>
                  </a:ext>
                </a:extLst>
              </p:cNvPr>
              <p:cNvSpPr/>
              <p:nvPr/>
            </p:nvSpPr>
            <p:spPr>
              <a:xfrm>
                <a:off x="5984850" y="5578967"/>
                <a:ext cx="327051" cy="163525"/>
              </a:xfrm>
              <a:custGeom>
                <a:avLst/>
                <a:gdLst/>
                <a:ahLst/>
                <a:cxnLst/>
                <a:rect l="0" t="0" r="0" b="0"/>
                <a:pathLst>
                  <a:path w="120000" h="120000" extrusionOk="0">
                    <a:moveTo>
                      <a:pt x="59400" y="0"/>
                    </a:moveTo>
                    <a:lnTo>
                      <a:pt x="75600" y="3600"/>
                    </a:lnTo>
                    <a:lnTo>
                      <a:pt x="90000" y="15600"/>
                    </a:lnTo>
                    <a:lnTo>
                      <a:pt x="102000" y="33600"/>
                    </a:lnTo>
                    <a:lnTo>
                      <a:pt x="111600" y="58800"/>
                    </a:lnTo>
                    <a:lnTo>
                      <a:pt x="117600" y="87600"/>
                    </a:lnTo>
                    <a:lnTo>
                      <a:pt x="120000" y="120000"/>
                    </a:lnTo>
                    <a:lnTo>
                      <a:pt x="0" y="120000"/>
                    </a:lnTo>
                    <a:lnTo>
                      <a:pt x="2400" y="87600"/>
                    </a:lnTo>
                    <a:lnTo>
                      <a:pt x="8400" y="58800"/>
                    </a:lnTo>
                    <a:lnTo>
                      <a:pt x="17400" y="33600"/>
                    </a:lnTo>
                    <a:lnTo>
                      <a:pt x="30000" y="15600"/>
                    </a:lnTo>
                    <a:lnTo>
                      <a:pt x="43800" y="3600"/>
                    </a:lnTo>
                    <a:lnTo>
                      <a:pt x="59400" y="0"/>
                    </a:lnTo>
                    <a:close/>
                  </a:path>
                </a:pathLst>
              </a:custGeom>
              <a:solidFill>
                <a:srgbClr val="3F3F3F"/>
              </a:solidFill>
              <a:ln>
                <a:noFill/>
              </a:ln>
            </p:spPr>
            <p:txBody>
              <a:bodyPr wrap="square" lIns="91425" tIns="45700" rIns="91425" bIns="45700" anchor="t" anchorCtr="0">
                <a:noAutofit/>
              </a:bodyPr>
              <a:lstStyle/>
              <a:p>
                <a:endParaRPr sz="2400" kern="0" baseline="-25000" dirty="0">
                  <a:solidFill>
                    <a:srgbClr val="000000"/>
                  </a:solidFill>
                  <a:latin typeface="Calibri"/>
                  <a:ea typeface="Calibri"/>
                  <a:cs typeface="Calibri"/>
                  <a:sym typeface="Calibri"/>
                </a:endParaRPr>
              </a:p>
            </p:txBody>
          </p:sp>
          <p:sp>
            <p:nvSpPr>
              <p:cNvPr id="296" name="Shape 100">
                <a:extLst>
                  <a:ext uri="{FF2B5EF4-FFF2-40B4-BE49-F238E27FC236}">
                    <a16:creationId xmlns:a16="http://schemas.microsoft.com/office/drawing/2014/main" id="{FBB1C829-0EC4-45E5-AB7A-9EF68F4B0ECF}"/>
                  </a:ext>
                </a:extLst>
              </p:cNvPr>
              <p:cNvSpPr/>
              <p:nvPr/>
            </p:nvSpPr>
            <p:spPr>
              <a:xfrm rot="5400000">
                <a:off x="6118368" y="3928269"/>
                <a:ext cx="145045" cy="3842424"/>
              </a:xfrm>
              <a:prstGeom prst="pie">
                <a:avLst>
                  <a:gd name="adj1" fmla="val 5386083"/>
                  <a:gd name="adj2" fmla="val 16224094"/>
                </a:avLst>
              </a:prstGeom>
              <a:solidFill>
                <a:srgbClr val="3F3F3F"/>
              </a:solidFill>
              <a:ln>
                <a:noFill/>
              </a:ln>
            </p:spPr>
            <p:txBody>
              <a:bodyPr wrap="square" lIns="91425" tIns="45700" rIns="91425" bIns="45700" anchor="ctr" anchorCtr="0">
                <a:noAutofit/>
              </a:bodyPr>
              <a:lstStyle/>
              <a:p>
                <a:pPr algn="ctr"/>
                <a:endParaRPr sz="2400" kern="0" baseline="-25000" dirty="0">
                  <a:solidFill>
                    <a:srgbClr val="000000"/>
                  </a:solidFill>
                  <a:latin typeface="Calibri"/>
                  <a:ea typeface="Calibri"/>
                  <a:cs typeface="Calibri"/>
                  <a:sym typeface="Calibri"/>
                </a:endParaRPr>
              </a:p>
            </p:txBody>
          </p:sp>
        </p:grpSp>
      </p:grpSp>
      <p:grpSp>
        <p:nvGrpSpPr>
          <p:cNvPr id="297" name="Shape 101">
            <a:extLst>
              <a:ext uri="{FF2B5EF4-FFF2-40B4-BE49-F238E27FC236}">
                <a16:creationId xmlns:a16="http://schemas.microsoft.com/office/drawing/2014/main" id="{D40F78CE-A36D-439E-B226-EE91576B9573}"/>
              </a:ext>
            </a:extLst>
          </p:cNvPr>
          <p:cNvGrpSpPr/>
          <p:nvPr/>
        </p:nvGrpSpPr>
        <p:grpSpPr>
          <a:xfrm rot="10800000">
            <a:off x="4224772" y="4318542"/>
            <a:ext cx="1153771" cy="596078"/>
            <a:chOff x="6987424" y="4906627"/>
            <a:chExt cx="981153" cy="554225"/>
          </a:xfrm>
        </p:grpSpPr>
        <p:cxnSp>
          <p:nvCxnSpPr>
            <p:cNvPr id="298" name="Shape 102">
              <a:extLst>
                <a:ext uri="{FF2B5EF4-FFF2-40B4-BE49-F238E27FC236}">
                  <a16:creationId xmlns:a16="http://schemas.microsoft.com/office/drawing/2014/main" id="{51FFB33A-C819-4457-9974-156FDF3EE929}"/>
                </a:ext>
              </a:extLst>
            </p:cNvPr>
            <p:cNvCxnSpPr/>
            <p:nvPr/>
          </p:nvCxnSpPr>
          <p:spPr>
            <a:xfrm rot="10800000">
              <a:off x="6987425" y="4908401"/>
              <a:ext cx="981152" cy="0"/>
            </a:xfrm>
            <a:prstGeom prst="straightConnector1">
              <a:avLst/>
            </a:prstGeom>
            <a:noFill/>
            <a:ln w="9525" cap="flat" cmpd="sng">
              <a:solidFill>
                <a:schemeClr val="accent2"/>
              </a:solidFill>
              <a:prstDash val="dash"/>
              <a:round/>
              <a:headEnd type="none" w="med" len="med"/>
              <a:tailEnd type="none" w="med" len="med"/>
            </a:ln>
          </p:spPr>
        </p:cxnSp>
        <p:cxnSp>
          <p:nvCxnSpPr>
            <p:cNvPr id="299" name="Shape 103">
              <a:extLst>
                <a:ext uri="{FF2B5EF4-FFF2-40B4-BE49-F238E27FC236}">
                  <a16:creationId xmlns:a16="http://schemas.microsoft.com/office/drawing/2014/main" id="{298CAC1C-FE18-4B0C-9D04-76C54C6BC2D2}"/>
                </a:ext>
              </a:extLst>
            </p:cNvPr>
            <p:cNvCxnSpPr/>
            <p:nvPr/>
          </p:nvCxnSpPr>
          <p:spPr>
            <a:xfrm rot="-5400000">
              <a:off x="6710312" y="5183739"/>
              <a:ext cx="554225" cy="0"/>
            </a:xfrm>
            <a:prstGeom prst="straightConnector1">
              <a:avLst/>
            </a:prstGeom>
            <a:noFill/>
            <a:ln w="9525" cap="flat" cmpd="sng">
              <a:solidFill>
                <a:schemeClr val="accent2"/>
              </a:solidFill>
              <a:prstDash val="dash"/>
              <a:round/>
              <a:headEnd type="none" w="med" len="med"/>
              <a:tailEnd type="none" w="med" len="med"/>
            </a:ln>
          </p:spPr>
        </p:cxnSp>
      </p:grpSp>
      <p:cxnSp>
        <p:nvCxnSpPr>
          <p:cNvPr id="300" name="Shape 104">
            <a:extLst>
              <a:ext uri="{FF2B5EF4-FFF2-40B4-BE49-F238E27FC236}">
                <a16:creationId xmlns:a16="http://schemas.microsoft.com/office/drawing/2014/main" id="{75097CC0-3D3D-41E1-A736-1FBD3F0C755A}"/>
              </a:ext>
            </a:extLst>
          </p:cNvPr>
          <p:cNvCxnSpPr/>
          <p:nvPr/>
        </p:nvCxnSpPr>
        <p:spPr>
          <a:xfrm>
            <a:off x="4189208" y="2469823"/>
            <a:ext cx="1881051" cy="0"/>
          </a:xfrm>
          <a:prstGeom prst="straightConnector1">
            <a:avLst/>
          </a:prstGeom>
          <a:noFill/>
          <a:ln w="9525" cap="flat" cmpd="sng">
            <a:solidFill>
              <a:schemeClr val="dk2"/>
            </a:solidFill>
            <a:prstDash val="dash"/>
            <a:round/>
            <a:headEnd type="none" w="med" len="med"/>
            <a:tailEnd type="none" w="med" len="med"/>
          </a:ln>
        </p:spPr>
      </p:cxnSp>
      <p:grpSp>
        <p:nvGrpSpPr>
          <p:cNvPr id="301" name="Shape 105">
            <a:extLst>
              <a:ext uri="{FF2B5EF4-FFF2-40B4-BE49-F238E27FC236}">
                <a16:creationId xmlns:a16="http://schemas.microsoft.com/office/drawing/2014/main" id="{9ED5C451-35D5-4E6B-B144-A85742BA6B69}"/>
              </a:ext>
            </a:extLst>
          </p:cNvPr>
          <p:cNvGrpSpPr/>
          <p:nvPr/>
        </p:nvGrpSpPr>
        <p:grpSpPr>
          <a:xfrm>
            <a:off x="6722732" y="2450811"/>
            <a:ext cx="1278770" cy="906345"/>
            <a:chOff x="6987424" y="4906627"/>
            <a:chExt cx="981153" cy="554225"/>
          </a:xfrm>
        </p:grpSpPr>
        <p:cxnSp>
          <p:nvCxnSpPr>
            <p:cNvPr id="302" name="Shape 106">
              <a:extLst>
                <a:ext uri="{FF2B5EF4-FFF2-40B4-BE49-F238E27FC236}">
                  <a16:creationId xmlns:a16="http://schemas.microsoft.com/office/drawing/2014/main" id="{56AA29D5-498A-41CC-9F56-68E5798AC5CB}"/>
                </a:ext>
              </a:extLst>
            </p:cNvPr>
            <p:cNvCxnSpPr/>
            <p:nvPr/>
          </p:nvCxnSpPr>
          <p:spPr>
            <a:xfrm rot="10800000">
              <a:off x="6987425" y="4908401"/>
              <a:ext cx="981152" cy="0"/>
            </a:xfrm>
            <a:prstGeom prst="straightConnector1">
              <a:avLst/>
            </a:prstGeom>
            <a:noFill/>
            <a:ln w="9525" cap="flat" cmpd="sng">
              <a:solidFill>
                <a:schemeClr val="accent4"/>
              </a:solidFill>
              <a:prstDash val="dash"/>
              <a:round/>
              <a:headEnd type="none" w="med" len="med"/>
              <a:tailEnd type="none" w="med" len="med"/>
            </a:ln>
          </p:spPr>
        </p:cxnSp>
        <p:cxnSp>
          <p:nvCxnSpPr>
            <p:cNvPr id="303" name="Shape 107">
              <a:extLst>
                <a:ext uri="{FF2B5EF4-FFF2-40B4-BE49-F238E27FC236}">
                  <a16:creationId xmlns:a16="http://schemas.microsoft.com/office/drawing/2014/main" id="{19C10555-2321-4FDC-85CB-F488EFE8EB69}"/>
                </a:ext>
              </a:extLst>
            </p:cNvPr>
            <p:cNvCxnSpPr/>
            <p:nvPr/>
          </p:nvCxnSpPr>
          <p:spPr>
            <a:xfrm rot="-5400000">
              <a:off x="6710312" y="5183739"/>
              <a:ext cx="554225" cy="0"/>
            </a:xfrm>
            <a:prstGeom prst="straightConnector1">
              <a:avLst/>
            </a:prstGeom>
            <a:noFill/>
            <a:ln w="9525" cap="flat" cmpd="sng">
              <a:solidFill>
                <a:schemeClr val="accent4"/>
              </a:solidFill>
              <a:prstDash val="dash"/>
              <a:round/>
              <a:headEnd type="none" w="med" len="med"/>
              <a:tailEnd type="none" w="med" len="med"/>
            </a:ln>
          </p:spPr>
        </p:cxnSp>
      </p:grpSp>
      <p:grpSp>
        <p:nvGrpSpPr>
          <p:cNvPr id="304" name="Shape 108">
            <a:extLst>
              <a:ext uri="{FF2B5EF4-FFF2-40B4-BE49-F238E27FC236}">
                <a16:creationId xmlns:a16="http://schemas.microsoft.com/office/drawing/2014/main" id="{18669E07-1A76-45B2-9F80-0A1B139F515B}"/>
              </a:ext>
            </a:extLst>
          </p:cNvPr>
          <p:cNvGrpSpPr/>
          <p:nvPr/>
        </p:nvGrpSpPr>
        <p:grpSpPr>
          <a:xfrm>
            <a:off x="6088739" y="4906628"/>
            <a:ext cx="1914389" cy="554225"/>
            <a:chOff x="6054188" y="4906627"/>
            <a:chExt cx="1914389" cy="554225"/>
          </a:xfrm>
        </p:grpSpPr>
        <p:cxnSp>
          <p:nvCxnSpPr>
            <p:cNvPr id="305" name="Shape 109">
              <a:extLst>
                <a:ext uri="{FF2B5EF4-FFF2-40B4-BE49-F238E27FC236}">
                  <a16:creationId xmlns:a16="http://schemas.microsoft.com/office/drawing/2014/main" id="{C9883521-5B82-44E4-ACCC-C00521865762}"/>
                </a:ext>
              </a:extLst>
            </p:cNvPr>
            <p:cNvCxnSpPr/>
            <p:nvPr/>
          </p:nvCxnSpPr>
          <p:spPr>
            <a:xfrm rot="10800000">
              <a:off x="6987425" y="4908401"/>
              <a:ext cx="981152" cy="0"/>
            </a:xfrm>
            <a:prstGeom prst="straightConnector1">
              <a:avLst/>
            </a:prstGeom>
            <a:noFill/>
            <a:ln w="9525" cap="flat" cmpd="sng">
              <a:solidFill>
                <a:schemeClr val="accent1"/>
              </a:solidFill>
              <a:prstDash val="dash"/>
              <a:round/>
              <a:headEnd type="none" w="med" len="med"/>
              <a:tailEnd type="none" w="med" len="med"/>
            </a:ln>
          </p:spPr>
        </p:cxnSp>
        <p:cxnSp>
          <p:nvCxnSpPr>
            <p:cNvPr id="306" name="Shape 110">
              <a:extLst>
                <a:ext uri="{FF2B5EF4-FFF2-40B4-BE49-F238E27FC236}">
                  <a16:creationId xmlns:a16="http://schemas.microsoft.com/office/drawing/2014/main" id="{9B35B4FF-CAD1-4865-80EA-A95A7F329BFF}"/>
                </a:ext>
              </a:extLst>
            </p:cNvPr>
            <p:cNvCxnSpPr/>
            <p:nvPr/>
          </p:nvCxnSpPr>
          <p:spPr>
            <a:xfrm rot="-5400000">
              <a:off x="6710312" y="5183739"/>
              <a:ext cx="554225" cy="0"/>
            </a:xfrm>
            <a:prstGeom prst="straightConnector1">
              <a:avLst/>
            </a:prstGeom>
            <a:noFill/>
            <a:ln w="9525" cap="flat" cmpd="sng">
              <a:solidFill>
                <a:schemeClr val="accent1"/>
              </a:solidFill>
              <a:prstDash val="dash"/>
              <a:round/>
              <a:headEnd type="none" w="med" len="med"/>
              <a:tailEnd type="none" w="med" len="med"/>
            </a:ln>
          </p:spPr>
        </p:cxnSp>
        <p:cxnSp>
          <p:nvCxnSpPr>
            <p:cNvPr id="307" name="Shape 111">
              <a:extLst>
                <a:ext uri="{FF2B5EF4-FFF2-40B4-BE49-F238E27FC236}">
                  <a16:creationId xmlns:a16="http://schemas.microsoft.com/office/drawing/2014/main" id="{031C66A6-5C9B-4EB9-9FA6-2143AF6EEFA6}"/>
                </a:ext>
              </a:extLst>
            </p:cNvPr>
            <p:cNvCxnSpPr/>
            <p:nvPr/>
          </p:nvCxnSpPr>
          <p:spPr>
            <a:xfrm rot="10800000">
              <a:off x="6054188" y="5460851"/>
              <a:ext cx="936159" cy="0"/>
            </a:xfrm>
            <a:prstGeom prst="straightConnector1">
              <a:avLst/>
            </a:prstGeom>
            <a:noFill/>
            <a:ln w="9525" cap="flat" cmpd="sng">
              <a:solidFill>
                <a:schemeClr val="accent1"/>
              </a:solidFill>
              <a:prstDash val="dash"/>
              <a:round/>
              <a:headEnd type="none" w="med" len="med"/>
              <a:tailEnd type="none" w="med" len="med"/>
            </a:ln>
          </p:spPr>
        </p:cxnSp>
      </p:grpSp>
      <p:sp>
        <p:nvSpPr>
          <p:cNvPr id="308" name="Shape 112">
            <a:extLst>
              <a:ext uri="{FF2B5EF4-FFF2-40B4-BE49-F238E27FC236}">
                <a16:creationId xmlns:a16="http://schemas.microsoft.com/office/drawing/2014/main" id="{E0D900F4-F964-4BCC-BB84-9DA9CC975311}"/>
              </a:ext>
            </a:extLst>
          </p:cNvPr>
          <p:cNvSpPr/>
          <p:nvPr/>
        </p:nvSpPr>
        <p:spPr>
          <a:xfrm>
            <a:off x="830978" y="1979170"/>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09" name="Shape 113">
            <a:extLst>
              <a:ext uri="{FF2B5EF4-FFF2-40B4-BE49-F238E27FC236}">
                <a16:creationId xmlns:a16="http://schemas.microsoft.com/office/drawing/2014/main" id="{77EAE793-C557-40A2-8EBB-1038D42B2617}"/>
              </a:ext>
            </a:extLst>
          </p:cNvPr>
          <p:cNvSpPr/>
          <p:nvPr/>
        </p:nvSpPr>
        <p:spPr>
          <a:xfrm>
            <a:off x="930250" y="2074039"/>
            <a:ext cx="685800" cy="791568"/>
          </a:xfrm>
          <a:prstGeom prst="roundRect">
            <a:avLst>
              <a:gd name="adj" fmla="val 16667"/>
            </a:avLst>
          </a:prstGeom>
          <a:solidFill>
            <a:schemeClr val="dk2"/>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10" name="Shape 114">
            <a:extLst>
              <a:ext uri="{FF2B5EF4-FFF2-40B4-BE49-F238E27FC236}">
                <a16:creationId xmlns:a16="http://schemas.microsoft.com/office/drawing/2014/main" id="{755CB9ED-5286-4E3A-ABC0-E33097B72345}"/>
              </a:ext>
            </a:extLst>
          </p:cNvPr>
          <p:cNvSpPr txBox="1"/>
          <p:nvPr/>
        </p:nvSpPr>
        <p:spPr>
          <a:xfrm>
            <a:off x="1747049" y="2402174"/>
            <a:ext cx="2288000" cy="461665"/>
          </a:xfrm>
          <a:prstGeom prst="rect">
            <a:avLst/>
          </a:prstGeom>
          <a:noFill/>
          <a:ln>
            <a:noFill/>
          </a:ln>
        </p:spPr>
        <p:txBody>
          <a:bodyPr wrap="square" lIns="91425" tIns="45700" rIns="91425" bIns="45700" anchor="t" anchorCtr="0">
            <a:noAutofit/>
          </a:bodyPr>
          <a:lstStyle/>
          <a:p>
            <a:r>
              <a:rPr lang="en-IN" sz="1200" kern="0" dirty="0">
                <a:solidFill>
                  <a:srgbClr val="3F3F3F"/>
                </a:solidFill>
                <a:latin typeface="Arial"/>
                <a:ea typeface="Arial"/>
                <a:cs typeface="Arial"/>
                <a:sym typeface="Arial"/>
              </a:rPr>
              <a:t>DHT 22 sensor is used to sense temperature.</a:t>
            </a:r>
          </a:p>
        </p:txBody>
      </p:sp>
      <p:sp>
        <p:nvSpPr>
          <p:cNvPr id="311" name="Shape 115">
            <a:extLst>
              <a:ext uri="{FF2B5EF4-FFF2-40B4-BE49-F238E27FC236}">
                <a16:creationId xmlns:a16="http://schemas.microsoft.com/office/drawing/2014/main" id="{88FD2FD8-2A36-4D63-A8AF-D8F261970C15}"/>
              </a:ext>
            </a:extLst>
          </p:cNvPr>
          <p:cNvSpPr txBox="1"/>
          <p:nvPr/>
        </p:nvSpPr>
        <p:spPr>
          <a:xfrm>
            <a:off x="1747050" y="2099092"/>
            <a:ext cx="2288000" cy="338554"/>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Arial"/>
                <a:ea typeface="Arial"/>
                <a:cs typeface="Arial"/>
                <a:sym typeface="Arial"/>
              </a:rPr>
              <a:t>Temperature</a:t>
            </a:r>
          </a:p>
        </p:txBody>
      </p:sp>
      <p:sp>
        <p:nvSpPr>
          <p:cNvPr id="312" name="Shape 116">
            <a:extLst>
              <a:ext uri="{FF2B5EF4-FFF2-40B4-BE49-F238E27FC236}">
                <a16:creationId xmlns:a16="http://schemas.microsoft.com/office/drawing/2014/main" id="{5DCFFD3A-4086-42CE-8A43-FE80AA481C82}"/>
              </a:ext>
            </a:extLst>
          </p:cNvPr>
          <p:cNvSpPr/>
          <p:nvPr/>
        </p:nvSpPr>
        <p:spPr>
          <a:xfrm>
            <a:off x="886940" y="4458198"/>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13" name="Shape 117">
            <a:extLst>
              <a:ext uri="{FF2B5EF4-FFF2-40B4-BE49-F238E27FC236}">
                <a16:creationId xmlns:a16="http://schemas.microsoft.com/office/drawing/2014/main" id="{30B72486-3EDF-4535-BD13-4E67C79FD5FC}"/>
              </a:ext>
            </a:extLst>
          </p:cNvPr>
          <p:cNvSpPr/>
          <p:nvPr/>
        </p:nvSpPr>
        <p:spPr>
          <a:xfrm>
            <a:off x="986212" y="4553067"/>
            <a:ext cx="685800" cy="791568"/>
          </a:xfrm>
          <a:prstGeom prst="roundRect">
            <a:avLst>
              <a:gd name="adj" fmla="val 16667"/>
            </a:avLst>
          </a:prstGeom>
          <a:solidFill>
            <a:schemeClr val="accent2"/>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14" name="Shape 118">
            <a:extLst>
              <a:ext uri="{FF2B5EF4-FFF2-40B4-BE49-F238E27FC236}">
                <a16:creationId xmlns:a16="http://schemas.microsoft.com/office/drawing/2014/main" id="{969ED22D-30FD-4EF2-B80C-EE4E362199A4}"/>
              </a:ext>
            </a:extLst>
          </p:cNvPr>
          <p:cNvSpPr txBox="1"/>
          <p:nvPr/>
        </p:nvSpPr>
        <p:spPr>
          <a:xfrm>
            <a:off x="1803011" y="4881202"/>
            <a:ext cx="2288000" cy="461665"/>
          </a:xfrm>
          <a:prstGeom prst="rect">
            <a:avLst/>
          </a:prstGeom>
          <a:noFill/>
          <a:ln>
            <a:noFill/>
          </a:ln>
        </p:spPr>
        <p:txBody>
          <a:bodyPr wrap="square" lIns="91425" tIns="45700" rIns="91425" bIns="45700" anchor="t" anchorCtr="0">
            <a:noAutofit/>
          </a:bodyPr>
          <a:lstStyle/>
          <a:p>
            <a:r>
              <a:rPr lang="en-IN" sz="1200" kern="0" dirty="0">
                <a:solidFill>
                  <a:srgbClr val="3F3F3F"/>
                </a:solidFill>
                <a:latin typeface="Arial"/>
                <a:ea typeface="Arial"/>
                <a:cs typeface="Arial"/>
                <a:sym typeface="Arial"/>
              </a:rPr>
              <a:t>Moisture sensor is used to sense the moisture.</a:t>
            </a:r>
          </a:p>
        </p:txBody>
      </p:sp>
      <p:sp>
        <p:nvSpPr>
          <p:cNvPr id="315" name="Shape 119">
            <a:extLst>
              <a:ext uri="{FF2B5EF4-FFF2-40B4-BE49-F238E27FC236}">
                <a16:creationId xmlns:a16="http://schemas.microsoft.com/office/drawing/2014/main" id="{0A146922-F57A-4195-9B49-5A8C45DCFFFD}"/>
              </a:ext>
            </a:extLst>
          </p:cNvPr>
          <p:cNvSpPr txBox="1"/>
          <p:nvPr/>
        </p:nvSpPr>
        <p:spPr>
          <a:xfrm>
            <a:off x="1803012" y="4578120"/>
            <a:ext cx="2288000" cy="338554"/>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Arial"/>
                <a:ea typeface="Arial"/>
                <a:cs typeface="Arial"/>
                <a:sym typeface="Arial"/>
              </a:rPr>
              <a:t>Soil Moisture</a:t>
            </a:r>
          </a:p>
        </p:txBody>
      </p:sp>
      <p:sp>
        <p:nvSpPr>
          <p:cNvPr id="316" name="Shape 120">
            <a:extLst>
              <a:ext uri="{FF2B5EF4-FFF2-40B4-BE49-F238E27FC236}">
                <a16:creationId xmlns:a16="http://schemas.microsoft.com/office/drawing/2014/main" id="{1C17EF5B-A04C-4008-B447-349C0D6FDF62}"/>
              </a:ext>
            </a:extLst>
          </p:cNvPr>
          <p:cNvSpPr/>
          <p:nvPr/>
        </p:nvSpPr>
        <p:spPr>
          <a:xfrm>
            <a:off x="830976" y="3193607"/>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17" name="Shape 121">
            <a:extLst>
              <a:ext uri="{FF2B5EF4-FFF2-40B4-BE49-F238E27FC236}">
                <a16:creationId xmlns:a16="http://schemas.microsoft.com/office/drawing/2014/main" id="{5238ECB3-6C16-4DCE-98EA-FA0B7DB5C4F2}"/>
              </a:ext>
            </a:extLst>
          </p:cNvPr>
          <p:cNvSpPr/>
          <p:nvPr/>
        </p:nvSpPr>
        <p:spPr>
          <a:xfrm>
            <a:off x="930248" y="3288476"/>
            <a:ext cx="685800" cy="791568"/>
          </a:xfrm>
          <a:prstGeom prst="roundRect">
            <a:avLst>
              <a:gd name="adj" fmla="val 16667"/>
            </a:avLst>
          </a:prstGeom>
          <a:solidFill>
            <a:schemeClr val="accent3"/>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18" name="Shape 122">
            <a:extLst>
              <a:ext uri="{FF2B5EF4-FFF2-40B4-BE49-F238E27FC236}">
                <a16:creationId xmlns:a16="http://schemas.microsoft.com/office/drawing/2014/main" id="{E39246AC-AA67-4630-A58C-1DF20CF72DF9}"/>
              </a:ext>
            </a:extLst>
          </p:cNvPr>
          <p:cNvSpPr txBox="1"/>
          <p:nvPr/>
        </p:nvSpPr>
        <p:spPr>
          <a:xfrm>
            <a:off x="1747047" y="3616611"/>
            <a:ext cx="2288000" cy="461665"/>
          </a:xfrm>
          <a:prstGeom prst="rect">
            <a:avLst/>
          </a:prstGeom>
          <a:noFill/>
          <a:ln>
            <a:noFill/>
          </a:ln>
        </p:spPr>
        <p:txBody>
          <a:bodyPr wrap="square" lIns="91425" tIns="45700" rIns="91425" bIns="45700" anchor="t" anchorCtr="0">
            <a:noAutofit/>
          </a:bodyPr>
          <a:lstStyle/>
          <a:p>
            <a:r>
              <a:rPr lang="en-IN" sz="1200" kern="0" dirty="0">
                <a:solidFill>
                  <a:srgbClr val="3F3F3F"/>
                </a:solidFill>
                <a:latin typeface="Arial"/>
                <a:ea typeface="Arial"/>
                <a:cs typeface="Arial"/>
                <a:sym typeface="Arial"/>
              </a:rPr>
              <a:t>The present status of the pump can be monitored.</a:t>
            </a:r>
          </a:p>
        </p:txBody>
      </p:sp>
      <p:sp>
        <p:nvSpPr>
          <p:cNvPr id="319" name="Shape 123">
            <a:extLst>
              <a:ext uri="{FF2B5EF4-FFF2-40B4-BE49-F238E27FC236}">
                <a16:creationId xmlns:a16="http://schemas.microsoft.com/office/drawing/2014/main" id="{7D369904-A7C4-4784-8AB4-91EB758B19B2}"/>
              </a:ext>
            </a:extLst>
          </p:cNvPr>
          <p:cNvSpPr txBox="1"/>
          <p:nvPr/>
        </p:nvSpPr>
        <p:spPr>
          <a:xfrm>
            <a:off x="1747048" y="3313529"/>
            <a:ext cx="2288000" cy="338554"/>
          </a:xfrm>
          <a:prstGeom prst="rect">
            <a:avLst/>
          </a:prstGeom>
          <a:noFill/>
          <a:ln>
            <a:noFill/>
          </a:ln>
        </p:spPr>
        <p:txBody>
          <a:bodyPr wrap="square" lIns="91425" tIns="45700" rIns="91425" bIns="45700" anchor="t" anchorCtr="0">
            <a:noAutofit/>
          </a:bodyPr>
          <a:lstStyle/>
          <a:p>
            <a:r>
              <a:rPr lang="en-IN" sz="1600" kern="0" dirty="0">
                <a:solidFill>
                  <a:srgbClr val="3F3F3F"/>
                </a:solidFill>
                <a:latin typeface="Arial"/>
                <a:ea typeface="Arial"/>
                <a:cs typeface="Arial"/>
                <a:sym typeface="Arial"/>
              </a:rPr>
              <a:t>Pump Status</a:t>
            </a:r>
          </a:p>
        </p:txBody>
      </p:sp>
      <p:sp>
        <p:nvSpPr>
          <p:cNvPr id="320" name="Shape 124">
            <a:extLst>
              <a:ext uri="{FF2B5EF4-FFF2-40B4-BE49-F238E27FC236}">
                <a16:creationId xmlns:a16="http://schemas.microsoft.com/office/drawing/2014/main" id="{2B3B9FA3-55FE-4A67-A94F-DD2CB89EB1E6}"/>
              </a:ext>
            </a:extLst>
          </p:cNvPr>
          <p:cNvSpPr/>
          <p:nvPr/>
        </p:nvSpPr>
        <p:spPr>
          <a:xfrm>
            <a:off x="7984253" y="1979170"/>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21" name="Shape 125">
            <a:extLst>
              <a:ext uri="{FF2B5EF4-FFF2-40B4-BE49-F238E27FC236}">
                <a16:creationId xmlns:a16="http://schemas.microsoft.com/office/drawing/2014/main" id="{7AF29F70-84FD-4573-BCEA-6197029682CB}"/>
              </a:ext>
            </a:extLst>
          </p:cNvPr>
          <p:cNvSpPr/>
          <p:nvPr/>
        </p:nvSpPr>
        <p:spPr>
          <a:xfrm>
            <a:off x="10577137" y="2074039"/>
            <a:ext cx="685800" cy="791568"/>
          </a:xfrm>
          <a:prstGeom prst="roundRect">
            <a:avLst>
              <a:gd name="adj" fmla="val 16667"/>
            </a:avLst>
          </a:prstGeom>
          <a:solidFill>
            <a:schemeClr val="accent4"/>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22" name="Shape 126">
            <a:extLst>
              <a:ext uri="{FF2B5EF4-FFF2-40B4-BE49-F238E27FC236}">
                <a16:creationId xmlns:a16="http://schemas.microsoft.com/office/drawing/2014/main" id="{CD5104BC-7BBD-4850-8102-D471461166D1}"/>
              </a:ext>
            </a:extLst>
          </p:cNvPr>
          <p:cNvSpPr txBox="1"/>
          <p:nvPr/>
        </p:nvSpPr>
        <p:spPr>
          <a:xfrm>
            <a:off x="8139087" y="2402174"/>
            <a:ext cx="2288000" cy="461665"/>
          </a:xfrm>
          <a:prstGeom prst="rect">
            <a:avLst/>
          </a:prstGeom>
          <a:noFill/>
          <a:ln>
            <a:noFill/>
          </a:ln>
        </p:spPr>
        <p:txBody>
          <a:bodyPr wrap="square" lIns="91425" tIns="45700" rIns="91425" bIns="45700" anchor="t" anchorCtr="0">
            <a:noAutofit/>
          </a:bodyPr>
          <a:lstStyle/>
          <a:p>
            <a:r>
              <a:rPr lang="en-IN" sz="1200" kern="0" dirty="0">
                <a:solidFill>
                  <a:srgbClr val="3F3F3F"/>
                </a:solidFill>
                <a:ea typeface="Arial"/>
                <a:cs typeface="Arial"/>
                <a:sym typeface="Arial"/>
              </a:rPr>
              <a:t>DHT 22 sensor is used to sense humidity.</a:t>
            </a:r>
          </a:p>
        </p:txBody>
      </p:sp>
      <p:sp>
        <p:nvSpPr>
          <p:cNvPr id="323" name="Shape 127">
            <a:extLst>
              <a:ext uri="{FF2B5EF4-FFF2-40B4-BE49-F238E27FC236}">
                <a16:creationId xmlns:a16="http://schemas.microsoft.com/office/drawing/2014/main" id="{703860D7-8B5B-4264-B6DB-F45FC44C89DD}"/>
              </a:ext>
            </a:extLst>
          </p:cNvPr>
          <p:cNvSpPr txBox="1"/>
          <p:nvPr/>
        </p:nvSpPr>
        <p:spPr>
          <a:xfrm>
            <a:off x="8139088" y="2099092"/>
            <a:ext cx="2288000" cy="338554"/>
          </a:xfrm>
          <a:prstGeom prst="rect">
            <a:avLst/>
          </a:prstGeom>
          <a:noFill/>
          <a:ln>
            <a:noFill/>
          </a:ln>
        </p:spPr>
        <p:txBody>
          <a:bodyPr wrap="square" lIns="91425" tIns="45700" rIns="91425" bIns="45700" anchor="t" anchorCtr="0">
            <a:noAutofit/>
          </a:bodyPr>
          <a:lstStyle/>
          <a:p>
            <a:pPr algn="r"/>
            <a:r>
              <a:rPr lang="en-IN" sz="1600" kern="0" dirty="0">
                <a:solidFill>
                  <a:srgbClr val="3F3F3F"/>
                </a:solidFill>
                <a:latin typeface="Arial"/>
                <a:ea typeface="Arial"/>
                <a:cs typeface="Arial"/>
                <a:sym typeface="Arial"/>
              </a:rPr>
              <a:t>Humidity</a:t>
            </a:r>
          </a:p>
        </p:txBody>
      </p:sp>
      <p:sp>
        <p:nvSpPr>
          <p:cNvPr id="324" name="Shape 128">
            <a:extLst>
              <a:ext uri="{FF2B5EF4-FFF2-40B4-BE49-F238E27FC236}">
                <a16:creationId xmlns:a16="http://schemas.microsoft.com/office/drawing/2014/main" id="{1868442B-D024-4C78-85B4-2D971C0006D3}"/>
              </a:ext>
            </a:extLst>
          </p:cNvPr>
          <p:cNvSpPr/>
          <p:nvPr/>
        </p:nvSpPr>
        <p:spPr>
          <a:xfrm>
            <a:off x="7984253" y="3193607"/>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25" name="Shape 129">
            <a:extLst>
              <a:ext uri="{FF2B5EF4-FFF2-40B4-BE49-F238E27FC236}">
                <a16:creationId xmlns:a16="http://schemas.microsoft.com/office/drawing/2014/main" id="{C5C2AFAA-46AB-46F1-9466-63B747EFAB59}"/>
              </a:ext>
            </a:extLst>
          </p:cNvPr>
          <p:cNvSpPr/>
          <p:nvPr/>
        </p:nvSpPr>
        <p:spPr>
          <a:xfrm>
            <a:off x="10577137" y="3288476"/>
            <a:ext cx="685800" cy="791568"/>
          </a:xfrm>
          <a:prstGeom prst="roundRect">
            <a:avLst>
              <a:gd name="adj" fmla="val 16667"/>
            </a:avLst>
          </a:prstGeom>
          <a:solidFill>
            <a:schemeClr val="accent5"/>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26" name="Shape 130">
            <a:extLst>
              <a:ext uri="{FF2B5EF4-FFF2-40B4-BE49-F238E27FC236}">
                <a16:creationId xmlns:a16="http://schemas.microsoft.com/office/drawing/2014/main" id="{58FE5339-0012-480F-B9C4-0F76AD32B851}"/>
              </a:ext>
            </a:extLst>
          </p:cNvPr>
          <p:cNvSpPr txBox="1"/>
          <p:nvPr/>
        </p:nvSpPr>
        <p:spPr>
          <a:xfrm>
            <a:off x="8139087" y="3616611"/>
            <a:ext cx="2288000" cy="461665"/>
          </a:xfrm>
          <a:prstGeom prst="rect">
            <a:avLst/>
          </a:prstGeom>
          <a:noFill/>
          <a:ln>
            <a:noFill/>
          </a:ln>
        </p:spPr>
        <p:txBody>
          <a:bodyPr wrap="square" lIns="91425" tIns="45700" rIns="91425" bIns="45700" anchor="t" anchorCtr="0">
            <a:noAutofit/>
          </a:bodyPr>
          <a:lstStyle/>
          <a:p>
            <a:pPr algn="r"/>
            <a:r>
              <a:rPr lang="en-IN" sz="1200" kern="0" dirty="0">
                <a:solidFill>
                  <a:srgbClr val="3F3F3F"/>
                </a:solidFill>
                <a:latin typeface="Arial"/>
                <a:ea typeface="Arial"/>
                <a:cs typeface="Arial"/>
                <a:sym typeface="Arial"/>
              </a:rPr>
              <a:t>Flow meter sensor is used to measure the water flow.</a:t>
            </a:r>
          </a:p>
        </p:txBody>
      </p:sp>
      <p:sp>
        <p:nvSpPr>
          <p:cNvPr id="327" name="Shape 131">
            <a:extLst>
              <a:ext uri="{FF2B5EF4-FFF2-40B4-BE49-F238E27FC236}">
                <a16:creationId xmlns:a16="http://schemas.microsoft.com/office/drawing/2014/main" id="{2DB9A078-8481-4414-9635-5DD59CD8AA45}"/>
              </a:ext>
            </a:extLst>
          </p:cNvPr>
          <p:cNvSpPr txBox="1"/>
          <p:nvPr/>
        </p:nvSpPr>
        <p:spPr>
          <a:xfrm>
            <a:off x="8139088" y="3313529"/>
            <a:ext cx="2288000" cy="338554"/>
          </a:xfrm>
          <a:prstGeom prst="rect">
            <a:avLst/>
          </a:prstGeom>
          <a:noFill/>
          <a:ln>
            <a:noFill/>
          </a:ln>
        </p:spPr>
        <p:txBody>
          <a:bodyPr wrap="square" lIns="91425" tIns="45700" rIns="91425" bIns="45700" anchor="t" anchorCtr="0">
            <a:noAutofit/>
          </a:bodyPr>
          <a:lstStyle/>
          <a:p>
            <a:pPr algn="r"/>
            <a:r>
              <a:rPr lang="en-IN" sz="1600" kern="0" dirty="0">
                <a:solidFill>
                  <a:srgbClr val="3F3F3F"/>
                </a:solidFill>
                <a:latin typeface="Arial"/>
                <a:ea typeface="Arial"/>
                <a:cs typeface="Arial"/>
                <a:sym typeface="Arial"/>
              </a:rPr>
              <a:t>Water flow</a:t>
            </a:r>
          </a:p>
        </p:txBody>
      </p:sp>
      <p:sp>
        <p:nvSpPr>
          <p:cNvPr id="328" name="Shape 132">
            <a:extLst>
              <a:ext uri="{FF2B5EF4-FFF2-40B4-BE49-F238E27FC236}">
                <a16:creationId xmlns:a16="http://schemas.microsoft.com/office/drawing/2014/main" id="{CC84FDAD-2F17-4E50-B436-F179E7E7EED7}"/>
              </a:ext>
            </a:extLst>
          </p:cNvPr>
          <p:cNvSpPr/>
          <p:nvPr/>
        </p:nvSpPr>
        <p:spPr>
          <a:xfrm>
            <a:off x="7984253" y="4408045"/>
            <a:ext cx="3376771" cy="976607"/>
          </a:xfrm>
          <a:prstGeom prst="roundRect">
            <a:avLst>
              <a:gd name="adj" fmla="val 12766"/>
            </a:avLst>
          </a:prstGeom>
          <a:solidFill>
            <a:srgbClr val="F2F2F2"/>
          </a:solidFill>
          <a:ln w="19050" cap="flat" cmpd="sng">
            <a:solidFill>
              <a:srgbClr val="D8D8D8"/>
            </a:solidFill>
            <a:prstDash val="solid"/>
            <a:round/>
            <a:headEnd type="none" w="med" len="med"/>
            <a:tailEnd type="none" w="med" len="med"/>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29" name="Shape 133">
            <a:extLst>
              <a:ext uri="{FF2B5EF4-FFF2-40B4-BE49-F238E27FC236}">
                <a16:creationId xmlns:a16="http://schemas.microsoft.com/office/drawing/2014/main" id="{56C41437-0FD6-49A5-8440-DBAD1A15E207}"/>
              </a:ext>
            </a:extLst>
          </p:cNvPr>
          <p:cNvSpPr/>
          <p:nvPr/>
        </p:nvSpPr>
        <p:spPr>
          <a:xfrm>
            <a:off x="10542224" y="4488989"/>
            <a:ext cx="685800" cy="791568"/>
          </a:xfrm>
          <a:prstGeom prst="roundRect">
            <a:avLst>
              <a:gd name="adj" fmla="val 16667"/>
            </a:avLst>
          </a:prstGeom>
          <a:solidFill>
            <a:schemeClr val="accent1"/>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30" name="Shape 134">
            <a:extLst>
              <a:ext uri="{FF2B5EF4-FFF2-40B4-BE49-F238E27FC236}">
                <a16:creationId xmlns:a16="http://schemas.microsoft.com/office/drawing/2014/main" id="{C4829E27-3681-4321-8F6B-BD6CDF1EB666}"/>
              </a:ext>
            </a:extLst>
          </p:cNvPr>
          <p:cNvSpPr txBox="1"/>
          <p:nvPr/>
        </p:nvSpPr>
        <p:spPr>
          <a:xfrm>
            <a:off x="8139087" y="4700837"/>
            <a:ext cx="2288000" cy="591878"/>
          </a:xfrm>
          <a:prstGeom prst="rect">
            <a:avLst/>
          </a:prstGeom>
          <a:noFill/>
          <a:ln>
            <a:noFill/>
          </a:ln>
        </p:spPr>
        <p:txBody>
          <a:bodyPr wrap="square" lIns="91425" tIns="45700" rIns="91425" bIns="45700" anchor="t" anchorCtr="0">
            <a:noAutofit/>
          </a:bodyPr>
          <a:lstStyle/>
          <a:p>
            <a:pPr algn="r"/>
            <a:r>
              <a:rPr lang="en-IN" sz="1200" kern="0" dirty="0">
                <a:solidFill>
                  <a:srgbClr val="3F3F3F"/>
                </a:solidFill>
                <a:latin typeface="Arial"/>
                <a:ea typeface="Arial"/>
                <a:cs typeface="Arial"/>
                <a:sym typeface="Arial"/>
              </a:rPr>
              <a:t>The power consumed by the pump will be remotely monitored by sub energy meter</a:t>
            </a:r>
          </a:p>
        </p:txBody>
      </p:sp>
      <p:sp>
        <p:nvSpPr>
          <p:cNvPr id="331" name="Shape 135">
            <a:extLst>
              <a:ext uri="{FF2B5EF4-FFF2-40B4-BE49-F238E27FC236}">
                <a16:creationId xmlns:a16="http://schemas.microsoft.com/office/drawing/2014/main" id="{A7932A1B-1B50-4070-A68C-14192C00A93C}"/>
              </a:ext>
            </a:extLst>
          </p:cNvPr>
          <p:cNvSpPr txBox="1"/>
          <p:nvPr/>
        </p:nvSpPr>
        <p:spPr>
          <a:xfrm>
            <a:off x="8156950" y="4439623"/>
            <a:ext cx="2288000" cy="338554"/>
          </a:xfrm>
          <a:prstGeom prst="rect">
            <a:avLst/>
          </a:prstGeom>
          <a:noFill/>
          <a:ln>
            <a:noFill/>
          </a:ln>
        </p:spPr>
        <p:txBody>
          <a:bodyPr wrap="square" lIns="91425" tIns="45700" rIns="91425" bIns="45700" anchor="t" anchorCtr="0">
            <a:noAutofit/>
          </a:bodyPr>
          <a:lstStyle/>
          <a:p>
            <a:pPr algn="r"/>
            <a:r>
              <a:rPr lang="en-IN" sz="1600" kern="0" dirty="0">
                <a:solidFill>
                  <a:srgbClr val="3F3F3F"/>
                </a:solidFill>
                <a:latin typeface="Arial"/>
                <a:ea typeface="Arial"/>
                <a:cs typeface="Arial"/>
                <a:sym typeface="Arial"/>
              </a:rPr>
              <a:t>Power consumption</a:t>
            </a:r>
          </a:p>
        </p:txBody>
      </p:sp>
      <p:sp>
        <p:nvSpPr>
          <p:cNvPr id="354" name="Shape 158">
            <a:extLst>
              <a:ext uri="{FF2B5EF4-FFF2-40B4-BE49-F238E27FC236}">
                <a16:creationId xmlns:a16="http://schemas.microsoft.com/office/drawing/2014/main" id="{C8823C2D-4B20-4EB8-BA5F-86A98DC2EEBF}"/>
              </a:ext>
            </a:extLst>
          </p:cNvPr>
          <p:cNvSpPr/>
          <p:nvPr/>
        </p:nvSpPr>
        <p:spPr>
          <a:xfrm>
            <a:off x="10727948" y="3485614"/>
            <a:ext cx="403228" cy="404634"/>
          </a:xfrm>
          <a:custGeom>
            <a:avLst/>
            <a:gdLst/>
            <a:ahLst/>
            <a:cxnLst/>
            <a:rect l="0" t="0" r="0" b="0"/>
            <a:pathLst>
              <a:path w="120000" h="120000" extrusionOk="0">
                <a:moveTo>
                  <a:pt x="58010" y="16904"/>
                </a:moveTo>
                <a:lnTo>
                  <a:pt x="50052" y="18156"/>
                </a:lnTo>
                <a:lnTo>
                  <a:pt x="42513" y="20660"/>
                </a:lnTo>
                <a:lnTo>
                  <a:pt x="35602" y="24626"/>
                </a:lnTo>
                <a:lnTo>
                  <a:pt x="29528" y="29634"/>
                </a:lnTo>
                <a:lnTo>
                  <a:pt x="24712" y="35686"/>
                </a:lnTo>
                <a:lnTo>
                  <a:pt x="20523" y="42365"/>
                </a:lnTo>
                <a:lnTo>
                  <a:pt x="18010" y="50086"/>
                </a:lnTo>
                <a:lnTo>
                  <a:pt x="16963" y="58017"/>
                </a:lnTo>
                <a:lnTo>
                  <a:pt x="30157" y="58017"/>
                </a:lnTo>
                <a:lnTo>
                  <a:pt x="30157" y="61982"/>
                </a:lnTo>
                <a:lnTo>
                  <a:pt x="16963" y="61982"/>
                </a:lnTo>
                <a:lnTo>
                  <a:pt x="18010" y="70121"/>
                </a:lnTo>
                <a:lnTo>
                  <a:pt x="20523" y="77426"/>
                </a:lnTo>
                <a:lnTo>
                  <a:pt x="24712" y="84521"/>
                </a:lnTo>
                <a:lnTo>
                  <a:pt x="29528" y="90573"/>
                </a:lnTo>
                <a:lnTo>
                  <a:pt x="35602" y="95582"/>
                </a:lnTo>
                <a:lnTo>
                  <a:pt x="42513" y="99339"/>
                </a:lnTo>
                <a:lnTo>
                  <a:pt x="50052" y="101843"/>
                </a:lnTo>
                <a:lnTo>
                  <a:pt x="58010" y="103304"/>
                </a:lnTo>
                <a:lnTo>
                  <a:pt x="58010" y="90156"/>
                </a:lnTo>
                <a:lnTo>
                  <a:pt x="61780" y="90156"/>
                </a:lnTo>
                <a:lnTo>
                  <a:pt x="61780" y="103304"/>
                </a:lnTo>
                <a:lnTo>
                  <a:pt x="70157" y="101843"/>
                </a:lnTo>
                <a:lnTo>
                  <a:pt x="77486" y="99339"/>
                </a:lnTo>
                <a:lnTo>
                  <a:pt x="84607" y="95582"/>
                </a:lnTo>
                <a:lnTo>
                  <a:pt x="90680" y="90573"/>
                </a:lnTo>
                <a:lnTo>
                  <a:pt x="95497" y="84521"/>
                </a:lnTo>
                <a:lnTo>
                  <a:pt x="99476" y="77426"/>
                </a:lnTo>
                <a:lnTo>
                  <a:pt x="101780" y="70121"/>
                </a:lnTo>
                <a:lnTo>
                  <a:pt x="103246" y="61982"/>
                </a:lnTo>
                <a:lnTo>
                  <a:pt x="90052" y="61982"/>
                </a:lnTo>
                <a:lnTo>
                  <a:pt x="90052" y="58017"/>
                </a:lnTo>
                <a:lnTo>
                  <a:pt x="103246" y="58017"/>
                </a:lnTo>
                <a:lnTo>
                  <a:pt x="101780" y="50086"/>
                </a:lnTo>
                <a:lnTo>
                  <a:pt x="99476" y="42365"/>
                </a:lnTo>
                <a:lnTo>
                  <a:pt x="95497" y="35686"/>
                </a:lnTo>
                <a:lnTo>
                  <a:pt x="90680" y="29634"/>
                </a:lnTo>
                <a:lnTo>
                  <a:pt x="84607" y="24626"/>
                </a:lnTo>
                <a:lnTo>
                  <a:pt x="77486" y="20660"/>
                </a:lnTo>
                <a:lnTo>
                  <a:pt x="70157" y="18156"/>
                </a:lnTo>
                <a:lnTo>
                  <a:pt x="61780" y="16904"/>
                </a:lnTo>
                <a:lnTo>
                  <a:pt x="61780" y="30052"/>
                </a:lnTo>
                <a:lnTo>
                  <a:pt x="58010" y="30052"/>
                </a:lnTo>
                <a:lnTo>
                  <a:pt x="58010" y="16904"/>
                </a:lnTo>
                <a:close/>
                <a:moveTo>
                  <a:pt x="58010" y="0"/>
                </a:moveTo>
                <a:lnTo>
                  <a:pt x="61780" y="0"/>
                </a:lnTo>
                <a:lnTo>
                  <a:pt x="61780" y="13147"/>
                </a:lnTo>
                <a:lnTo>
                  <a:pt x="69738" y="14191"/>
                </a:lnTo>
                <a:lnTo>
                  <a:pt x="77277" y="16486"/>
                </a:lnTo>
                <a:lnTo>
                  <a:pt x="83979" y="20034"/>
                </a:lnTo>
                <a:lnTo>
                  <a:pt x="90261" y="24417"/>
                </a:lnTo>
                <a:lnTo>
                  <a:pt x="95916" y="29634"/>
                </a:lnTo>
                <a:lnTo>
                  <a:pt x="100314" y="35895"/>
                </a:lnTo>
                <a:lnTo>
                  <a:pt x="103455" y="42782"/>
                </a:lnTo>
                <a:lnTo>
                  <a:pt x="105968" y="50086"/>
                </a:lnTo>
                <a:lnTo>
                  <a:pt x="106806" y="58017"/>
                </a:lnTo>
                <a:lnTo>
                  <a:pt x="120000" y="58017"/>
                </a:lnTo>
                <a:lnTo>
                  <a:pt x="120000" y="61982"/>
                </a:lnTo>
                <a:lnTo>
                  <a:pt x="106806" y="61982"/>
                </a:lnTo>
                <a:lnTo>
                  <a:pt x="105968" y="69913"/>
                </a:lnTo>
                <a:lnTo>
                  <a:pt x="103455" y="77217"/>
                </a:lnTo>
                <a:lnTo>
                  <a:pt x="100314" y="84104"/>
                </a:lnTo>
                <a:lnTo>
                  <a:pt x="95916" y="90365"/>
                </a:lnTo>
                <a:lnTo>
                  <a:pt x="90261" y="95791"/>
                </a:lnTo>
                <a:lnTo>
                  <a:pt x="83979" y="100173"/>
                </a:lnTo>
                <a:lnTo>
                  <a:pt x="77277" y="103513"/>
                </a:lnTo>
                <a:lnTo>
                  <a:pt x="69738" y="106017"/>
                </a:lnTo>
                <a:lnTo>
                  <a:pt x="61780" y="106852"/>
                </a:lnTo>
                <a:lnTo>
                  <a:pt x="61780" y="120000"/>
                </a:lnTo>
                <a:lnTo>
                  <a:pt x="58010" y="120000"/>
                </a:lnTo>
                <a:lnTo>
                  <a:pt x="58010" y="106852"/>
                </a:lnTo>
                <a:lnTo>
                  <a:pt x="50052" y="106017"/>
                </a:lnTo>
                <a:lnTo>
                  <a:pt x="42722" y="103513"/>
                </a:lnTo>
                <a:lnTo>
                  <a:pt x="35811" y="100173"/>
                </a:lnTo>
                <a:lnTo>
                  <a:pt x="29528" y="95791"/>
                </a:lnTo>
                <a:lnTo>
                  <a:pt x="24293" y="90365"/>
                </a:lnTo>
                <a:lnTo>
                  <a:pt x="19895" y="84104"/>
                </a:lnTo>
                <a:lnTo>
                  <a:pt x="16335" y="77217"/>
                </a:lnTo>
                <a:lnTo>
                  <a:pt x="14240" y="69913"/>
                </a:lnTo>
                <a:lnTo>
                  <a:pt x="13193" y="61982"/>
                </a:lnTo>
                <a:lnTo>
                  <a:pt x="0" y="61982"/>
                </a:lnTo>
                <a:lnTo>
                  <a:pt x="0" y="58017"/>
                </a:lnTo>
                <a:lnTo>
                  <a:pt x="13193" y="58017"/>
                </a:lnTo>
                <a:lnTo>
                  <a:pt x="14240" y="50086"/>
                </a:lnTo>
                <a:lnTo>
                  <a:pt x="16335" y="42782"/>
                </a:lnTo>
                <a:lnTo>
                  <a:pt x="19895" y="35895"/>
                </a:lnTo>
                <a:lnTo>
                  <a:pt x="24293" y="29634"/>
                </a:lnTo>
                <a:lnTo>
                  <a:pt x="29528" y="24417"/>
                </a:lnTo>
                <a:lnTo>
                  <a:pt x="35811" y="20034"/>
                </a:lnTo>
                <a:lnTo>
                  <a:pt x="42722" y="16486"/>
                </a:lnTo>
                <a:lnTo>
                  <a:pt x="50052" y="14191"/>
                </a:lnTo>
                <a:lnTo>
                  <a:pt x="58010" y="13147"/>
                </a:lnTo>
                <a:lnTo>
                  <a:pt x="58010" y="0"/>
                </a:lnTo>
                <a:close/>
              </a:path>
            </a:pathLst>
          </a:custGeom>
          <a:solidFill>
            <a:schemeClr val="lt1"/>
          </a:solidFill>
          <a:ln>
            <a:noFill/>
          </a:ln>
        </p:spPr>
        <p:txBody>
          <a:bodyPr wrap="square" lIns="91425" tIns="45700" rIns="91425" bIns="45700" anchor="t" anchorCtr="0">
            <a:noAutofit/>
          </a:bodyPr>
          <a:lstStyle/>
          <a:p>
            <a:endParaRPr sz="2400" kern="0" dirty="0">
              <a:solidFill>
                <a:srgbClr val="000000"/>
              </a:solidFill>
              <a:latin typeface="Calibri"/>
              <a:ea typeface="Calibri"/>
              <a:cs typeface="Calibri"/>
              <a:sym typeface="Calibri"/>
            </a:endParaRPr>
          </a:p>
        </p:txBody>
      </p:sp>
      <p:sp>
        <p:nvSpPr>
          <p:cNvPr id="356" name="Shape 160">
            <a:extLst>
              <a:ext uri="{FF2B5EF4-FFF2-40B4-BE49-F238E27FC236}">
                <a16:creationId xmlns:a16="http://schemas.microsoft.com/office/drawing/2014/main" id="{CE192F06-8C4B-4C14-95F8-26D34B68D9D5}"/>
              </a:ext>
            </a:extLst>
          </p:cNvPr>
          <p:cNvSpPr/>
          <p:nvPr/>
        </p:nvSpPr>
        <p:spPr>
          <a:xfrm>
            <a:off x="6012538" y="2391272"/>
            <a:ext cx="152400" cy="152400"/>
          </a:xfrm>
          <a:prstGeom prst="ellipse">
            <a:avLst/>
          </a:prstGeom>
          <a:solidFill>
            <a:schemeClr val="accent1"/>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57" name="Shape 161">
            <a:extLst>
              <a:ext uri="{FF2B5EF4-FFF2-40B4-BE49-F238E27FC236}">
                <a16:creationId xmlns:a16="http://schemas.microsoft.com/office/drawing/2014/main" id="{432DC8EC-99F3-4887-9930-5111C34A8A38}"/>
              </a:ext>
            </a:extLst>
          </p:cNvPr>
          <p:cNvSpPr/>
          <p:nvPr/>
        </p:nvSpPr>
        <p:spPr>
          <a:xfrm>
            <a:off x="5302169" y="4181752"/>
            <a:ext cx="152400" cy="152400"/>
          </a:xfrm>
          <a:prstGeom prst="ellipse">
            <a:avLst/>
          </a:prstGeom>
          <a:solidFill>
            <a:schemeClr val="accent2"/>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58" name="Shape 162">
            <a:extLst>
              <a:ext uri="{FF2B5EF4-FFF2-40B4-BE49-F238E27FC236}">
                <a16:creationId xmlns:a16="http://schemas.microsoft.com/office/drawing/2014/main" id="{641D4A44-B8C2-440C-8662-719D274D52B4}"/>
              </a:ext>
            </a:extLst>
          </p:cNvPr>
          <p:cNvSpPr/>
          <p:nvPr/>
        </p:nvSpPr>
        <p:spPr>
          <a:xfrm>
            <a:off x="6660238" y="3296147"/>
            <a:ext cx="152400" cy="152400"/>
          </a:xfrm>
          <a:prstGeom prst="ellipse">
            <a:avLst/>
          </a:prstGeom>
          <a:solidFill>
            <a:schemeClr val="accent4"/>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59" name="Shape 163">
            <a:extLst>
              <a:ext uri="{FF2B5EF4-FFF2-40B4-BE49-F238E27FC236}">
                <a16:creationId xmlns:a16="http://schemas.microsoft.com/office/drawing/2014/main" id="{3913FFFE-E568-4B92-AAEC-F435B533200F}"/>
              </a:ext>
            </a:extLst>
          </p:cNvPr>
          <p:cNvSpPr/>
          <p:nvPr/>
        </p:nvSpPr>
        <p:spPr>
          <a:xfrm>
            <a:off x="6031588" y="4096247"/>
            <a:ext cx="152400" cy="152400"/>
          </a:xfrm>
          <a:prstGeom prst="ellipse">
            <a:avLst/>
          </a:prstGeom>
          <a:solidFill>
            <a:schemeClr val="accent5"/>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60" name="Shape 164">
            <a:extLst>
              <a:ext uri="{FF2B5EF4-FFF2-40B4-BE49-F238E27FC236}">
                <a16:creationId xmlns:a16="http://schemas.microsoft.com/office/drawing/2014/main" id="{066F2242-FA03-4D9E-9F32-6D5A69F43D06}"/>
              </a:ext>
            </a:extLst>
          </p:cNvPr>
          <p:cNvSpPr/>
          <p:nvPr/>
        </p:nvSpPr>
        <p:spPr>
          <a:xfrm>
            <a:off x="5639563" y="3016696"/>
            <a:ext cx="152400" cy="152400"/>
          </a:xfrm>
          <a:prstGeom prst="ellipse">
            <a:avLst/>
          </a:prstGeom>
          <a:solidFill>
            <a:schemeClr val="accent3"/>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sp>
        <p:nvSpPr>
          <p:cNvPr id="361" name="Shape 165">
            <a:extLst>
              <a:ext uri="{FF2B5EF4-FFF2-40B4-BE49-F238E27FC236}">
                <a16:creationId xmlns:a16="http://schemas.microsoft.com/office/drawing/2014/main" id="{81F4DC7A-9472-48E8-9712-632139B56B3F}"/>
              </a:ext>
            </a:extLst>
          </p:cNvPr>
          <p:cNvSpPr/>
          <p:nvPr/>
        </p:nvSpPr>
        <p:spPr>
          <a:xfrm>
            <a:off x="6031588" y="5384651"/>
            <a:ext cx="152400" cy="152400"/>
          </a:xfrm>
          <a:prstGeom prst="ellipse">
            <a:avLst/>
          </a:prstGeom>
          <a:solidFill>
            <a:schemeClr val="accent1"/>
          </a:solidFill>
          <a:ln>
            <a:noFill/>
          </a:ln>
        </p:spPr>
        <p:txBody>
          <a:bodyPr wrap="square" lIns="91425" tIns="45700" rIns="91425" bIns="45700" anchor="ctr" anchorCtr="0">
            <a:noAutofit/>
          </a:bodyPr>
          <a:lstStyle/>
          <a:p>
            <a:pPr algn="ctr"/>
            <a:endParaRPr sz="2400" kern="0" dirty="0">
              <a:solidFill>
                <a:srgbClr val="FFFFFF"/>
              </a:solidFill>
              <a:latin typeface="Calibri"/>
              <a:ea typeface="Calibri"/>
              <a:cs typeface="Calibri"/>
              <a:sym typeface="Calibri"/>
            </a:endParaRPr>
          </a:p>
        </p:txBody>
      </p:sp>
      <p:grpSp>
        <p:nvGrpSpPr>
          <p:cNvPr id="362" name="Shape 166">
            <a:extLst>
              <a:ext uri="{FF2B5EF4-FFF2-40B4-BE49-F238E27FC236}">
                <a16:creationId xmlns:a16="http://schemas.microsoft.com/office/drawing/2014/main" id="{92B84C6A-F25F-48C6-88DB-72C6EF7C993E}"/>
              </a:ext>
            </a:extLst>
          </p:cNvPr>
          <p:cNvGrpSpPr/>
          <p:nvPr/>
        </p:nvGrpSpPr>
        <p:grpSpPr>
          <a:xfrm>
            <a:off x="6075676" y="3678719"/>
            <a:ext cx="1914389" cy="488333"/>
            <a:chOff x="6054188" y="4906627"/>
            <a:chExt cx="1914389" cy="554225"/>
          </a:xfrm>
        </p:grpSpPr>
        <p:cxnSp>
          <p:nvCxnSpPr>
            <p:cNvPr id="363" name="Shape 167">
              <a:extLst>
                <a:ext uri="{FF2B5EF4-FFF2-40B4-BE49-F238E27FC236}">
                  <a16:creationId xmlns:a16="http://schemas.microsoft.com/office/drawing/2014/main" id="{F47B98E5-868C-4462-8415-5F0549DAC931}"/>
                </a:ext>
              </a:extLst>
            </p:cNvPr>
            <p:cNvCxnSpPr/>
            <p:nvPr/>
          </p:nvCxnSpPr>
          <p:spPr>
            <a:xfrm rot="10800000">
              <a:off x="6987425" y="4908401"/>
              <a:ext cx="981152" cy="0"/>
            </a:xfrm>
            <a:prstGeom prst="straightConnector1">
              <a:avLst/>
            </a:prstGeom>
            <a:noFill/>
            <a:ln w="9525" cap="flat" cmpd="sng">
              <a:solidFill>
                <a:schemeClr val="accent5"/>
              </a:solidFill>
              <a:prstDash val="dash"/>
              <a:round/>
              <a:headEnd type="none" w="med" len="med"/>
              <a:tailEnd type="none" w="med" len="med"/>
            </a:ln>
          </p:spPr>
        </p:cxnSp>
        <p:cxnSp>
          <p:nvCxnSpPr>
            <p:cNvPr id="364" name="Shape 168">
              <a:extLst>
                <a:ext uri="{FF2B5EF4-FFF2-40B4-BE49-F238E27FC236}">
                  <a16:creationId xmlns:a16="http://schemas.microsoft.com/office/drawing/2014/main" id="{665D5E2E-F64C-4C5A-9BB7-ACDC3B9CF554}"/>
                </a:ext>
              </a:extLst>
            </p:cNvPr>
            <p:cNvCxnSpPr/>
            <p:nvPr/>
          </p:nvCxnSpPr>
          <p:spPr>
            <a:xfrm rot="-5400000">
              <a:off x="6710312" y="5183739"/>
              <a:ext cx="554225" cy="0"/>
            </a:xfrm>
            <a:prstGeom prst="straightConnector1">
              <a:avLst/>
            </a:prstGeom>
            <a:noFill/>
            <a:ln w="9525" cap="flat" cmpd="sng">
              <a:solidFill>
                <a:schemeClr val="accent5"/>
              </a:solidFill>
              <a:prstDash val="dash"/>
              <a:round/>
              <a:headEnd type="none" w="med" len="med"/>
              <a:tailEnd type="none" w="med" len="med"/>
            </a:ln>
          </p:spPr>
        </p:cxnSp>
        <p:cxnSp>
          <p:nvCxnSpPr>
            <p:cNvPr id="365" name="Shape 169">
              <a:extLst>
                <a:ext uri="{FF2B5EF4-FFF2-40B4-BE49-F238E27FC236}">
                  <a16:creationId xmlns:a16="http://schemas.microsoft.com/office/drawing/2014/main" id="{492DFAE4-5C24-443D-A313-B49EE855E928}"/>
                </a:ext>
              </a:extLst>
            </p:cNvPr>
            <p:cNvCxnSpPr/>
            <p:nvPr/>
          </p:nvCxnSpPr>
          <p:spPr>
            <a:xfrm rot="10800000">
              <a:off x="6054188" y="5460851"/>
              <a:ext cx="936159" cy="0"/>
            </a:xfrm>
            <a:prstGeom prst="straightConnector1">
              <a:avLst/>
            </a:prstGeom>
            <a:noFill/>
            <a:ln w="9525" cap="flat" cmpd="sng">
              <a:solidFill>
                <a:schemeClr val="accent5"/>
              </a:solidFill>
              <a:prstDash val="dash"/>
              <a:round/>
              <a:headEnd type="none" w="med" len="med"/>
              <a:tailEnd type="none" w="med" len="med"/>
            </a:ln>
          </p:spPr>
        </p:cxnSp>
      </p:grpSp>
      <p:pic>
        <p:nvPicPr>
          <p:cNvPr id="6" name="Picture 5">
            <a:extLst>
              <a:ext uri="{FF2B5EF4-FFF2-40B4-BE49-F238E27FC236}">
                <a16:creationId xmlns:a16="http://schemas.microsoft.com/office/drawing/2014/main" id="{48F49D54-E1FB-4114-AE21-B71F4B50095F}"/>
              </a:ext>
            </a:extLst>
          </p:cNvPr>
          <p:cNvPicPr>
            <a:picLocks noChangeAspect="1"/>
          </p:cNvPicPr>
          <p:nvPr/>
        </p:nvPicPr>
        <p:blipFill>
          <a:blip r:embed="rId3"/>
          <a:stretch>
            <a:fillRect/>
          </a:stretch>
        </p:blipFill>
        <p:spPr>
          <a:xfrm>
            <a:off x="10723352" y="4731556"/>
            <a:ext cx="341406" cy="286537"/>
          </a:xfrm>
          <a:prstGeom prst="rect">
            <a:avLst/>
          </a:prstGeom>
        </p:spPr>
      </p:pic>
      <p:sp>
        <p:nvSpPr>
          <p:cNvPr id="366" name="Shape 310">
            <a:extLst>
              <a:ext uri="{FF2B5EF4-FFF2-40B4-BE49-F238E27FC236}">
                <a16:creationId xmlns:a16="http://schemas.microsoft.com/office/drawing/2014/main" id="{7F2099FE-BE49-4E92-AB5F-164B559BE8D8}"/>
              </a:ext>
            </a:extLst>
          </p:cNvPr>
          <p:cNvSpPr/>
          <p:nvPr/>
        </p:nvSpPr>
        <p:spPr>
          <a:xfrm>
            <a:off x="1031822" y="2225645"/>
            <a:ext cx="416294" cy="480836"/>
          </a:xfrm>
          <a:custGeom>
            <a:avLst/>
            <a:gdLst/>
            <a:ahLst/>
            <a:cxnLst/>
            <a:rect l="0" t="0" r="0" b="0"/>
            <a:pathLst>
              <a:path w="120000" h="120000" extrusionOk="0">
                <a:moveTo>
                  <a:pt x="549" y="81873"/>
                </a:moveTo>
                <a:lnTo>
                  <a:pt x="549" y="81873"/>
                </a:lnTo>
                <a:lnTo>
                  <a:pt x="507" y="81909"/>
                </a:lnTo>
                <a:lnTo>
                  <a:pt x="507" y="81982"/>
                </a:lnTo>
                <a:lnTo>
                  <a:pt x="507" y="82092"/>
                </a:lnTo>
                <a:lnTo>
                  <a:pt x="465" y="82202"/>
                </a:lnTo>
                <a:lnTo>
                  <a:pt x="465" y="82348"/>
                </a:lnTo>
                <a:lnTo>
                  <a:pt x="422" y="82532"/>
                </a:lnTo>
                <a:lnTo>
                  <a:pt x="422" y="82751"/>
                </a:lnTo>
                <a:lnTo>
                  <a:pt x="380" y="82934"/>
                </a:lnTo>
                <a:lnTo>
                  <a:pt x="338" y="83154"/>
                </a:lnTo>
                <a:lnTo>
                  <a:pt x="338" y="83154"/>
                </a:lnTo>
                <a:lnTo>
                  <a:pt x="380" y="82824"/>
                </a:lnTo>
                <a:lnTo>
                  <a:pt x="422" y="82532"/>
                </a:lnTo>
                <a:lnTo>
                  <a:pt x="465" y="82312"/>
                </a:lnTo>
                <a:lnTo>
                  <a:pt x="507" y="82129"/>
                </a:lnTo>
                <a:lnTo>
                  <a:pt x="507" y="81982"/>
                </a:lnTo>
                <a:lnTo>
                  <a:pt x="507" y="81909"/>
                </a:lnTo>
                <a:lnTo>
                  <a:pt x="549" y="81873"/>
                </a:lnTo>
                <a:close/>
                <a:moveTo>
                  <a:pt x="53340" y="0"/>
                </a:moveTo>
                <a:lnTo>
                  <a:pt x="53424" y="36"/>
                </a:lnTo>
                <a:lnTo>
                  <a:pt x="53678" y="183"/>
                </a:lnTo>
                <a:lnTo>
                  <a:pt x="54101" y="402"/>
                </a:lnTo>
                <a:lnTo>
                  <a:pt x="54651" y="658"/>
                </a:lnTo>
                <a:lnTo>
                  <a:pt x="55327" y="988"/>
                </a:lnTo>
                <a:lnTo>
                  <a:pt x="56046" y="1354"/>
                </a:lnTo>
                <a:lnTo>
                  <a:pt x="56849" y="1757"/>
                </a:lnTo>
                <a:lnTo>
                  <a:pt x="57632" y="2159"/>
                </a:lnTo>
                <a:lnTo>
                  <a:pt x="58477" y="2599"/>
                </a:lnTo>
                <a:lnTo>
                  <a:pt x="59281" y="2983"/>
                </a:lnTo>
                <a:lnTo>
                  <a:pt x="60042" y="3386"/>
                </a:lnTo>
                <a:lnTo>
                  <a:pt x="60761" y="3788"/>
                </a:lnTo>
                <a:lnTo>
                  <a:pt x="61353" y="4118"/>
                </a:lnTo>
                <a:lnTo>
                  <a:pt x="63826" y="5619"/>
                </a:lnTo>
                <a:lnTo>
                  <a:pt x="66109" y="7230"/>
                </a:lnTo>
                <a:lnTo>
                  <a:pt x="68202" y="8895"/>
                </a:lnTo>
                <a:lnTo>
                  <a:pt x="70105" y="10689"/>
                </a:lnTo>
                <a:lnTo>
                  <a:pt x="71839" y="12519"/>
                </a:lnTo>
                <a:lnTo>
                  <a:pt x="73424" y="14368"/>
                </a:lnTo>
                <a:lnTo>
                  <a:pt x="74820" y="16308"/>
                </a:lnTo>
                <a:lnTo>
                  <a:pt x="76088" y="18285"/>
                </a:lnTo>
                <a:lnTo>
                  <a:pt x="77188" y="20280"/>
                </a:lnTo>
                <a:lnTo>
                  <a:pt x="78139" y="22294"/>
                </a:lnTo>
                <a:lnTo>
                  <a:pt x="78985" y="24344"/>
                </a:lnTo>
                <a:lnTo>
                  <a:pt x="79704" y="26412"/>
                </a:lnTo>
                <a:lnTo>
                  <a:pt x="80295" y="28462"/>
                </a:lnTo>
                <a:lnTo>
                  <a:pt x="80803" y="30494"/>
                </a:lnTo>
                <a:lnTo>
                  <a:pt x="81183" y="32507"/>
                </a:lnTo>
                <a:lnTo>
                  <a:pt x="81479" y="34521"/>
                </a:lnTo>
                <a:lnTo>
                  <a:pt x="81733" y="36442"/>
                </a:lnTo>
                <a:lnTo>
                  <a:pt x="81860" y="38383"/>
                </a:lnTo>
                <a:lnTo>
                  <a:pt x="81945" y="40250"/>
                </a:lnTo>
                <a:lnTo>
                  <a:pt x="81945" y="42025"/>
                </a:lnTo>
                <a:lnTo>
                  <a:pt x="81902" y="43782"/>
                </a:lnTo>
                <a:lnTo>
                  <a:pt x="81818" y="45430"/>
                </a:lnTo>
                <a:lnTo>
                  <a:pt x="81733" y="46985"/>
                </a:lnTo>
                <a:lnTo>
                  <a:pt x="81564" y="48486"/>
                </a:lnTo>
                <a:lnTo>
                  <a:pt x="81395" y="49877"/>
                </a:lnTo>
                <a:lnTo>
                  <a:pt x="81226" y="51159"/>
                </a:lnTo>
                <a:lnTo>
                  <a:pt x="81014" y="52275"/>
                </a:lnTo>
                <a:lnTo>
                  <a:pt x="80803" y="53300"/>
                </a:lnTo>
                <a:lnTo>
                  <a:pt x="80634" y="54215"/>
                </a:lnTo>
                <a:lnTo>
                  <a:pt x="80465" y="54948"/>
                </a:lnTo>
                <a:lnTo>
                  <a:pt x="80338" y="55570"/>
                </a:lnTo>
                <a:lnTo>
                  <a:pt x="80211" y="56009"/>
                </a:lnTo>
                <a:lnTo>
                  <a:pt x="80126" y="56266"/>
                </a:lnTo>
                <a:lnTo>
                  <a:pt x="80126" y="56339"/>
                </a:lnTo>
                <a:lnTo>
                  <a:pt x="80084" y="56485"/>
                </a:lnTo>
                <a:lnTo>
                  <a:pt x="80084" y="56485"/>
                </a:lnTo>
                <a:lnTo>
                  <a:pt x="80084" y="56412"/>
                </a:lnTo>
                <a:lnTo>
                  <a:pt x="80126" y="56339"/>
                </a:lnTo>
                <a:lnTo>
                  <a:pt x="80211" y="56009"/>
                </a:lnTo>
                <a:lnTo>
                  <a:pt x="80422" y="55497"/>
                </a:lnTo>
                <a:lnTo>
                  <a:pt x="80718" y="54801"/>
                </a:lnTo>
                <a:lnTo>
                  <a:pt x="81099" y="53959"/>
                </a:lnTo>
                <a:lnTo>
                  <a:pt x="81606" y="52971"/>
                </a:lnTo>
                <a:lnTo>
                  <a:pt x="82241" y="51854"/>
                </a:lnTo>
                <a:lnTo>
                  <a:pt x="82980" y="50610"/>
                </a:lnTo>
                <a:lnTo>
                  <a:pt x="83911" y="49219"/>
                </a:lnTo>
                <a:lnTo>
                  <a:pt x="84968" y="47754"/>
                </a:lnTo>
                <a:lnTo>
                  <a:pt x="86194" y="46235"/>
                </a:lnTo>
                <a:lnTo>
                  <a:pt x="87568" y="44624"/>
                </a:lnTo>
                <a:lnTo>
                  <a:pt x="89133" y="42904"/>
                </a:lnTo>
                <a:lnTo>
                  <a:pt x="90909" y="41183"/>
                </a:lnTo>
                <a:lnTo>
                  <a:pt x="92875" y="39444"/>
                </a:lnTo>
                <a:lnTo>
                  <a:pt x="95073" y="37614"/>
                </a:lnTo>
                <a:lnTo>
                  <a:pt x="97484" y="35820"/>
                </a:lnTo>
                <a:lnTo>
                  <a:pt x="98139" y="35363"/>
                </a:lnTo>
                <a:lnTo>
                  <a:pt x="98689" y="34996"/>
                </a:lnTo>
                <a:lnTo>
                  <a:pt x="99154" y="34704"/>
                </a:lnTo>
                <a:lnTo>
                  <a:pt x="99619" y="34411"/>
                </a:lnTo>
                <a:lnTo>
                  <a:pt x="100042" y="34191"/>
                </a:lnTo>
                <a:lnTo>
                  <a:pt x="100507" y="33935"/>
                </a:lnTo>
                <a:lnTo>
                  <a:pt x="100972" y="33642"/>
                </a:lnTo>
                <a:lnTo>
                  <a:pt x="101564" y="33349"/>
                </a:lnTo>
                <a:lnTo>
                  <a:pt x="102241" y="32983"/>
                </a:lnTo>
                <a:lnTo>
                  <a:pt x="103023" y="32507"/>
                </a:lnTo>
                <a:lnTo>
                  <a:pt x="104038" y="31958"/>
                </a:lnTo>
                <a:lnTo>
                  <a:pt x="103995" y="32068"/>
                </a:lnTo>
                <a:lnTo>
                  <a:pt x="103868" y="32324"/>
                </a:lnTo>
                <a:lnTo>
                  <a:pt x="103699" y="32800"/>
                </a:lnTo>
                <a:lnTo>
                  <a:pt x="103488" y="33422"/>
                </a:lnTo>
                <a:lnTo>
                  <a:pt x="103234" y="34154"/>
                </a:lnTo>
                <a:lnTo>
                  <a:pt x="102938" y="35033"/>
                </a:lnTo>
                <a:lnTo>
                  <a:pt x="102642" y="36003"/>
                </a:lnTo>
                <a:lnTo>
                  <a:pt x="102367" y="37065"/>
                </a:lnTo>
                <a:lnTo>
                  <a:pt x="102114" y="38236"/>
                </a:lnTo>
                <a:lnTo>
                  <a:pt x="101860" y="39444"/>
                </a:lnTo>
                <a:lnTo>
                  <a:pt x="101649" y="40726"/>
                </a:lnTo>
                <a:lnTo>
                  <a:pt x="101479" y="42025"/>
                </a:lnTo>
                <a:lnTo>
                  <a:pt x="101395" y="43343"/>
                </a:lnTo>
                <a:lnTo>
                  <a:pt x="101395" y="44661"/>
                </a:lnTo>
                <a:lnTo>
                  <a:pt x="101437" y="45979"/>
                </a:lnTo>
                <a:lnTo>
                  <a:pt x="101691" y="48267"/>
                </a:lnTo>
                <a:lnTo>
                  <a:pt x="102071" y="50427"/>
                </a:lnTo>
                <a:lnTo>
                  <a:pt x="102515" y="52422"/>
                </a:lnTo>
                <a:lnTo>
                  <a:pt x="103107" y="54362"/>
                </a:lnTo>
                <a:lnTo>
                  <a:pt x="103784" y="56192"/>
                </a:lnTo>
                <a:lnTo>
                  <a:pt x="104630" y="57968"/>
                </a:lnTo>
                <a:lnTo>
                  <a:pt x="105560" y="59725"/>
                </a:lnTo>
                <a:lnTo>
                  <a:pt x="106617" y="61482"/>
                </a:lnTo>
                <a:lnTo>
                  <a:pt x="107780" y="63221"/>
                </a:lnTo>
                <a:lnTo>
                  <a:pt x="109090" y="65051"/>
                </a:lnTo>
                <a:lnTo>
                  <a:pt x="110570" y="66918"/>
                </a:lnTo>
                <a:lnTo>
                  <a:pt x="112093" y="68913"/>
                </a:lnTo>
                <a:lnTo>
                  <a:pt x="113467" y="70964"/>
                </a:lnTo>
                <a:lnTo>
                  <a:pt x="114778" y="73123"/>
                </a:lnTo>
                <a:lnTo>
                  <a:pt x="115919" y="75302"/>
                </a:lnTo>
                <a:lnTo>
                  <a:pt x="116976" y="77535"/>
                </a:lnTo>
                <a:lnTo>
                  <a:pt x="117885" y="79823"/>
                </a:lnTo>
                <a:lnTo>
                  <a:pt x="118646" y="82129"/>
                </a:lnTo>
                <a:lnTo>
                  <a:pt x="119238" y="84472"/>
                </a:lnTo>
                <a:lnTo>
                  <a:pt x="119661" y="86796"/>
                </a:lnTo>
                <a:lnTo>
                  <a:pt x="119915" y="89176"/>
                </a:lnTo>
                <a:lnTo>
                  <a:pt x="120000" y="91537"/>
                </a:lnTo>
                <a:lnTo>
                  <a:pt x="119873" y="93880"/>
                </a:lnTo>
                <a:lnTo>
                  <a:pt x="119577" y="96205"/>
                </a:lnTo>
                <a:lnTo>
                  <a:pt x="119027" y="98547"/>
                </a:lnTo>
                <a:lnTo>
                  <a:pt x="118266" y="100817"/>
                </a:lnTo>
                <a:lnTo>
                  <a:pt x="117272" y="103032"/>
                </a:lnTo>
                <a:lnTo>
                  <a:pt x="116046" y="105228"/>
                </a:lnTo>
                <a:lnTo>
                  <a:pt x="114566" y="107333"/>
                </a:lnTo>
                <a:lnTo>
                  <a:pt x="113044" y="109127"/>
                </a:lnTo>
                <a:lnTo>
                  <a:pt x="111458" y="110811"/>
                </a:lnTo>
                <a:lnTo>
                  <a:pt x="109682" y="112403"/>
                </a:lnTo>
                <a:lnTo>
                  <a:pt x="107822" y="113868"/>
                </a:lnTo>
                <a:lnTo>
                  <a:pt x="105898" y="115259"/>
                </a:lnTo>
                <a:lnTo>
                  <a:pt x="103868" y="116577"/>
                </a:lnTo>
                <a:lnTo>
                  <a:pt x="101775" y="117766"/>
                </a:lnTo>
                <a:lnTo>
                  <a:pt x="99619" y="118938"/>
                </a:lnTo>
                <a:lnTo>
                  <a:pt x="97399" y="120000"/>
                </a:lnTo>
                <a:lnTo>
                  <a:pt x="96131" y="120000"/>
                </a:lnTo>
                <a:lnTo>
                  <a:pt x="97103" y="117730"/>
                </a:lnTo>
                <a:lnTo>
                  <a:pt x="97843" y="115405"/>
                </a:lnTo>
                <a:lnTo>
                  <a:pt x="98477" y="112989"/>
                </a:lnTo>
                <a:lnTo>
                  <a:pt x="98773" y="110994"/>
                </a:lnTo>
                <a:lnTo>
                  <a:pt x="98858" y="109017"/>
                </a:lnTo>
                <a:lnTo>
                  <a:pt x="98731" y="107040"/>
                </a:lnTo>
                <a:lnTo>
                  <a:pt x="98435" y="105118"/>
                </a:lnTo>
                <a:lnTo>
                  <a:pt x="97970" y="103215"/>
                </a:lnTo>
                <a:lnTo>
                  <a:pt x="97399" y="101311"/>
                </a:lnTo>
                <a:lnTo>
                  <a:pt x="96680" y="99426"/>
                </a:lnTo>
                <a:lnTo>
                  <a:pt x="95919" y="97522"/>
                </a:lnTo>
                <a:lnTo>
                  <a:pt x="95116" y="95674"/>
                </a:lnTo>
                <a:lnTo>
                  <a:pt x="94312" y="93770"/>
                </a:lnTo>
                <a:lnTo>
                  <a:pt x="93509" y="91903"/>
                </a:lnTo>
                <a:lnTo>
                  <a:pt x="92748" y="89981"/>
                </a:lnTo>
                <a:lnTo>
                  <a:pt x="92093" y="88078"/>
                </a:lnTo>
                <a:lnTo>
                  <a:pt x="91543" y="86101"/>
                </a:lnTo>
                <a:lnTo>
                  <a:pt x="91078" y="84142"/>
                </a:lnTo>
                <a:lnTo>
                  <a:pt x="90782" y="82129"/>
                </a:lnTo>
                <a:lnTo>
                  <a:pt x="90697" y="80115"/>
                </a:lnTo>
                <a:lnTo>
                  <a:pt x="90782" y="78047"/>
                </a:lnTo>
                <a:lnTo>
                  <a:pt x="91120" y="75887"/>
                </a:lnTo>
                <a:lnTo>
                  <a:pt x="91247" y="75558"/>
                </a:lnTo>
                <a:lnTo>
                  <a:pt x="91374" y="75045"/>
                </a:lnTo>
                <a:lnTo>
                  <a:pt x="91543" y="74460"/>
                </a:lnTo>
                <a:lnTo>
                  <a:pt x="91754" y="73801"/>
                </a:lnTo>
                <a:lnTo>
                  <a:pt x="91966" y="73160"/>
                </a:lnTo>
                <a:lnTo>
                  <a:pt x="92177" y="72501"/>
                </a:lnTo>
                <a:lnTo>
                  <a:pt x="92389" y="71879"/>
                </a:lnTo>
                <a:lnTo>
                  <a:pt x="92536" y="71330"/>
                </a:lnTo>
                <a:lnTo>
                  <a:pt x="92663" y="70890"/>
                </a:lnTo>
                <a:lnTo>
                  <a:pt x="92748" y="70597"/>
                </a:lnTo>
                <a:lnTo>
                  <a:pt x="92790" y="70488"/>
                </a:lnTo>
                <a:lnTo>
                  <a:pt x="92663" y="70524"/>
                </a:lnTo>
                <a:lnTo>
                  <a:pt x="92346" y="70634"/>
                </a:lnTo>
                <a:lnTo>
                  <a:pt x="91797" y="70780"/>
                </a:lnTo>
                <a:lnTo>
                  <a:pt x="91078" y="71000"/>
                </a:lnTo>
                <a:lnTo>
                  <a:pt x="90274" y="71256"/>
                </a:lnTo>
                <a:lnTo>
                  <a:pt x="89344" y="71586"/>
                </a:lnTo>
                <a:lnTo>
                  <a:pt x="88372" y="71989"/>
                </a:lnTo>
                <a:lnTo>
                  <a:pt x="87420" y="72464"/>
                </a:lnTo>
                <a:lnTo>
                  <a:pt x="86448" y="72977"/>
                </a:lnTo>
                <a:lnTo>
                  <a:pt x="85517" y="73563"/>
                </a:lnTo>
                <a:lnTo>
                  <a:pt x="84672" y="74203"/>
                </a:lnTo>
                <a:lnTo>
                  <a:pt x="82938" y="75814"/>
                </a:lnTo>
                <a:lnTo>
                  <a:pt x="81479" y="77498"/>
                </a:lnTo>
                <a:lnTo>
                  <a:pt x="80169" y="79255"/>
                </a:lnTo>
                <a:lnTo>
                  <a:pt x="79069" y="81104"/>
                </a:lnTo>
                <a:lnTo>
                  <a:pt x="78181" y="83044"/>
                </a:lnTo>
                <a:lnTo>
                  <a:pt x="77547" y="85039"/>
                </a:lnTo>
                <a:lnTo>
                  <a:pt x="77103" y="87089"/>
                </a:lnTo>
                <a:lnTo>
                  <a:pt x="76934" y="89176"/>
                </a:lnTo>
                <a:lnTo>
                  <a:pt x="76976" y="91317"/>
                </a:lnTo>
                <a:lnTo>
                  <a:pt x="74482" y="89505"/>
                </a:lnTo>
                <a:lnTo>
                  <a:pt x="72304" y="87602"/>
                </a:lnTo>
                <a:lnTo>
                  <a:pt x="70359" y="85735"/>
                </a:lnTo>
                <a:lnTo>
                  <a:pt x="68668" y="83849"/>
                </a:lnTo>
                <a:lnTo>
                  <a:pt x="67209" y="81946"/>
                </a:lnTo>
                <a:lnTo>
                  <a:pt x="65983" y="80042"/>
                </a:lnTo>
                <a:lnTo>
                  <a:pt x="64968" y="78157"/>
                </a:lnTo>
                <a:lnTo>
                  <a:pt x="64122" y="76327"/>
                </a:lnTo>
                <a:lnTo>
                  <a:pt x="63446" y="74496"/>
                </a:lnTo>
                <a:lnTo>
                  <a:pt x="62938" y="72721"/>
                </a:lnTo>
                <a:lnTo>
                  <a:pt x="62600" y="70964"/>
                </a:lnTo>
                <a:lnTo>
                  <a:pt x="62367" y="69280"/>
                </a:lnTo>
                <a:lnTo>
                  <a:pt x="62241" y="67687"/>
                </a:lnTo>
                <a:lnTo>
                  <a:pt x="62241" y="66113"/>
                </a:lnTo>
                <a:lnTo>
                  <a:pt x="62325" y="64649"/>
                </a:lnTo>
                <a:lnTo>
                  <a:pt x="62452" y="63258"/>
                </a:lnTo>
                <a:lnTo>
                  <a:pt x="62642" y="61995"/>
                </a:lnTo>
                <a:lnTo>
                  <a:pt x="62896" y="60787"/>
                </a:lnTo>
                <a:lnTo>
                  <a:pt x="63150" y="59725"/>
                </a:lnTo>
                <a:lnTo>
                  <a:pt x="63446" y="58773"/>
                </a:lnTo>
                <a:lnTo>
                  <a:pt x="63742" y="57931"/>
                </a:lnTo>
                <a:lnTo>
                  <a:pt x="63995" y="57254"/>
                </a:lnTo>
                <a:lnTo>
                  <a:pt x="64207" y="56668"/>
                </a:lnTo>
                <a:lnTo>
                  <a:pt x="64418" y="56266"/>
                </a:lnTo>
                <a:lnTo>
                  <a:pt x="64503" y="56009"/>
                </a:lnTo>
                <a:lnTo>
                  <a:pt x="64545" y="55936"/>
                </a:lnTo>
                <a:lnTo>
                  <a:pt x="64460" y="55973"/>
                </a:lnTo>
                <a:lnTo>
                  <a:pt x="64207" y="56082"/>
                </a:lnTo>
                <a:lnTo>
                  <a:pt x="63826" y="56302"/>
                </a:lnTo>
                <a:lnTo>
                  <a:pt x="63319" y="56558"/>
                </a:lnTo>
                <a:lnTo>
                  <a:pt x="62727" y="56851"/>
                </a:lnTo>
                <a:lnTo>
                  <a:pt x="62114" y="57181"/>
                </a:lnTo>
                <a:lnTo>
                  <a:pt x="61437" y="57492"/>
                </a:lnTo>
                <a:lnTo>
                  <a:pt x="60761" y="57821"/>
                </a:lnTo>
                <a:lnTo>
                  <a:pt x="60126" y="58151"/>
                </a:lnTo>
                <a:lnTo>
                  <a:pt x="59534" y="58480"/>
                </a:lnTo>
                <a:lnTo>
                  <a:pt x="59027" y="58773"/>
                </a:lnTo>
                <a:lnTo>
                  <a:pt x="56934" y="60054"/>
                </a:lnTo>
                <a:lnTo>
                  <a:pt x="55031" y="61409"/>
                </a:lnTo>
                <a:lnTo>
                  <a:pt x="53340" y="62855"/>
                </a:lnTo>
                <a:lnTo>
                  <a:pt x="51839" y="64356"/>
                </a:lnTo>
                <a:lnTo>
                  <a:pt x="50528" y="65893"/>
                </a:lnTo>
                <a:lnTo>
                  <a:pt x="49344" y="67504"/>
                </a:lnTo>
                <a:lnTo>
                  <a:pt x="48329" y="69097"/>
                </a:lnTo>
                <a:lnTo>
                  <a:pt x="47463" y="70744"/>
                </a:lnTo>
                <a:lnTo>
                  <a:pt x="46701" y="72428"/>
                </a:lnTo>
                <a:lnTo>
                  <a:pt x="46109" y="74093"/>
                </a:lnTo>
                <a:lnTo>
                  <a:pt x="45602" y="75777"/>
                </a:lnTo>
                <a:lnTo>
                  <a:pt x="45221" y="77425"/>
                </a:lnTo>
                <a:lnTo>
                  <a:pt x="44926" y="79072"/>
                </a:lnTo>
                <a:lnTo>
                  <a:pt x="44714" y="80665"/>
                </a:lnTo>
                <a:lnTo>
                  <a:pt x="44587" y="82239"/>
                </a:lnTo>
                <a:lnTo>
                  <a:pt x="44545" y="83776"/>
                </a:lnTo>
                <a:lnTo>
                  <a:pt x="44545" y="85222"/>
                </a:lnTo>
                <a:lnTo>
                  <a:pt x="44630" y="86650"/>
                </a:lnTo>
                <a:lnTo>
                  <a:pt x="44714" y="87968"/>
                </a:lnTo>
                <a:lnTo>
                  <a:pt x="44883" y="89212"/>
                </a:lnTo>
                <a:lnTo>
                  <a:pt x="45010" y="90329"/>
                </a:lnTo>
                <a:lnTo>
                  <a:pt x="45221" y="91391"/>
                </a:lnTo>
                <a:lnTo>
                  <a:pt x="45391" y="92306"/>
                </a:lnTo>
                <a:lnTo>
                  <a:pt x="45560" y="93111"/>
                </a:lnTo>
                <a:lnTo>
                  <a:pt x="45729" y="93770"/>
                </a:lnTo>
                <a:lnTo>
                  <a:pt x="45644" y="93843"/>
                </a:lnTo>
                <a:lnTo>
                  <a:pt x="45264" y="93075"/>
                </a:lnTo>
                <a:lnTo>
                  <a:pt x="44756" y="92086"/>
                </a:lnTo>
                <a:lnTo>
                  <a:pt x="44080" y="90988"/>
                </a:lnTo>
                <a:lnTo>
                  <a:pt x="43276" y="89798"/>
                </a:lnTo>
                <a:lnTo>
                  <a:pt x="42283" y="88444"/>
                </a:lnTo>
                <a:lnTo>
                  <a:pt x="41099" y="87016"/>
                </a:lnTo>
                <a:lnTo>
                  <a:pt x="39661" y="85478"/>
                </a:lnTo>
                <a:lnTo>
                  <a:pt x="38012" y="83923"/>
                </a:lnTo>
                <a:lnTo>
                  <a:pt x="36173" y="82312"/>
                </a:lnTo>
                <a:lnTo>
                  <a:pt x="34016" y="80701"/>
                </a:lnTo>
                <a:lnTo>
                  <a:pt x="33509" y="80372"/>
                </a:lnTo>
                <a:lnTo>
                  <a:pt x="33128" y="80079"/>
                </a:lnTo>
                <a:lnTo>
                  <a:pt x="32748" y="79859"/>
                </a:lnTo>
                <a:lnTo>
                  <a:pt x="32431" y="79640"/>
                </a:lnTo>
                <a:lnTo>
                  <a:pt x="32093" y="79456"/>
                </a:lnTo>
                <a:lnTo>
                  <a:pt x="31754" y="79273"/>
                </a:lnTo>
                <a:lnTo>
                  <a:pt x="31331" y="79072"/>
                </a:lnTo>
                <a:lnTo>
                  <a:pt x="30824" y="78779"/>
                </a:lnTo>
                <a:lnTo>
                  <a:pt x="30232" y="78450"/>
                </a:lnTo>
                <a:lnTo>
                  <a:pt x="29513" y="78047"/>
                </a:lnTo>
                <a:lnTo>
                  <a:pt x="29513" y="78120"/>
                </a:lnTo>
                <a:lnTo>
                  <a:pt x="29640" y="78377"/>
                </a:lnTo>
                <a:lnTo>
                  <a:pt x="29767" y="78779"/>
                </a:lnTo>
                <a:lnTo>
                  <a:pt x="29978" y="79310"/>
                </a:lnTo>
                <a:lnTo>
                  <a:pt x="30190" y="80006"/>
                </a:lnTo>
                <a:lnTo>
                  <a:pt x="30443" y="80774"/>
                </a:lnTo>
                <a:lnTo>
                  <a:pt x="30655" y="81616"/>
                </a:lnTo>
                <a:lnTo>
                  <a:pt x="30866" y="82568"/>
                </a:lnTo>
                <a:lnTo>
                  <a:pt x="31078" y="83557"/>
                </a:lnTo>
                <a:lnTo>
                  <a:pt x="31205" y="84582"/>
                </a:lnTo>
                <a:lnTo>
                  <a:pt x="31331" y="85625"/>
                </a:lnTo>
                <a:lnTo>
                  <a:pt x="31331" y="86687"/>
                </a:lnTo>
                <a:lnTo>
                  <a:pt x="31289" y="87748"/>
                </a:lnTo>
                <a:lnTo>
                  <a:pt x="31078" y="89652"/>
                </a:lnTo>
                <a:lnTo>
                  <a:pt x="30739" y="91427"/>
                </a:lnTo>
                <a:lnTo>
                  <a:pt x="30274" y="93075"/>
                </a:lnTo>
                <a:lnTo>
                  <a:pt x="29725" y="94649"/>
                </a:lnTo>
                <a:lnTo>
                  <a:pt x="29006" y="96168"/>
                </a:lnTo>
                <a:lnTo>
                  <a:pt x="28202" y="97632"/>
                </a:lnTo>
                <a:lnTo>
                  <a:pt x="27293" y="99133"/>
                </a:lnTo>
                <a:lnTo>
                  <a:pt x="26194" y="100634"/>
                </a:lnTo>
                <a:lnTo>
                  <a:pt x="24968" y="102190"/>
                </a:lnTo>
                <a:lnTo>
                  <a:pt x="23361" y="104423"/>
                </a:lnTo>
                <a:lnTo>
                  <a:pt x="21945" y="106711"/>
                </a:lnTo>
                <a:lnTo>
                  <a:pt x="20718" y="109127"/>
                </a:lnTo>
                <a:lnTo>
                  <a:pt x="19746" y="111653"/>
                </a:lnTo>
                <a:lnTo>
                  <a:pt x="19027" y="114161"/>
                </a:lnTo>
                <a:lnTo>
                  <a:pt x="18562" y="116760"/>
                </a:lnTo>
                <a:lnTo>
                  <a:pt x="16300" y="115259"/>
                </a:lnTo>
                <a:lnTo>
                  <a:pt x="14143" y="113685"/>
                </a:lnTo>
                <a:lnTo>
                  <a:pt x="12135" y="112056"/>
                </a:lnTo>
                <a:lnTo>
                  <a:pt x="10232" y="110335"/>
                </a:lnTo>
                <a:lnTo>
                  <a:pt x="8456" y="108505"/>
                </a:lnTo>
                <a:lnTo>
                  <a:pt x="6828" y="106619"/>
                </a:lnTo>
                <a:lnTo>
                  <a:pt x="5348" y="104643"/>
                </a:lnTo>
                <a:lnTo>
                  <a:pt x="4038" y="102593"/>
                </a:lnTo>
                <a:lnTo>
                  <a:pt x="2896" y="100451"/>
                </a:lnTo>
                <a:lnTo>
                  <a:pt x="1945" y="98218"/>
                </a:lnTo>
                <a:lnTo>
                  <a:pt x="1141" y="95912"/>
                </a:lnTo>
                <a:lnTo>
                  <a:pt x="549" y="93514"/>
                </a:lnTo>
                <a:lnTo>
                  <a:pt x="169" y="91061"/>
                </a:lnTo>
                <a:lnTo>
                  <a:pt x="0" y="88517"/>
                </a:lnTo>
                <a:lnTo>
                  <a:pt x="42" y="85881"/>
                </a:lnTo>
                <a:lnTo>
                  <a:pt x="338" y="83190"/>
                </a:lnTo>
                <a:lnTo>
                  <a:pt x="338" y="83190"/>
                </a:lnTo>
                <a:lnTo>
                  <a:pt x="338" y="83190"/>
                </a:lnTo>
                <a:lnTo>
                  <a:pt x="338" y="83190"/>
                </a:lnTo>
                <a:lnTo>
                  <a:pt x="338" y="83154"/>
                </a:lnTo>
                <a:lnTo>
                  <a:pt x="718" y="80994"/>
                </a:lnTo>
                <a:lnTo>
                  <a:pt x="1183" y="78926"/>
                </a:lnTo>
                <a:lnTo>
                  <a:pt x="1733" y="76949"/>
                </a:lnTo>
                <a:lnTo>
                  <a:pt x="2367" y="75082"/>
                </a:lnTo>
                <a:lnTo>
                  <a:pt x="3023" y="73270"/>
                </a:lnTo>
                <a:lnTo>
                  <a:pt x="3742" y="71549"/>
                </a:lnTo>
                <a:lnTo>
                  <a:pt x="4503" y="69865"/>
                </a:lnTo>
                <a:lnTo>
                  <a:pt x="5306" y="68273"/>
                </a:lnTo>
                <a:lnTo>
                  <a:pt x="6109" y="66662"/>
                </a:lnTo>
                <a:lnTo>
                  <a:pt x="6913" y="65125"/>
                </a:lnTo>
                <a:lnTo>
                  <a:pt x="7695" y="63587"/>
                </a:lnTo>
                <a:lnTo>
                  <a:pt x="8498" y="62068"/>
                </a:lnTo>
                <a:lnTo>
                  <a:pt x="9260" y="60530"/>
                </a:lnTo>
                <a:lnTo>
                  <a:pt x="9978" y="58993"/>
                </a:lnTo>
                <a:lnTo>
                  <a:pt x="10655" y="57455"/>
                </a:lnTo>
                <a:lnTo>
                  <a:pt x="11247" y="55899"/>
                </a:lnTo>
                <a:lnTo>
                  <a:pt x="11797" y="54252"/>
                </a:lnTo>
                <a:lnTo>
                  <a:pt x="12219" y="52568"/>
                </a:lnTo>
                <a:lnTo>
                  <a:pt x="12579" y="50866"/>
                </a:lnTo>
                <a:lnTo>
                  <a:pt x="12832" y="49035"/>
                </a:lnTo>
                <a:lnTo>
                  <a:pt x="12959" y="47169"/>
                </a:lnTo>
                <a:lnTo>
                  <a:pt x="12959" y="45210"/>
                </a:lnTo>
                <a:lnTo>
                  <a:pt x="12832" y="43123"/>
                </a:lnTo>
                <a:lnTo>
                  <a:pt x="12536" y="40945"/>
                </a:lnTo>
                <a:lnTo>
                  <a:pt x="12135" y="38639"/>
                </a:lnTo>
                <a:lnTo>
                  <a:pt x="12008" y="38236"/>
                </a:lnTo>
                <a:lnTo>
                  <a:pt x="11839" y="37651"/>
                </a:lnTo>
                <a:lnTo>
                  <a:pt x="11670" y="36992"/>
                </a:lnTo>
                <a:lnTo>
                  <a:pt x="11416" y="36223"/>
                </a:lnTo>
                <a:lnTo>
                  <a:pt x="11162" y="35436"/>
                </a:lnTo>
                <a:lnTo>
                  <a:pt x="10909" y="34594"/>
                </a:lnTo>
                <a:lnTo>
                  <a:pt x="10655" y="33788"/>
                </a:lnTo>
                <a:lnTo>
                  <a:pt x="10401" y="33020"/>
                </a:lnTo>
                <a:lnTo>
                  <a:pt x="10190" y="32324"/>
                </a:lnTo>
                <a:lnTo>
                  <a:pt x="9978" y="31702"/>
                </a:lnTo>
                <a:lnTo>
                  <a:pt x="9852" y="31262"/>
                </a:lnTo>
                <a:lnTo>
                  <a:pt x="9725" y="30970"/>
                </a:lnTo>
                <a:lnTo>
                  <a:pt x="9682" y="30860"/>
                </a:lnTo>
                <a:lnTo>
                  <a:pt x="9809" y="30860"/>
                </a:lnTo>
                <a:lnTo>
                  <a:pt x="10105" y="30860"/>
                </a:lnTo>
                <a:lnTo>
                  <a:pt x="10570" y="30860"/>
                </a:lnTo>
                <a:lnTo>
                  <a:pt x="11205" y="30896"/>
                </a:lnTo>
                <a:lnTo>
                  <a:pt x="12008" y="30970"/>
                </a:lnTo>
                <a:lnTo>
                  <a:pt x="12917" y="31043"/>
                </a:lnTo>
                <a:lnTo>
                  <a:pt x="14016" y="31153"/>
                </a:lnTo>
                <a:lnTo>
                  <a:pt x="15158" y="31299"/>
                </a:lnTo>
                <a:lnTo>
                  <a:pt x="16469" y="31519"/>
                </a:lnTo>
                <a:lnTo>
                  <a:pt x="17801" y="31738"/>
                </a:lnTo>
                <a:lnTo>
                  <a:pt x="19238" y="32031"/>
                </a:lnTo>
                <a:lnTo>
                  <a:pt x="20761" y="32361"/>
                </a:lnTo>
                <a:lnTo>
                  <a:pt x="22283" y="32763"/>
                </a:lnTo>
                <a:lnTo>
                  <a:pt x="23868" y="33239"/>
                </a:lnTo>
                <a:lnTo>
                  <a:pt x="25433" y="33752"/>
                </a:lnTo>
                <a:lnTo>
                  <a:pt x="27040" y="34374"/>
                </a:lnTo>
                <a:lnTo>
                  <a:pt x="28625" y="35070"/>
                </a:lnTo>
                <a:lnTo>
                  <a:pt x="30190" y="35820"/>
                </a:lnTo>
                <a:lnTo>
                  <a:pt x="31754" y="36662"/>
                </a:lnTo>
                <a:lnTo>
                  <a:pt x="33213" y="37614"/>
                </a:lnTo>
                <a:lnTo>
                  <a:pt x="34651" y="38676"/>
                </a:lnTo>
                <a:lnTo>
                  <a:pt x="36046" y="39847"/>
                </a:lnTo>
                <a:lnTo>
                  <a:pt x="37315" y="41073"/>
                </a:lnTo>
                <a:lnTo>
                  <a:pt x="38435" y="42464"/>
                </a:lnTo>
                <a:lnTo>
                  <a:pt x="39492" y="43965"/>
                </a:lnTo>
                <a:lnTo>
                  <a:pt x="40422" y="45576"/>
                </a:lnTo>
                <a:lnTo>
                  <a:pt x="41226" y="47315"/>
                </a:lnTo>
                <a:lnTo>
                  <a:pt x="41860" y="49182"/>
                </a:lnTo>
                <a:lnTo>
                  <a:pt x="44164" y="47425"/>
                </a:lnTo>
                <a:lnTo>
                  <a:pt x="46279" y="45613"/>
                </a:lnTo>
                <a:lnTo>
                  <a:pt x="48118" y="43746"/>
                </a:lnTo>
                <a:lnTo>
                  <a:pt x="49809" y="41805"/>
                </a:lnTo>
                <a:lnTo>
                  <a:pt x="51289" y="39847"/>
                </a:lnTo>
                <a:lnTo>
                  <a:pt x="52579" y="37834"/>
                </a:lnTo>
                <a:lnTo>
                  <a:pt x="53678" y="35820"/>
                </a:lnTo>
                <a:lnTo>
                  <a:pt x="54608" y="33788"/>
                </a:lnTo>
                <a:lnTo>
                  <a:pt x="55412" y="31702"/>
                </a:lnTo>
                <a:lnTo>
                  <a:pt x="56046" y="29670"/>
                </a:lnTo>
                <a:lnTo>
                  <a:pt x="56553" y="27620"/>
                </a:lnTo>
                <a:lnTo>
                  <a:pt x="56934" y="25570"/>
                </a:lnTo>
                <a:lnTo>
                  <a:pt x="57188" y="23575"/>
                </a:lnTo>
                <a:lnTo>
                  <a:pt x="57315" y="21561"/>
                </a:lnTo>
                <a:lnTo>
                  <a:pt x="57399" y="19621"/>
                </a:lnTo>
                <a:lnTo>
                  <a:pt x="57357" y="17736"/>
                </a:lnTo>
                <a:lnTo>
                  <a:pt x="57230" y="15869"/>
                </a:lnTo>
                <a:lnTo>
                  <a:pt x="57061" y="14075"/>
                </a:lnTo>
                <a:lnTo>
                  <a:pt x="56849" y="12373"/>
                </a:lnTo>
                <a:lnTo>
                  <a:pt x="56553" y="10726"/>
                </a:lnTo>
                <a:lnTo>
                  <a:pt x="56257" y="9188"/>
                </a:lnTo>
                <a:lnTo>
                  <a:pt x="55919" y="7742"/>
                </a:lnTo>
                <a:lnTo>
                  <a:pt x="55539" y="6351"/>
                </a:lnTo>
                <a:lnTo>
                  <a:pt x="55200" y="5106"/>
                </a:lnTo>
                <a:lnTo>
                  <a:pt x="54820" y="3971"/>
                </a:lnTo>
                <a:lnTo>
                  <a:pt x="54482" y="2983"/>
                </a:lnTo>
                <a:lnTo>
                  <a:pt x="54186" y="2123"/>
                </a:lnTo>
                <a:lnTo>
                  <a:pt x="53890" y="1391"/>
                </a:lnTo>
                <a:lnTo>
                  <a:pt x="53678" y="805"/>
                </a:lnTo>
                <a:lnTo>
                  <a:pt x="53467" y="366"/>
                </a:lnTo>
                <a:lnTo>
                  <a:pt x="53382" y="109"/>
                </a:lnTo>
                <a:lnTo>
                  <a:pt x="53340" y="0"/>
                </a:lnTo>
                <a:close/>
              </a:path>
            </a:pathLst>
          </a:custGeom>
          <a:solidFill>
            <a:schemeClr val="bg1"/>
          </a:solidFill>
          <a:ln>
            <a:noFill/>
          </a:ln>
        </p:spPr>
        <p:txBody>
          <a:bodyPr wrap="square" lIns="91425" tIns="45700" rIns="91425" bIns="45700" anchor="t" anchorCtr="0">
            <a:noAutofit/>
          </a:bodyPr>
          <a:lstStyle/>
          <a:p>
            <a:endParaRPr sz="2400" kern="0" dirty="0">
              <a:solidFill>
                <a:schemeClr val="bg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B7B71F0F-86C4-453E-B932-0946BF53D096}"/>
              </a:ext>
            </a:extLst>
          </p:cNvPr>
          <p:cNvPicPr>
            <a:picLocks noChangeAspect="1"/>
          </p:cNvPicPr>
          <p:nvPr/>
        </p:nvPicPr>
        <p:blipFill>
          <a:blip r:embed="rId4"/>
          <a:stretch>
            <a:fillRect/>
          </a:stretch>
        </p:blipFill>
        <p:spPr>
          <a:xfrm>
            <a:off x="10706631" y="2242149"/>
            <a:ext cx="396274" cy="201185"/>
          </a:xfrm>
          <a:prstGeom prst="rect">
            <a:avLst/>
          </a:prstGeom>
        </p:spPr>
      </p:pic>
      <p:pic>
        <p:nvPicPr>
          <p:cNvPr id="8" name="Picture 7">
            <a:extLst>
              <a:ext uri="{FF2B5EF4-FFF2-40B4-BE49-F238E27FC236}">
                <a16:creationId xmlns:a16="http://schemas.microsoft.com/office/drawing/2014/main" id="{19BF8072-619D-4C09-9C44-3BDC3783DBCC}"/>
              </a:ext>
            </a:extLst>
          </p:cNvPr>
          <p:cNvPicPr>
            <a:picLocks noChangeAspect="1"/>
          </p:cNvPicPr>
          <p:nvPr/>
        </p:nvPicPr>
        <p:blipFill>
          <a:blip r:embed="rId5"/>
          <a:stretch>
            <a:fillRect/>
          </a:stretch>
        </p:blipFill>
        <p:spPr>
          <a:xfrm>
            <a:off x="10803195" y="2412135"/>
            <a:ext cx="121931" cy="201185"/>
          </a:xfrm>
          <a:prstGeom prst="rect">
            <a:avLst/>
          </a:prstGeom>
        </p:spPr>
      </p:pic>
      <p:pic>
        <p:nvPicPr>
          <p:cNvPr id="12" name="Picture 11">
            <a:extLst>
              <a:ext uri="{FF2B5EF4-FFF2-40B4-BE49-F238E27FC236}">
                <a16:creationId xmlns:a16="http://schemas.microsoft.com/office/drawing/2014/main" id="{A37AF738-8B16-47CD-8690-3DEB375882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3225" y="3505880"/>
            <a:ext cx="364102" cy="364102"/>
          </a:xfrm>
          <a:prstGeom prst="rect">
            <a:avLst/>
          </a:prstGeom>
        </p:spPr>
      </p:pic>
      <p:pic>
        <p:nvPicPr>
          <p:cNvPr id="14" name="Picture 13">
            <a:extLst>
              <a:ext uri="{FF2B5EF4-FFF2-40B4-BE49-F238E27FC236}">
                <a16:creationId xmlns:a16="http://schemas.microsoft.com/office/drawing/2014/main" id="{CFD4C33D-867A-4E3C-BD18-B2F48E380B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1205" y="4762100"/>
            <a:ext cx="364102" cy="364102"/>
          </a:xfrm>
          <a:prstGeom prst="rect">
            <a:avLst/>
          </a:prstGeom>
        </p:spPr>
      </p:pic>
      <p:sp>
        <p:nvSpPr>
          <p:cNvPr id="107" name="TextBox 106">
            <a:extLst>
              <a:ext uri="{FF2B5EF4-FFF2-40B4-BE49-F238E27FC236}">
                <a16:creationId xmlns:a16="http://schemas.microsoft.com/office/drawing/2014/main" id="{641B7553-A416-43B9-8F37-322C6CC707DA}"/>
              </a:ext>
            </a:extLst>
          </p:cNvPr>
          <p:cNvSpPr txBox="1"/>
          <p:nvPr/>
        </p:nvSpPr>
        <p:spPr>
          <a:xfrm>
            <a:off x="11419510" y="6178347"/>
            <a:ext cx="510616" cy="369332"/>
          </a:xfrm>
          <a:prstGeom prst="rect">
            <a:avLst/>
          </a:prstGeom>
          <a:noFill/>
        </p:spPr>
        <p:txBody>
          <a:bodyPr wrap="square" rtlCol="0">
            <a:spAutoFit/>
          </a:bodyPr>
          <a:lstStyle/>
          <a:p>
            <a:r>
              <a:rPr lang="en-IN" dirty="0"/>
              <a:t>04</a:t>
            </a:r>
          </a:p>
        </p:txBody>
      </p:sp>
      <p:sp>
        <p:nvSpPr>
          <p:cNvPr id="110" name="Rectangle 109">
            <a:extLst>
              <a:ext uri="{FF2B5EF4-FFF2-40B4-BE49-F238E27FC236}">
                <a16:creationId xmlns:a16="http://schemas.microsoft.com/office/drawing/2014/main" id="{58C96847-1898-4D35-AD4C-41BC1DF85882}"/>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100210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p:nvPr/>
        </p:nvSpPr>
        <p:spPr>
          <a:xfrm>
            <a:off x="3298963" y="5274652"/>
            <a:ext cx="2501849" cy="923330"/>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srgbClr val="3F3F3F"/>
                </a:solidFill>
                <a:latin typeface="Times New Roman" panose="02020603050405020304" pitchFamily="18" charset="0"/>
                <a:ea typeface="Arial"/>
                <a:cs typeface="Times New Roman" panose="02020603050405020304" pitchFamily="18" charset="0"/>
                <a:sym typeface="Arial"/>
              </a:rPr>
              <a:t>R</a:t>
            </a:r>
            <a:r>
              <a:rPr kumimoji="0" lang="en-US" sz="2000" b="0" i="0" u="none" strike="noStrike" kern="0" cap="none" spc="0" normalizeH="0" baseline="0" noProof="0" dirty="0">
                <a:ln>
                  <a:noFill/>
                </a:ln>
                <a:solidFill>
                  <a:srgbClr val="3F3F3F"/>
                </a:solidFill>
                <a:effectLst/>
                <a:uLnTx/>
                <a:uFillTx/>
                <a:latin typeface="Times New Roman" panose="02020603050405020304" pitchFamily="18" charset="0"/>
                <a:ea typeface="Arial"/>
                <a:cs typeface="Times New Roman" panose="02020603050405020304" pitchFamily="18" charset="0"/>
                <a:sym typeface="Arial"/>
              </a:rPr>
              <a:t>emote access. </a:t>
            </a:r>
          </a:p>
        </p:txBody>
      </p:sp>
      <p:grpSp>
        <p:nvGrpSpPr>
          <p:cNvPr id="174" name="Shape 174"/>
          <p:cNvGrpSpPr/>
          <p:nvPr/>
        </p:nvGrpSpPr>
        <p:grpSpPr>
          <a:xfrm>
            <a:off x="1366142" y="4211052"/>
            <a:ext cx="1746984" cy="1792706"/>
            <a:chOff x="2962177" y="4211052"/>
            <a:chExt cx="1746984" cy="1792706"/>
          </a:xfrm>
        </p:grpSpPr>
        <p:grpSp>
          <p:nvGrpSpPr>
            <p:cNvPr id="175" name="Shape 175"/>
            <p:cNvGrpSpPr/>
            <p:nvPr/>
          </p:nvGrpSpPr>
          <p:grpSpPr>
            <a:xfrm>
              <a:off x="2962177" y="4211052"/>
              <a:ext cx="1645920" cy="1645920"/>
              <a:chOff x="2962177" y="4211052"/>
              <a:chExt cx="1645920" cy="1645920"/>
            </a:xfrm>
          </p:grpSpPr>
          <p:grpSp>
            <p:nvGrpSpPr>
              <p:cNvPr id="176" name="Shape 176"/>
              <p:cNvGrpSpPr/>
              <p:nvPr/>
            </p:nvGrpSpPr>
            <p:grpSpPr>
              <a:xfrm>
                <a:off x="2962177" y="4211052"/>
                <a:ext cx="1645920" cy="1645920"/>
                <a:chOff x="2959771" y="4199021"/>
                <a:chExt cx="1645920" cy="1645920"/>
              </a:xfrm>
            </p:grpSpPr>
            <p:sp>
              <p:nvSpPr>
                <p:cNvPr id="177" name="Shape 177"/>
                <p:cNvSpPr/>
                <p:nvPr/>
              </p:nvSpPr>
              <p:spPr>
                <a:xfrm>
                  <a:off x="2959771" y="4199021"/>
                  <a:ext cx="1645920" cy="1645920"/>
                </a:xfrm>
                <a:prstGeom prst="ellipse">
                  <a:avLst/>
                </a:prstGeom>
                <a:solidFill>
                  <a:srgbClr val="262626"/>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78" name="Shape 178"/>
                <p:cNvSpPr/>
                <p:nvPr/>
              </p:nvSpPr>
              <p:spPr>
                <a:xfrm>
                  <a:off x="3188371" y="4427621"/>
                  <a:ext cx="1188720" cy="1188720"/>
                </a:xfrm>
                <a:prstGeom prst="ellipse">
                  <a:avLst/>
                </a:prstGeom>
                <a:solidFill>
                  <a:schemeClr val="accent1"/>
                </a:solidFill>
                <a:ln w="12700" cap="flat" cmpd="sng">
                  <a:solidFill>
                    <a:srgbClr val="BA1B00"/>
                  </a:solidFill>
                  <a:prstDash val="solid"/>
                  <a:miter lim="800000"/>
                  <a:headEnd type="none" w="med" len="med"/>
                  <a:tailEnd type="none" w="med" len="med"/>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grpSp>
            <p:nvGrpSpPr>
              <p:cNvPr id="179" name="Shape 179"/>
              <p:cNvGrpSpPr/>
              <p:nvPr/>
            </p:nvGrpSpPr>
            <p:grpSpPr>
              <a:xfrm>
                <a:off x="3544693" y="4745390"/>
                <a:ext cx="480888" cy="577245"/>
                <a:chOff x="823" y="722"/>
                <a:chExt cx="1073" cy="1288"/>
              </a:xfrm>
            </p:grpSpPr>
            <p:sp>
              <p:nvSpPr>
                <p:cNvPr id="180" name="Shape 180"/>
                <p:cNvSpPr/>
                <p:nvPr/>
              </p:nvSpPr>
              <p:spPr>
                <a:xfrm>
                  <a:off x="823" y="722"/>
                  <a:ext cx="239" cy="786"/>
                </a:xfrm>
                <a:custGeom>
                  <a:avLst/>
                  <a:gdLst/>
                  <a:ahLst/>
                  <a:cxnLst/>
                  <a:rect l="0" t="0" r="0" b="0"/>
                  <a:pathLst>
                    <a:path w="120000" h="120000" extrusionOk="0">
                      <a:moveTo>
                        <a:pt x="95598" y="0"/>
                      </a:moveTo>
                      <a:lnTo>
                        <a:pt x="100445" y="152"/>
                      </a:lnTo>
                      <a:lnTo>
                        <a:pt x="104791" y="560"/>
                      </a:lnTo>
                      <a:lnTo>
                        <a:pt x="109136" y="1221"/>
                      </a:lnTo>
                      <a:lnTo>
                        <a:pt x="112813" y="2189"/>
                      </a:lnTo>
                      <a:lnTo>
                        <a:pt x="115821" y="3309"/>
                      </a:lnTo>
                      <a:lnTo>
                        <a:pt x="118161" y="4582"/>
                      </a:lnTo>
                      <a:lnTo>
                        <a:pt x="119331" y="5956"/>
                      </a:lnTo>
                      <a:lnTo>
                        <a:pt x="120000" y="7331"/>
                      </a:lnTo>
                      <a:lnTo>
                        <a:pt x="119331" y="8705"/>
                      </a:lnTo>
                      <a:lnTo>
                        <a:pt x="118161" y="10080"/>
                      </a:lnTo>
                      <a:lnTo>
                        <a:pt x="115821" y="11353"/>
                      </a:lnTo>
                      <a:lnTo>
                        <a:pt x="112813" y="12473"/>
                      </a:lnTo>
                      <a:lnTo>
                        <a:pt x="102618" y="15833"/>
                      </a:lnTo>
                      <a:lnTo>
                        <a:pt x="93091" y="19397"/>
                      </a:lnTo>
                      <a:lnTo>
                        <a:pt x="84568" y="23063"/>
                      </a:lnTo>
                      <a:lnTo>
                        <a:pt x="76880" y="26830"/>
                      </a:lnTo>
                      <a:lnTo>
                        <a:pt x="70194" y="30700"/>
                      </a:lnTo>
                      <a:lnTo>
                        <a:pt x="64345" y="34722"/>
                      </a:lnTo>
                      <a:lnTo>
                        <a:pt x="59331" y="38795"/>
                      </a:lnTo>
                      <a:lnTo>
                        <a:pt x="55487" y="42969"/>
                      </a:lnTo>
                      <a:lnTo>
                        <a:pt x="52311" y="47144"/>
                      </a:lnTo>
                      <a:lnTo>
                        <a:pt x="50139" y="51421"/>
                      </a:lnTo>
                      <a:lnTo>
                        <a:pt x="48635" y="55697"/>
                      </a:lnTo>
                      <a:lnTo>
                        <a:pt x="48133" y="59974"/>
                      </a:lnTo>
                      <a:lnTo>
                        <a:pt x="48635" y="64302"/>
                      </a:lnTo>
                      <a:lnTo>
                        <a:pt x="50139" y="68578"/>
                      </a:lnTo>
                      <a:lnTo>
                        <a:pt x="52311" y="72804"/>
                      </a:lnTo>
                      <a:lnTo>
                        <a:pt x="55487" y="77030"/>
                      </a:lnTo>
                      <a:lnTo>
                        <a:pt x="59331" y="81154"/>
                      </a:lnTo>
                      <a:lnTo>
                        <a:pt x="64345" y="85226"/>
                      </a:lnTo>
                      <a:lnTo>
                        <a:pt x="70194" y="89249"/>
                      </a:lnTo>
                      <a:lnTo>
                        <a:pt x="76880" y="93169"/>
                      </a:lnTo>
                      <a:lnTo>
                        <a:pt x="84568" y="96936"/>
                      </a:lnTo>
                      <a:lnTo>
                        <a:pt x="93091" y="100602"/>
                      </a:lnTo>
                      <a:lnTo>
                        <a:pt x="102618" y="104166"/>
                      </a:lnTo>
                      <a:lnTo>
                        <a:pt x="112813" y="107424"/>
                      </a:lnTo>
                      <a:lnTo>
                        <a:pt x="115821" y="108646"/>
                      </a:lnTo>
                      <a:lnTo>
                        <a:pt x="118161" y="109919"/>
                      </a:lnTo>
                      <a:lnTo>
                        <a:pt x="119331" y="111294"/>
                      </a:lnTo>
                      <a:lnTo>
                        <a:pt x="120000" y="112668"/>
                      </a:lnTo>
                      <a:lnTo>
                        <a:pt x="119331" y="114043"/>
                      </a:lnTo>
                      <a:lnTo>
                        <a:pt x="118161" y="115417"/>
                      </a:lnTo>
                      <a:lnTo>
                        <a:pt x="115821" y="116690"/>
                      </a:lnTo>
                      <a:lnTo>
                        <a:pt x="112813" y="117810"/>
                      </a:lnTo>
                      <a:lnTo>
                        <a:pt x="109136" y="118778"/>
                      </a:lnTo>
                      <a:lnTo>
                        <a:pt x="104791" y="119439"/>
                      </a:lnTo>
                      <a:lnTo>
                        <a:pt x="100445" y="119847"/>
                      </a:lnTo>
                      <a:lnTo>
                        <a:pt x="95598" y="120000"/>
                      </a:lnTo>
                      <a:lnTo>
                        <a:pt x="91086" y="119847"/>
                      </a:lnTo>
                      <a:lnTo>
                        <a:pt x="86573" y="119439"/>
                      </a:lnTo>
                      <a:lnTo>
                        <a:pt x="82395" y="118778"/>
                      </a:lnTo>
                      <a:lnTo>
                        <a:pt x="78718" y="117810"/>
                      </a:lnTo>
                      <a:lnTo>
                        <a:pt x="67019" y="114094"/>
                      </a:lnTo>
                      <a:lnTo>
                        <a:pt x="56323" y="110123"/>
                      </a:lnTo>
                      <a:lnTo>
                        <a:pt x="46462" y="106050"/>
                      </a:lnTo>
                      <a:lnTo>
                        <a:pt x="37604" y="101875"/>
                      </a:lnTo>
                      <a:lnTo>
                        <a:pt x="29749" y="97496"/>
                      </a:lnTo>
                      <a:lnTo>
                        <a:pt x="22896" y="93067"/>
                      </a:lnTo>
                      <a:lnTo>
                        <a:pt x="16713" y="88485"/>
                      </a:lnTo>
                      <a:lnTo>
                        <a:pt x="11532" y="83852"/>
                      </a:lnTo>
                      <a:lnTo>
                        <a:pt x="7520" y="79168"/>
                      </a:lnTo>
                      <a:lnTo>
                        <a:pt x="4178" y="74433"/>
                      </a:lnTo>
                      <a:lnTo>
                        <a:pt x="2005" y="69647"/>
                      </a:lnTo>
                      <a:lnTo>
                        <a:pt x="501" y="64862"/>
                      </a:lnTo>
                      <a:lnTo>
                        <a:pt x="0" y="60076"/>
                      </a:lnTo>
                      <a:lnTo>
                        <a:pt x="0" y="59923"/>
                      </a:lnTo>
                      <a:lnTo>
                        <a:pt x="501" y="55137"/>
                      </a:lnTo>
                      <a:lnTo>
                        <a:pt x="2005" y="50352"/>
                      </a:lnTo>
                      <a:lnTo>
                        <a:pt x="4178" y="45515"/>
                      </a:lnTo>
                      <a:lnTo>
                        <a:pt x="7520" y="40780"/>
                      </a:lnTo>
                      <a:lnTo>
                        <a:pt x="11532" y="36096"/>
                      </a:lnTo>
                      <a:lnTo>
                        <a:pt x="16713" y="31514"/>
                      </a:lnTo>
                      <a:lnTo>
                        <a:pt x="22896" y="26932"/>
                      </a:lnTo>
                      <a:lnTo>
                        <a:pt x="29749" y="22503"/>
                      </a:lnTo>
                      <a:lnTo>
                        <a:pt x="37604" y="18124"/>
                      </a:lnTo>
                      <a:lnTo>
                        <a:pt x="46462" y="13949"/>
                      </a:lnTo>
                      <a:lnTo>
                        <a:pt x="56323" y="9826"/>
                      </a:lnTo>
                      <a:lnTo>
                        <a:pt x="67019" y="5905"/>
                      </a:lnTo>
                      <a:lnTo>
                        <a:pt x="78718" y="2189"/>
                      </a:lnTo>
                      <a:lnTo>
                        <a:pt x="82395" y="1221"/>
                      </a:lnTo>
                      <a:lnTo>
                        <a:pt x="86573" y="560"/>
                      </a:lnTo>
                      <a:lnTo>
                        <a:pt x="91086" y="152"/>
                      </a:lnTo>
                      <a:lnTo>
                        <a:pt x="9559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1" name="Shape 181"/>
                <p:cNvSpPr/>
                <p:nvPr/>
              </p:nvSpPr>
              <p:spPr>
                <a:xfrm>
                  <a:off x="1657" y="722"/>
                  <a:ext cx="239" cy="786"/>
                </a:xfrm>
                <a:custGeom>
                  <a:avLst/>
                  <a:gdLst/>
                  <a:ahLst/>
                  <a:cxnLst/>
                  <a:rect l="0" t="0" r="0" b="0"/>
                  <a:pathLst>
                    <a:path w="120000" h="120000" extrusionOk="0">
                      <a:moveTo>
                        <a:pt x="24100" y="0"/>
                      </a:moveTo>
                      <a:lnTo>
                        <a:pt x="24100" y="0"/>
                      </a:lnTo>
                      <a:lnTo>
                        <a:pt x="28786" y="152"/>
                      </a:lnTo>
                      <a:lnTo>
                        <a:pt x="33138" y="560"/>
                      </a:lnTo>
                      <a:lnTo>
                        <a:pt x="37489" y="1221"/>
                      </a:lnTo>
                      <a:lnTo>
                        <a:pt x="41171" y="2189"/>
                      </a:lnTo>
                      <a:lnTo>
                        <a:pt x="52552" y="5803"/>
                      </a:lnTo>
                      <a:lnTo>
                        <a:pt x="62928" y="9622"/>
                      </a:lnTo>
                      <a:lnTo>
                        <a:pt x="72635" y="13644"/>
                      </a:lnTo>
                      <a:lnTo>
                        <a:pt x="81506" y="17768"/>
                      </a:lnTo>
                      <a:lnTo>
                        <a:pt x="89372" y="22044"/>
                      </a:lnTo>
                      <a:lnTo>
                        <a:pt x="96569" y="26423"/>
                      </a:lnTo>
                      <a:lnTo>
                        <a:pt x="102761" y="30954"/>
                      </a:lnTo>
                      <a:lnTo>
                        <a:pt x="107949" y="35587"/>
                      </a:lnTo>
                      <a:lnTo>
                        <a:pt x="112301" y="40322"/>
                      </a:lnTo>
                      <a:lnTo>
                        <a:pt x="115648" y="45108"/>
                      </a:lnTo>
                      <a:lnTo>
                        <a:pt x="118158" y="50046"/>
                      </a:lnTo>
                      <a:lnTo>
                        <a:pt x="119665" y="54934"/>
                      </a:lnTo>
                      <a:lnTo>
                        <a:pt x="120000" y="59974"/>
                      </a:lnTo>
                      <a:lnTo>
                        <a:pt x="119665" y="65014"/>
                      </a:lnTo>
                      <a:lnTo>
                        <a:pt x="118158" y="69953"/>
                      </a:lnTo>
                      <a:lnTo>
                        <a:pt x="115648" y="74891"/>
                      </a:lnTo>
                      <a:lnTo>
                        <a:pt x="112301" y="79677"/>
                      </a:lnTo>
                      <a:lnTo>
                        <a:pt x="107949" y="84412"/>
                      </a:lnTo>
                      <a:lnTo>
                        <a:pt x="102761" y="89045"/>
                      </a:lnTo>
                      <a:lnTo>
                        <a:pt x="96569" y="93576"/>
                      </a:lnTo>
                      <a:lnTo>
                        <a:pt x="89372" y="97955"/>
                      </a:lnTo>
                      <a:lnTo>
                        <a:pt x="81506" y="102231"/>
                      </a:lnTo>
                      <a:lnTo>
                        <a:pt x="72635" y="106355"/>
                      </a:lnTo>
                      <a:lnTo>
                        <a:pt x="62928" y="110377"/>
                      </a:lnTo>
                      <a:lnTo>
                        <a:pt x="52552" y="114145"/>
                      </a:lnTo>
                      <a:lnTo>
                        <a:pt x="41171" y="117810"/>
                      </a:lnTo>
                      <a:lnTo>
                        <a:pt x="37489" y="118778"/>
                      </a:lnTo>
                      <a:lnTo>
                        <a:pt x="33138" y="119439"/>
                      </a:lnTo>
                      <a:lnTo>
                        <a:pt x="28786" y="119847"/>
                      </a:lnTo>
                      <a:lnTo>
                        <a:pt x="24100" y="120000"/>
                      </a:lnTo>
                      <a:lnTo>
                        <a:pt x="19581" y="119847"/>
                      </a:lnTo>
                      <a:lnTo>
                        <a:pt x="14895" y="119439"/>
                      </a:lnTo>
                      <a:lnTo>
                        <a:pt x="10878" y="118778"/>
                      </a:lnTo>
                      <a:lnTo>
                        <a:pt x="7029" y="117810"/>
                      </a:lnTo>
                      <a:lnTo>
                        <a:pt x="3849" y="116690"/>
                      </a:lnTo>
                      <a:lnTo>
                        <a:pt x="1673" y="115417"/>
                      </a:lnTo>
                      <a:lnTo>
                        <a:pt x="334" y="114043"/>
                      </a:lnTo>
                      <a:lnTo>
                        <a:pt x="0" y="112668"/>
                      </a:lnTo>
                      <a:lnTo>
                        <a:pt x="334" y="111294"/>
                      </a:lnTo>
                      <a:lnTo>
                        <a:pt x="1673" y="109919"/>
                      </a:lnTo>
                      <a:lnTo>
                        <a:pt x="3849" y="108646"/>
                      </a:lnTo>
                      <a:lnTo>
                        <a:pt x="7029" y="107424"/>
                      </a:lnTo>
                      <a:lnTo>
                        <a:pt x="17071" y="104217"/>
                      </a:lnTo>
                      <a:lnTo>
                        <a:pt x="26443" y="100806"/>
                      </a:lnTo>
                      <a:lnTo>
                        <a:pt x="34644" y="97242"/>
                      </a:lnTo>
                      <a:lnTo>
                        <a:pt x="42343" y="93525"/>
                      </a:lnTo>
                      <a:lnTo>
                        <a:pt x="49205" y="89707"/>
                      </a:lnTo>
                      <a:lnTo>
                        <a:pt x="55062" y="85736"/>
                      </a:lnTo>
                      <a:lnTo>
                        <a:pt x="60251" y="81663"/>
                      </a:lnTo>
                      <a:lnTo>
                        <a:pt x="64435" y="77437"/>
                      </a:lnTo>
                      <a:lnTo>
                        <a:pt x="67447" y="73211"/>
                      </a:lnTo>
                      <a:lnTo>
                        <a:pt x="69958" y="68884"/>
                      </a:lnTo>
                      <a:lnTo>
                        <a:pt x="71297" y="64454"/>
                      </a:lnTo>
                      <a:lnTo>
                        <a:pt x="71799" y="59974"/>
                      </a:lnTo>
                      <a:lnTo>
                        <a:pt x="71297" y="55545"/>
                      </a:lnTo>
                      <a:lnTo>
                        <a:pt x="69958" y="51115"/>
                      </a:lnTo>
                      <a:lnTo>
                        <a:pt x="67447" y="46788"/>
                      </a:lnTo>
                      <a:lnTo>
                        <a:pt x="64435" y="42562"/>
                      </a:lnTo>
                      <a:lnTo>
                        <a:pt x="60251" y="38336"/>
                      </a:lnTo>
                      <a:lnTo>
                        <a:pt x="55062" y="34263"/>
                      </a:lnTo>
                      <a:lnTo>
                        <a:pt x="49205" y="30292"/>
                      </a:lnTo>
                      <a:lnTo>
                        <a:pt x="42343" y="26474"/>
                      </a:lnTo>
                      <a:lnTo>
                        <a:pt x="34644" y="22757"/>
                      </a:lnTo>
                      <a:lnTo>
                        <a:pt x="26443" y="19193"/>
                      </a:lnTo>
                      <a:lnTo>
                        <a:pt x="17071" y="15782"/>
                      </a:lnTo>
                      <a:lnTo>
                        <a:pt x="7029" y="12473"/>
                      </a:lnTo>
                      <a:lnTo>
                        <a:pt x="3849" y="11353"/>
                      </a:lnTo>
                      <a:lnTo>
                        <a:pt x="1673" y="10080"/>
                      </a:lnTo>
                      <a:lnTo>
                        <a:pt x="334" y="8705"/>
                      </a:lnTo>
                      <a:lnTo>
                        <a:pt x="0" y="7331"/>
                      </a:lnTo>
                      <a:lnTo>
                        <a:pt x="334" y="5956"/>
                      </a:lnTo>
                      <a:lnTo>
                        <a:pt x="1673" y="4582"/>
                      </a:lnTo>
                      <a:lnTo>
                        <a:pt x="3849" y="3309"/>
                      </a:lnTo>
                      <a:lnTo>
                        <a:pt x="7029" y="2189"/>
                      </a:lnTo>
                      <a:lnTo>
                        <a:pt x="10878" y="1221"/>
                      </a:lnTo>
                      <a:lnTo>
                        <a:pt x="14895" y="560"/>
                      </a:lnTo>
                      <a:lnTo>
                        <a:pt x="19581" y="152"/>
                      </a:lnTo>
                      <a:lnTo>
                        <a:pt x="241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2" name="Shape 182"/>
                <p:cNvSpPr/>
                <p:nvPr/>
              </p:nvSpPr>
              <p:spPr>
                <a:xfrm>
                  <a:off x="1006" y="852"/>
                  <a:ext cx="185" cy="527"/>
                </a:xfrm>
                <a:custGeom>
                  <a:avLst/>
                  <a:gdLst/>
                  <a:ahLst/>
                  <a:cxnLst/>
                  <a:rect l="0" t="0" r="0" b="0"/>
                  <a:pathLst>
                    <a:path w="120000" h="120000" extrusionOk="0">
                      <a:moveTo>
                        <a:pt x="88920" y="0"/>
                      </a:moveTo>
                      <a:lnTo>
                        <a:pt x="94748" y="151"/>
                      </a:lnTo>
                      <a:lnTo>
                        <a:pt x="100575" y="759"/>
                      </a:lnTo>
                      <a:lnTo>
                        <a:pt x="105971" y="1745"/>
                      </a:lnTo>
                      <a:lnTo>
                        <a:pt x="110935" y="3187"/>
                      </a:lnTo>
                      <a:lnTo>
                        <a:pt x="114820" y="4933"/>
                      </a:lnTo>
                      <a:lnTo>
                        <a:pt x="117625" y="6755"/>
                      </a:lnTo>
                      <a:lnTo>
                        <a:pt x="119568" y="8804"/>
                      </a:lnTo>
                      <a:lnTo>
                        <a:pt x="120000" y="10929"/>
                      </a:lnTo>
                      <a:lnTo>
                        <a:pt x="119568" y="13055"/>
                      </a:lnTo>
                      <a:lnTo>
                        <a:pt x="117625" y="15028"/>
                      </a:lnTo>
                      <a:lnTo>
                        <a:pt x="114820" y="17001"/>
                      </a:lnTo>
                      <a:lnTo>
                        <a:pt x="110935" y="18671"/>
                      </a:lnTo>
                      <a:lnTo>
                        <a:pt x="100575" y="22618"/>
                      </a:lnTo>
                      <a:lnTo>
                        <a:pt x="91726" y="26717"/>
                      </a:lnTo>
                      <a:lnTo>
                        <a:pt x="83741" y="31119"/>
                      </a:lnTo>
                      <a:lnTo>
                        <a:pt x="77266" y="35673"/>
                      </a:lnTo>
                      <a:lnTo>
                        <a:pt x="71870" y="40303"/>
                      </a:lnTo>
                      <a:lnTo>
                        <a:pt x="67553" y="45161"/>
                      </a:lnTo>
                      <a:lnTo>
                        <a:pt x="64532" y="50094"/>
                      </a:lnTo>
                      <a:lnTo>
                        <a:pt x="62589" y="54952"/>
                      </a:lnTo>
                      <a:lnTo>
                        <a:pt x="62158" y="59962"/>
                      </a:lnTo>
                      <a:lnTo>
                        <a:pt x="62589" y="64971"/>
                      </a:lnTo>
                      <a:lnTo>
                        <a:pt x="64532" y="69905"/>
                      </a:lnTo>
                      <a:lnTo>
                        <a:pt x="67553" y="74838"/>
                      </a:lnTo>
                      <a:lnTo>
                        <a:pt x="71870" y="79696"/>
                      </a:lnTo>
                      <a:lnTo>
                        <a:pt x="77266" y="84326"/>
                      </a:lnTo>
                      <a:lnTo>
                        <a:pt x="83741" y="88880"/>
                      </a:lnTo>
                      <a:lnTo>
                        <a:pt x="91726" y="93282"/>
                      </a:lnTo>
                      <a:lnTo>
                        <a:pt x="100575" y="97381"/>
                      </a:lnTo>
                      <a:lnTo>
                        <a:pt x="110935" y="101328"/>
                      </a:lnTo>
                      <a:lnTo>
                        <a:pt x="114820" y="102998"/>
                      </a:lnTo>
                      <a:lnTo>
                        <a:pt x="117625" y="104971"/>
                      </a:lnTo>
                      <a:lnTo>
                        <a:pt x="119568" y="106944"/>
                      </a:lnTo>
                      <a:lnTo>
                        <a:pt x="120000" y="109070"/>
                      </a:lnTo>
                      <a:lnTo>
                        <a:pt x="119568" y="111119"/>
                      </a:lnTo>
                      <a:lnTo>
                        <a:pt x="117625" y="113168"/>
                      </a:lnTo>
                      <a:lnTo>
                        <a:pt x="114820" y="115066"/>
                      </a:lnTo>
                      <a:lnTo>
                        <a:pt x="110935" y="116812"/>
                      </a:lnTo>
                      <a:lnTo>
                        <a:pt x="105971" y="118178"/>
                      </a:lnTo>
                      <a:lnTo>
                        <a:pt x="100575" y="119165"/>
                      </a:lnTo>
                      <a:lnTo>
                        <a:pt x="94748" y="119848"/>
                      </a:lnTo>
                      <a:lnTo>
                        <a:pt x="88920" y="120000"/>
                      </a:lnTo>
                      <a:lnTo>
                        <a:pt x="82877" y="119848"/>
                      </a:lnTo>
                      <a:lnTo>
                        <a:pt x="77266" y="119165"/>
                      </a:lnTo>
                      <a:lnTo>
                        <a:pt x="71654" y="118178"/>
                      </a:lnTo>
                      <a:lnTo>
                        <a:pt x="66690" y="116812"/>
                      </a:lnTo>
                      <a:lnTo>
                        <a:pt x="54820" y="112182"/>
                      </a:lnTo>
                      <a:lnTo>
                        <a:pt x="43812" y="107324"/>
                      </a:lnTo>
                      <a:lnTo>
                        <a:pt x="34100" y="102314"/>
                      </a:lnTo>
                      <a:lnTo>
                        <a:pt x="25467" y="97001"/>
                      </a:lnTo>
                      <a:lnTo>
                        <a:pt x="18345" y="91612"/>
                      </a:lnTo>
                      <a:lnTo>
                        <a:pt x="12302" y="85996"/>
                      </a:lnTo>
                      <a:lnTo>
                        <a:pt x="7338" y="80379"/>
                      </a:lnTo>
                      <a:lnTo>
                        <a:pt x="3669" y="74686"/>
                      </a:lnTo>
                      <a:lnTo>
                        <a:pt x="1294" y="68766"/>
                      </a:lnTo>
                      <a:lnTo>
                        <a:pt x="0" y="62922"/>
                      </a:lnTo>
                      <a:lnTo>
                        <a:pt x="0" y="57001"/>
                      </a:lnTo>
                      <a:lnTo>
                        <a:pt x="1294" y="51233"/>
                      </a:lnTo>
                      <a:lnTo>
                        <a:pt x="3669" y="45313"/>
                      </a:lnTo>
                      <a:lnTo>
                        <a:pt x="7338" y="39620"/>
                      </a:lnTo>
                      <a:lnTo>
                        <a:pt x="12302" y="34003"/>
                      </a:lnTo>
                      <a:lnTo>
                        <a:pt x="18345" y="28311"/>
                      </a:lnTo>
                      <a:lnTo>
                        <a:pt x="25467" y="22998"/>
                      </a:lnTo>
                      <a:lnTo>
                        <a:pt x="34100" y="17685"/>
                      </a:lnTo>
                      <a:lnTo>
                        <a:pt x="43812" y="12675"/>
                      </a:lnTo>
                      <a:lnTo>
                        <a:pt x="54820" y="7741"/>
                      </a:lnTo>
                      <a:lnTo>
                        <a:pt x="66690" y="3187"/>
                      </a:lnTo>
                      <a:lnTo>
                        <a:pt x="71654" y="1745"/>
                      </a:lnTo>
                      <a:lnTo>
                        <a:pt x="77266" y="759"/>
                      </a:lnTo>
                      <a:lnTo>
                        <a:pt x="82877" y="151"/>
                      </a:lnTo>
                      <a:lnTo>
                        <a:pt x="8892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3" name="Shape 183"/>
                <p:cNvSpPr/>
                <p:nvPr/>
              </p:nvSpPr>
              <p:spPr>
                <a:xfrm>
                  <a:off x="1527" y="852"/>
                  <a:ext cx="186" cy="527"/>
                </a:xfrm>
                <a:custGeom>
                  <a:avLst/>
                  <a:gdLst/>
                  <a:ahLst/>
                  <a:cxnLst/>
                  <a:rect l="0" t="0" r="0" b="0"/>
                  <a:pathLst>
                    <a:path w="120000" h="120000" extrusionOk="0">
                      <a:moveTo>
                        <a:pt x="31023" y="0"/>
                      </a:moveTo>
                      <a:lnTo>
                        <a:pt x="36840" y="151"/>
                      </a:lnTo>
                      <a:lnTo>
                        <a:pt x="42872" y="759"/>
                      </a:lnTo>
                      <a:lnTo>
                        <a:pt x="48043" y="1745"/>
                      </a:lnTo>
                      <a:lnTo>
                        <a:pt x="52998" y="3187"/>
                      </a:lnTo>
                      <a:lnTo>
                        <a:pt x="65493" y="7817"/>
                      </a:lnTo>
                      <a:lnTo>
                        <a:pt x="76696" y="12827"/>
                      </a:lnTo>
                      <a:lnTo>
                        <a:pt x="86606" y="18064"/>
                      </a:lnTo>
                      <a:lnTo>
                        <a:pt x="95224" y="23605"/>
                      </a:lnTo>
                      <a:lnTo>
                        <a:pt x="102764" y="29222"/>
                      </a:lnTo>
                      <a:lnTo>
                        <a:pt x="109012" y="35142"/>
                      </a:lnTo>
                      <a:lnTo>
                        <a:pt x="113752" y="41138"/>
                      </a:lnTo>
                      <a:lnTo>
                        <a:pt x="117199" y="47286"/>
                      </a:lnTo>
                      <a:lnTo>
                        <a:pt x="119353" y="53586"/>
                      </a:lnTo>
                      <a:lnTo>
                        <a:pt x="120000" y="59962"/>
                      </a:lnTo>
                      <a:lnTo>
                        <a:pt x="119353" y="66337"/>
                      </a:lnTo>
                      <a:lnTo>
                        <a:pt x="117199" y="72713"/>
                      </a:lnTo>
                      <a:lnTo>
                        <a:pt x="113752" y="78861"/>
                      </a:lnTo>
                      <a:lnTo>
                        <a:pt x="109012" y="84857"/>
                      </a:lnTo>
                      <a:lnTo>
                        <a:pt x="102764" y="90777"/>
                      </a:lnTo>
                      <a:lnTo>
                        <a:pt x="95224" y="96394"/>
                      </a:lnTo>
                      <a:lnTo>
                        <a:pt x="86606" y="101859"/>
                      </a:lnTo>
                      <a:lnTo>
                        <a:pt x="76696" y="107096"/>
                      </a:lnTo>
                      <a:lnTo>
                        <a:pt x="65493" y="112106"/>
                      </a:lnTo>
                      <a:lnTo>
                        <a:pt x="52998" y="116812"/>
                      </a:lnTo>
                      <a:lnTo>
                        <a:pt x="48043" y="118178"/>
                      </a:lnTo>
                      <a:lnTo>
                        <a:pt x="42872" y="119165"/>
                      </a:lnTo>
                      <a:lnTo>
                        <a:pt x="36840" y="119848"/>
                      </a:lnTo>
                      <a:lnTo>
                        <a:pt x="31023" y="120000"/>
                      </a:lnTo>
                      <a:lnTo>
                        <a:pt x="25206" y="119848"/>
                      </a:lnTo>
                      <a:lnTo>
                        <a:pt x="19389" y="119165"/>
                      </a:lnTo>
                      <a:lnTo>
                        <a:pt x="14003" y="118178"/>
                      </a:lnTo>
                      <a:lnTo>
                        <a:pt x="9263" y="116812"/>
                      </a:lnTo>
                      <a:lnTo>
                        <a:pt x="5170" y="115066"/>
                      </a:lnTo>
                      <a:lnTo>
                        <a:pt x="2369" y="113168"/>
                      </a:lnTo>
                      <a:lnTo>
                        <a:pt x="646" y="111119"/>
                      </a:lnTo>
                      <a:lnTo>
                        <a:pt x="0" y="109070"/>
                      </a:lnTo>
                      <a:lnTo>
                        <a:pt x="646" y="106944"/>
                      </a:lnTo>
                      <a:lnTo>
                        <a:pt x="2369" y="104971"/>
                      </a:lnTo>
                      <a:lnTo>
                        <a:pt x="5170" y="102998"/>
                      </a:lnTo>
                      <a:lnTo>
                        <a:pt x="9263" y="101328"/>
                      </a:lnTo>
                      <a:lnTo>
                        <a:pt x="19174" y="97533"/>
                      </a:lnTo>
                      <a:lnTo>
                        <a:pt x="28007" y="93434"/>
                      </a:lnTo>
                      <a:lnTo>
                        <a:pt x="35547" y="89108"/>
                      </a:lnTo>
                      <a:lnTo>
                        <a:pt x="42226" y="84705"/>
                      </a:lnTo>
                      <a:lnTo>
                        <a:pt x="47827" y="80000"/>
                      </a:lnTo>
                      <a:lnTo>
                        <a:pt x="52136" y="75218"/>
                      </a:lnTo>
                      <a:lnTo>
                        <a:pt x="55152" y="70208"/>
                      </a:lnTo>
                      <a:lnTo>
                        <a:pt x="57307" y="65199"/>
                      </a:lnTo>
                      <a:lnTo>
                        <a:pt x="57737" y="59962"/>
                      </a:lnTo>
                      <a:lnTo>
                        <a:pt x="57307" y="54800"/>
                      </a:lnTo>
                      <a:lnTo>
                        <a:pt x="55152" y="49715"/>
                      </a:lnTo>
                      <a:lnTo>
                        <a:pt x="52136" y="44781"/>
                      </a:lnTo>
                      <a:lnTo>
                        <a:pt x="47827" y="39924"/>
                      </a:lnTo>
                      <a:lnTo>
                        <a:pt x="42226" y="35294"/>
                      </a:lnTo>
                      <a:lnTo>
                        <a:pt x="35547" y="30815"/>
                      </a:lnTo>
                      <a:lnTo>
                        <a:pt x="28007" y="26565"/>
                      </a:lnTo>
                      <a:lnTo>
                        <a:pt x="19174" y="22466"/>
                      </a:lnTo>
                      <a:lnTo>
                        <a:pt x="9263" y="18671"/>
                      </a:lnTo>
                      <a:lnTo>
                        <a:pt x="5170" y="16850"/>
                      </a:lnTo>
                      <a:lnTo>
                        <a:pt x="2369" y="15028"/>
                      </a:lnTo>
                      <a:lnTo>
                        <a:pt x="646" y="13055"/>
                      </a:lnTo>
                      <a:lnTo>
                        <a:pt x="0" y="10929"/>
                      </a:lnTo>
                      <a:lnTo>
                        <a:pt x="646" y="8804"/>
                      </a:lnTo>
                      <a:lnTo>
                        <a:pt x="2369" y="6755"/>
                      </a:lnTo>
                      <a:lnTo>
                        <a:pt x="5170" y="4933"/>
                      </a:lnTo>
                      <a:lnTo>
                        <a:pt x="9263" y="3187"/>
                      </a:lnTo>
                      <a:lnTo>
                        <a:pt x="14003" y="1745"/>
                      </a:lnTo>
                      <a:lnTo>
                        <a:pt x="19389" y="759"/>
                      </a:lnTo>
                      <a:lnTo>
                        <a:pt x="25206" y="151"/>
                      </a:lnTo>
                      <a:lnTo>
                        <a:pt x="31023"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4" name="Shape 184"/>
                <p:cNvSpPr/>
                <p:nvPr/>
              </p:nvSpPr>
              <p:spPr>
                <a:xfrm>
                  <a:off x="1237" y="993"/>
                  <a:ext cx="244" cy="244"/>
                </a:xfrm>
                <a:custGeom>
                  <a:avLst/>
                  <a:gdLst/>
                  <a:ahLst/>
                  <a:cxnLst/>
                  <a:rect l="0" t="0" r="0" b="0"/>
                  <a:pathLst>
                    <a:path w="120000" h="120000" extrusionOk="0">
                      <a:moveTo>
                        <a:pt x="59918" y="0"/>
                      </a:moveTo>
                      <a:lnTo>
                        <a:pt x="68103" y="328"/>
                      </a:lnTo>
                      <a:lnTo>
                        <a:pt x="75961" y="2134"/>
                      </a:lnTo>
                      <a:lnTo>
                        <a:pt x="83328" y="4596"/>
                      </a:lnTo>
                      <a:lnTo>
                        <a:pt x="90204" y="8207"/>
                      </a:lnTo>
                      <a:lnTo>
                        <a:pt x="96589" y="12476"/>
                      </a:lnTo>
                      <a:lnTo>
                        <a:pt x="102482" y="17400"/>
                      </a:lnTo>
                      <a:lnTo>
                        <a:pt x="107394" y="23310"/>
                      </a:lnTo>
                      <a:lnTo>
                        <a:pt x="111650" y="29548"/>
                      </a:lnTo>
                      <a:lnTo>
                        <a:pt x="115252" y="36607"/>
                      </a:lnTo>
                      <a:lnTo>
                        <a:pt x="117871" y="43994"/>
                      </a:lnTo>
                      <a:lnTo>
                        <a:pt x="119508" y="51874"/>
                      </a:lnTo>
                      <a:lnTo>
                        <a:pt x="120000" y="59917"/>
                      </a:lnTo>
                      <a:lnTo>
                        <a:pt x="119508" y="68125"/>
                      </a:lnTo>
                      <a:lnTo>
                        <a:pt x="117871" y="75841"/>
                      </a:lnTo>
                      <a:lnTo>
                        <a:pt x="115252" y="83392"/>
                      </a:lnTo>
                      <a:lnTo>
                        <a:pt x="111650" y="90287"/>
                      </a:lnTo>
                      <a:lnTo>
                        <a:pt x="107394" y="96689"/>
                      </a:lnTo>
                      <a:lnTo>
                        <a:pt x="102482" y="102270"/>
                      </a:lnTo>
                      <a:lnTo>
                        <a:pt x="96589" y="107523"/>
                      </a:lnTo>
                      <a:lnTo>
                        <a:pt x="90204" y="111792"/>
                      </a:lnTo>
                      <a:lnTo>
                        <a:pt x="83328" y="115239"/>
                      </a:lnTo>
                      <a:lnTo>
                        <a:pt x="75961" y="117865"/>
                      </a:lnTo>
                      <a:lnTo>
                        <a:pt x="68103" y="119343"/>
                      </a:lnTo>
                      <a:lnTo>
                        <a:pt x="59918" y="120000"/>
                      </a:lnTo>
                      <a:lnTo>
                        <a:pt x="51732" y="119343"/>
                      </a:lnTo>
                      <a:lnTo>
                        <a:pt x="44038" y="117865"/>
                      </a:lnTo>
                      <a:lnTo>
                        <a:pt x="36507" y="115239"/>
                      </a:lnTo>
                      <a:lnTo>
                        <a:pt x="29795" y="111792"/>
                      </a:lnTo>
                      <a:lnTo>
                        <a:pt x="23410" y="107523"/>
                      </a:lnTo>
                      <a:lnTo>
                        <a:pt x="17517" y="102270"/>
                      </a:lnTo>
                      <a:lnTo>
                        <a:pt x="12605" y="96689"/>
                      </a:lnTo>
                      <a:lnTo>
                        <a:pt x="8185" y="90287"/>
                      </a:lnTo>
                      <a:lnTo>
                        <a:pt x="4583" y="83392"/>
                      </a:lnTo>
                      <a:lnTo>
                        <a:pt x="2128" y="75841"/>
                      </a:lnTo>
                      <a:lnTo>
                        <a:pt x="654" y="68125"/>
                      </a:lnTo>
                      <a:lnTo>
                        <a:pt x="0" y="59917"/>
                      </a:lnTo>
                      <a:lnTo>
                        <a:pt x="654" y="51874"/>
                      </a:lnTo>
                      <a:lnTo>
                        <a:pt x="2128" y="43994"/>
                      </a:lnTo>
                      <a:lnTo>
                        <a:pt x="4583" y="36607"/>
                      </a:lnTo>
                      <a:lnTo>
                        <a:pt x="8185" y="29548"/>
                      </a:lnTo>
                      <a:lnTo>
                        <a:pt x="12605" y="23310"/>
                      </a:lnTo>
                      <a:lnTo>
                        <a:pt x="17517" y="17400"/>
                      </a:lnTo>
                      <a:lnTo>
                        <a:pt x="23410" y="12476"/>
                      </a:lnTo>
                      <a:lnTo>
                        <a:pt x="29795" y="8207"/>
                      </a:lnTo>
                      <a:lnTo>
                        <a:pt x="36507" y="4596"/>
                      </a:lnTo>
                      <a:lnTo>
                        <a:pt x="44038" y="2134"/>
                      </a:lnTo>
                      <a:lnTo>
                        <a:pt x="51732" y="328"/>
                      </a:lnTo>
                      <a:lnTo>
                        <a:pt x="5991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5" name="Shape 185"/>
                <p:cNvSpPr/>
                <p:nvPr/>
              </p:nvSpPr>
              <p:spPr>
                <a:xfrm>
                  <a:off x="1103" y="1271"/>
                  <a:ext cx="513" cy="739"/>
                </a:xfrm>
                <a:custGeom>
                  <a:avLst/>
                  <a:gdLst/>
                  <a:ahLst/>
                  <a:cxnLst/>
                  <a:rect l="0" t="0" r="0" b="0"/>
                  <a:pathLst>
                    <a:path w="120000" h="120000" extrusionOk="0">
                      <a:moveTo>
                        <a:pt x="43274" y="68880"/>
                      </a:moveTo>
                      <a:lnTo>
                        <a:pt x="35087" y="86263"/>
                      </a:lnTo>
                      <a:lnTo>
                        <a:pt x="84834" y="86263"/>
                      </a:lnTo>
                      <a:lnTo>
                        <a:pt x="76725" y="68880"/>
                      </a:lnTo>
                      <a:lnTo>
                        <a:pt x="43274" y="68880"/>
                      </a:lnTo>
                      <a:close/>
                      <a:moveTo>
                        <a:pt x="59961" y="33140"/>
                      </a:moveTo>
                      <a:lnTo>
                        <a:pt x="50604" y="53285"/>
                      </a:lnTo>
                      <a:lnTo>
                        <a:pt x="69473" y="53285"/>
                      </a:lnTo>
                      <a:lnTo>
                        <a:pt x="59961" y="33140"/>
                      </a:lnTo>
                      <a:close/>
                      <a:moveTo>
                        <a:pt x="59961" y="0"/>
                      </a:moveTo>
                      <a:lnTo>
                        <a:pt x="62378" y="216"/>
                      </a:lnTo>
                      <a:lnTo>
                        <a:pt x="64561" y="703"/>
                      </a:lnTo>
                      <a:lnTo>
                        <a:pt x="66588" y="1570"/>
                      </a:lnTo>
                      <a:lnTo>
                        <a:pt x="68304" y="2653"/>
                      </a:lnTo>
                      <a:lnTo>
                        <a:pt x="69707" y="3898"/>
                      </a:lnTo>
                      <a:lnTo>
                        <a:pt x="70721" y="5415"/>
                      </a:lnTo>
                      <a:lnTo>
                        <a:pt x="119454" y="109819"/>
                      </a:lnTo>
                      <a:lnTo>
                        <a:pt x="120000" y="111335"/>
                      </a:lnTo>
                      <a:lnTo>
                        <a:pt x="120000" y="112851"/>
                      </a:lnTo>
                      <a:lnTo>
                        <a:pt x="119610" y="114368"/>
                      </a:lnTo>
                      <a:lnTo>
                        <a:pt x="118752" y="115722"/>
                      </a:lnTo>
                      <a:lnTo>
                        <a:pt x="117582" y="117021"/>
                      </a:lnTo>
                      <a:lnTo>
                        <a:pt x="116101" y="118104"/>
                      </a:lnTo>
                      <a:lnTo>
                        <a:pt x="114385" y="119025"/>
                      </a:lnTo>
                      <a:lnTo>
                        <a:pt x="112280" y="119620"/>
                      </a:lnTo>
                      <a:lnTo>
                        <a:pt x="110019" y="119945"/>
                      </a:lnTo>
                      <a:lnTo>
                        <a:pt x="107836" y="119945"/>
                      </a:lnTo>
                      <a:lnTo>
                        <a:pt x="105653" y="119729"/>
                      </a:lnTo>
                      <a:lnTo>
                        <a:pt x="103703" y="119133"/>
                      </a:lnTo>
                      <a:lnTo>
                        <a:pt x="101832" y="118375"/>
                      </a:lnTo>
                      <a:lnTo>
                        <a:pt x="100272" y="117292"/>
                      </a:lnTo>
                      <a:lnTo>
                        <a:pt x="99025" y="116046"/>
                      </a:lnTo>
                      <a:lnTo>
                        <a:pt x="98089" y="114584"/>
                      </a:lnTo>
                      <a:lnTo>
                        <a:pt x="92085" y="101913"/>
                      </a:lnTo>
                      <a:lnTo>
                        <a:pt x="27836" y="101913"/>
                      </a:lnTo>
                      <a:lnTo>
                        <a:pt x="21910" y="114584"/>
                      </a:lnTo>
                      <a:lnTo>
                        <a:pt x="21130" y="115938"/>
                      </a:lnTo>
                      <a:lnTo>
                        <a:pt x="19883" y="117075"/>
                      </a:lnTo>
                      <a:lnTo>
                        <a:pt x="18557" y="118104"/>
                      </a:lnTo>
                      <a:lnTo>
                        <a:pt x="16998" y="118916"/>
                      </a:lnTo>
                      <a:lnTo>
                        <a:pt x="15126" y="119512"/>
                      </a:lnTo>
                      <a:lnTo>
                        <a:pt x="13177" y="119891"/>
                      </a:lnTo>
                      <a:lnTo>
                        <a:pt x="11150" y="120000"/>
                      </a:lnTo>
                      <a:lnTo>
                        <a:pt x="9512" y="119891"/>
                      </a:lnTo>
                      <a:lnTo>
                        <a:pt x="7797" y="119620"/>
                      </a:lnTo>
                      <a:lnTo>
                        <a:pt x="5614" y="119025"/>
                      </a:lnTo>
                      <a:lnTo>
                        <a:pt x="3820" y="118104"/>
                      </a:lnTo>
                      <a:lnTo>
                        <a:pt x="2339" y="117021"/>
                      </a:lnTo>
                      <a:lnTo>
                        <a:pt x="1247" y="115722"/>
                      </a:lnTo>
                      <a:lnTo>
                        <a:pt x="389" y="114368"/>
                      </a:lnTo>
                      <a:lnTo>
                        <a:pt x="0" y="112851"/>
                      </a:lnTo>
                      <a:lnTo>
                        <a:pt x="0" y="111335"/>
                      </a:lnTo>
                      <a:lnTo>
                        <a:pt x="467" y="109819"/>
                      </a:lnTo>
                      <a:lnTo>
                        <a:pt x="49278" y="5415"/>
                      </a:lnTo>
                      <a:lnTo>
                        <a:pt x="50292" y="3898"/>
                      </a:lnTo>
                      <a:lnTo>
                        <a:pt x="51695" y="2653"/>
                      </a:lnTo>
                      <a:lnTo>
                        <a:pt x="53333" y="1570"/>
                      </a:lnTo>
                      <a:lnTo>
                        <a:pt x="55360" y="703"/>
                      </a:lnTo>
                      <a:lnTo>
                        <a:pt x="57543" y="216"/>
                      </a:lnTo>
                      <a:lnTo>
                        <a:pt x="5996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grpSp>
        <p:grpSp>
          <p:nvGrpSpPr>
            <p:cNvPr id="186" name="Shape 186"/>
            <p:cNvGrpSpPr/>
            <p:nvPr/>
          </p:nvGrpSpPr>
          <p:grpSpPr>
            <a:xfrm>
              <a:off x="3886201" y="5185611"/>
              <a:ext cx="822960" cy="818147"/>
              <a:chOff x="3886201" y="5185611"/>
              <a:chExt cx="822960" cy="818147"/>
            </a:xfrm>
          </p:grpSpPr>
          <p:grpSp>
            <p:nvGrpSpPr>
              <p:cNvPr id="187" name="Shape 187"/>
              <p:cNvGrpSpPr/>
              <p:nvPr/>
            </p:nvGrpSpPr>
            <p:grpSpPr>
              <a:xfrm>
                <a:off x="3886201" y="5185611"/>
                <a:ext cx="822960" cy="818147"/>
                <a:chOff x="3874169" y="5173579"/>
                <a:chExt cx="822960" cy="818147"/>
              </a:xfrm>
            </p:grpSpPr>
            <p:sp>
              <p:nvSpPr>
                <p:cNvPr id="188" name="Shape 188"/>
                <p:cNvSpPr/>
                <p:nvPr/>
              </p:nvSpPr>
              <p:spPr>
                <a:xfrm>
                  <a:off x="3874169" y="5173579"/>
                  <a:ext cx="822960" cy="818147"/>
                </a:xfrm>
                <a:prstGeom prst="ellipse">
                  <a:avLst/>
                </a:prstGeom>
                <a:solidFill>
                  <a:srgbClr val="BF1C00"/>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89" name="Shape 189"/>
                <p:cNvSpPr/>
                <p:nvPr/>
              </p:nvSpPr>
              <p:spPr>
                <a:xfrm>
                  <a:off x="4011329" y="5308332"/>
                  <a:ext cx="548640" cy="548640"/>
                </a:xfrm>
                <a:prstGeom prst="ellipse">
                  <a:avLst/>
                </a:prstGeom>
                <a:solidFill>
                  <a:schemeClr val="accent1"/>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90" name="Shape 190"/>
              <p:cNvSpPr/>
              <p:nvPr/>
            </p:nvSpPr>
            <p:spPr>
              <a:xfrm>
                <a:off x="4059024" y="5394968"/>
                <a:ext cx="477314" cy="399432"/>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01</a:t>
                </a:r>
              </a:p>
            </p:txBody>
          </p:sp>
        </p:grpSp>
      </p:grpSp>
      <p:grpSp>
        <p:nvGrpSpPr>
          <p:cNvPr id="191" name="Shape 191"/>
          <p:cNvGrpSpPr/>
          <p:nvPr/>
        </p:nvGrpSpPr>
        <p:grpSpPr>
          <a:xfrm>
            <a:off x="3835963" y="2764856"/>
            <a:ext cx="1828800" cy="1780674"/>
            <a:chOff x="4403561" y="2764856"/>
            <a:chExt cx="1828800" cy="1780674"/>
          </a:xfrm>
        </p:grpSpPr>
        <p:grpSp>
          <p:nvGrpSpPr>
            <p:cNvPr id="192" name="Shape 192"/>
            <p:cNvGrpSpPr/>
            <p:nvPr/>
          </p:nvGrpSpPr>
          <p:grpSpPr>
            <a:xfrm>
              <a:off x="4586441" y="2899610"/>
              <a:ext cx="1645920" cy="1645920"/>
              <a:chOff x="4586441" y="2899610"/>
              <a:chExt cx="1645920" cy="1645920"/>
            </a:xfrm>
          </p:grpSpPr>
          <p:sp>
            <p:nvSpPr>
              <p:cNvPr id="193" name="Shape 193"/>
              <p:cNvSpPr/>
              <p:nvPr/>
            </p:nvSpPr>
            <p:spPr>
              <a:xfrm>
                <a:off x="4586441" y="2899610"/>
                <a:ext cx="1645920" cy="1645920"/>
              </a:xfrm>
              <a:prstGeom prst="ellipse">
                <a:avLst/>
              </a:prstGeom>
              <a:solidFill>
                <a:srgbClr val="262626"/>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94" name="Shape 194"/>
              <p:cNvSpPr/>
              <p:nvPr/>
            </p:nvSpPr>
            <p:spPr>
              <a:xfrm>
                <a:off x="4815041" y="3128210"/>
                <a:ext cx="1188720" cy="1188720"/>
              </a:xfrm>
              <a:prstGeom prst="ellipse">
                <a:avLst/>
              </a:prstGeom>
              <a:solidFill>
                <a:schemeClr val="accent2"/>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195" name="Shape 195"/>
              <p:cNvGrpSpPr/>
              <p:nvPr/>
            </p:nvGrpSpPr>
            <p:grpSpPr>
              <a:xfrm>
                <a:off x="5123985" y="3437598"/>
                <a:ext cx="570832" cy="569944"/>
                <a:chOff x="224" y="417"/>
                <a:chExt cx="1285" cy="1283"/>
              </a:xfrm>
            </p:grpSpPr>
            <p:sp>
              <p:nvSpPr>
                <p:cNvPr id="196" name="Shape 196"/>
                <p:cNvSpPr/>
                <p:nvPr/>
              </p:nvSpPr>
              <p:spPr>
                <a:xfrm>
                  <a:off x="224" y="417"/>
                  <a:ext cx="1236" cy="1235"/>
                </a:xfrm>
                <a:custGeom>
                  <a:avLst/>
                  <a:gdLst/>
                  <a:ahLst/>
                  <a:cxnLst/>
                  <a:rect l="0" t="0" r="0" b="0"/>
                  <a:pathLst>
                    <a:path w="120000" h="120000" extrusionOk="0">
                      <a:moveTo>
                        <a:pt x="60000" y="0"/>
                      </a:moveTo>
                      <a:lnTo>
                        <a:pt x="63784" y="129"/>
                      </a:lnTo>
                      <a:lnTo>
                        <a:pt x="67536" y="453"/>
                      </a:lnTo>
                      <a:lnTo>
                        <a:pt x="71191" y="1068"/>
                      </a:lnTo>
                      <a:lnTo>
                        <a:pt x="74781" y="1846"/>
                      </a:lnTo>
                      <a:lnTo>
                        <a:pt x="78242" y="2882"/>
                      </a:lnTo>
                      <a:lnTo>
                        <a:pt x="81638" y="4048"/>
                      </a:lnTo>
                      <a:lnTo>
                        <a:pt x="84970" y="5473"/>
                      </a:lnTo>
                      <a:lnTo>
                        <a:pt x="88172" y="7060"/>
                      </a:lnTo>
                      <a:lnTo>
                        <a:pt x="91277" y="8809"/>
                      </a:lnTo>
                      <a:lnTo>
                        <a:pt x="94253" y="10785"/>
                      </a:lnTo>
                      <a:lnTo>
                        <a:pt x="97099" y="12923"/>
                      </a:lnTo>
                      <a:lnTo>
                        <a:pt x="99816" y="15157"/>
                      </a:lnTo>
                      <a:lnTo>
                        <a:pt x="102404" y="17587"/>
                      </a:lnTo>
                      <a:lnTo>
                        <a:pt x="104862" y="20210"/>
                      </a:lnTo>
                      <a:lnTo>
                        <a:pt x="107126" y="22898"/>
                      </a:lnTo>
                      <a:lnTo>
                        <a:pt x="109261" y="25781"/>
                      </a:lnTo>
                      <a:lnTo>
                        <a:pt x="111202" y="28728"/>
                      </a:lnTo>
                      <a:lnTo>
                        <a:pt x="112948" y="31838"/>
                      </a:lnTo>
                      <a:lnTo>
                        <a:pt x="114566" y="35044"/>
                      </a:lnTo>
                      <a:lnTo>
                        <a:pt x="115956" y="38315"/>
                      </a:lnTo>
                      <a:lnTo>
                        <a:pt x="117153" y="41748"/>
                      </a:lnTo>
                      <a:lnTo>
                        <a:pt x="118188" y="45214"/>
                      </a:lnTo>
                      <a:lnTo>
                        <a:pt x="118932" y="48809"/>
                      </a:lnTo>
                      <a:lnTo>
                        <a:pt x="119547" y="52469"/>
                      </a:lnTo>
                      <a:lnTo>
                        <a:pt x="119902" y="56226"/>
                      </a:lnTo>
                      <a:lnTo>
                        <a:pt x="120000" y="59983"/>
                      </a:lnTo>
                      <a:lnTo>
                        <a:pt x="119902" y="60955"/>
                      </a:lnTo>
                      <a:lnTo>
                        <a:pt x="119644" y="61829"/>
                      </a:lnTo>
                      <a:lnTo>
                        <a:pt x="119223" y="62607"/>
                      </a:lnTo>
                      <a:lnTo>
                        <a:pt x="118641" y="63287"/>
                      </a:lnTo>
                      <a:lnTo>
                        <a:pt x="117962" y="63838"/>
                      </a:lnTo>
                      <a:lnTo>
                        <a:pt x="117153" y="64323"/>
                      </a:lnTo>
                      <a:lnTo>
                        <a:pt x="116280" y="64582"/>
                      </a:lnTo>
                      <a:lnTo>
                        <a:pt x="115342" y="64647"/>
                      </a:lnTo>
                      <a:lnTo>
                        <a:pt x="114404" y="64582"/>
                      </a:lnTo>
                      <a:lnTo>
                        <a:pt x="113530" y="64323"/>
                      </a:lnTo>
                      <a:lnTo>
                        <a:pt x="112722" y="63838"/>
                      </a:lnTo>
                      <a:lnTo>
                        <a:pt x="112043" y="63287"/>
                      </a:lnTo>
                      <a:lnTo>
                        <a:pt x="111460" y="62607"/>
                      </a:lnTo>
                      <a:lnTo>
                        <a:pt x="111040" y="61829"/>
                      </a:lnTo>
                      <a:lnTo>
                        <a:pt x="110781" y="60955"/>
                      </a:lnTo>
                      <a:lnTo>
                        <a:pt x="110652" y="59983"/>
                      </a:lnTo>
                      <a:lnTo>
                        <a:pt x="110555" y="56518"/>
                      </a:lnTo>
                      <a:lnTo>
                        <a:pt x="110199" y="53117"/>
                      </a:lnTo>
                      <a:lnTo>
                        <a:pt x="109617" y="49813"/>
                      </a:lnTo>
                      <a:lnTo>
                        <a:pt x="108873" y="46574"/>
                      </a:lnTo>
                      <a:lnTo>
                        <a:pt x="107870" y="43368"/>
                      </a:lnTo>
                      <a:lnTo>
                        <a:pt x="106706" y="40291"/>
                      </a:lnTo>
                      <a:lnTo>
                        <a:pt x="105315" y="37344"/>
                      </a:lnTo>
                      <a:lnTo>
                        <a:pt x="103762" y="34461"/>
                      </a:lnTo>
                      <a:lnTo>
                        <a:pt x="101983" y="31676"/>
                      </a:lnTo>
                      <a:lnTo>
                        <a:pt x="100075" y="29052"/>
                      </a:lnTo>
                      <a:lnTo>
                        <a:pt x="98037" y="26558"/>
                      </a:lnTo>
                      <a:lnTo>
                        <a:pt x="95805" y="24194"/>
                      </a:lnTo>
                      <a:lnTo>
                        <a:pt x="93444" y="21991"/>
                      </a:lnTo>
                      <a:lnTo>
                        <a:pt x="90954" y="19919"/>
                      </a:lnTo>
                      <a:lnTo>
                        <a:pt x="88334" y="18008"/>
                      </a:lnTo>
                      <a:lnTo>
                        <a:pt x="85552" y="16259"/>
                      </a:lnTo>
                      <a:lnTo>
                        <a:pt x="82673" y="14704"/>
                      </a:lnTo>
                      <a:lnTo>
                        <a:pt x="79698" y="13344"/>
                      </a:lnTo>
                      <a:lnTo>
                        <a:pt x="76625" y="12145"/>
                      </a:lnTo>
                      <a:lnTo>
                        <a:pt x="73455" y="11141"/>
                      </a:lnTo>
                      <a:lnTo>
                        <a:pt x="70188" y="10396"/>
                      </a:lnTo>
                      <a:lnTo>
                        <a:pt x="66889" y="9813"/>
                      </a:lnTo>
                      <a:lnTo>
                        <a:pt x="63493" y="9489"/>
                      </a:lnTo>
                      <a:lnTo>
                        <a:pt x="60000" y="9360"/>
                      </a:lnTo>
                      <a:lnTo>
                        <a:pt x="56539" y="9489"/>
                      </a:lnTo>
                      <a:lnTo>
                        <a:pt x="53142" y="9813"/>
                      </a:lnTo>
                      <a:lnTo>
                        <a:pt x="49811" y="10396"/>
                      </a:lnTo>
                      <a:lnTo>
                        <a:pt x="46576" y="11141"/>
                      </a:lnTo>
                      <a:lnTo>
                        <a:pt x="43374" y="12145"/>
                      </a:lnTo>
                      <a:lnTo>
                        <a:pt x="40301" y="13344"/>
                      </a:lnTo>
                      <a:lnTo>
                        <a:pt x="37326" y="14704"/>
                      </a:lnTo>
                      <a:lnTo>
                        <a:pt x="34479" y="16259"/>
                      </a:lnTo>
                      <a:lnTo>
                        <a:pt x="31665" y="18008"/>
                      </a:lnTo>
                      <a:lnTo>
                        <a:pt x="29045" y="19919"/>
                      </a:lnTo>
                      <a:lnTo>
                        <a:pt x="26555" y="21991"/>
                      </a:lnTo>
                      <a:lnTo>
                        <a:pt x="24194" y="24194"/>
                      </a:lnTo>
                      <a:lnTo>
                        <a:pt x="21994" y="26558"/>
                      </a:lnTo>
                      <a:lnTo>
                        <a:pt x="19924" y="29052"/>
                      </a:lnTo>
                      <a:lnTo>
                        <a:pt x="18016" y="31676"/>
                      </a:lnTo>
                      <a:lnTo>
                        <a:pt x="16269" y="34461"/>
                      </a:lnTo>
                      <a:lnTo>
                        <a:pt x="14684" y="37344"/>
                      </a:lnTo>
                      <a:lnTo>
                        <a:pt x="13326" y="40291"/>
                      </a:lnTo>
                      <a:lnTo>
                        <a:pt x="12129" y="43368"/>
                      </a:lnTo>
                      <a:lnTo>
                        <a:pt x="11126" y="46574"/>
                      </a:lnTo>
                      <a:lnTo>
                        <a:pt x="10382" y="49813"/>
                      </a:lnTo>
                      <a:lnTo>
                        <a:pt x="9800" y="53117"/>
                      </a:lnTo>
                      <a:lnTo>
                        <a:pt x="9477" y="56518"/>
                      </a:lnTo>
                      <a:lnTo>
                        <a:pt x="9347" y="59983"/>
                      </a:lnTo>
                      <a:lnTo>
                        <a:pt x="9477" y="63481"/>
                      </a:lnTo>
                      <a:lnTo>
                        <a:pt x="9800" y="66850"/>
                      </a:lnTo>
                      <a:lnTo>
                        <a:pt x="10382" y="70186"/>
                      </a:lnTo>
                      <a:lnTo>
                        <a:pt x="11126" y="73425"/>
                      </a:lnTo>
                      <a:lnTo>
                        <a:pt x="12129" y="76631"/>
                      </a:lnTo>
                      <a:lnTo>
                        <a:pt x="13326" y="79676"/>
                      </a:lnTo>
                      <a:lnTo>
                        <a:pt x="14684" y="82655"/>
                      </a:lnTo>
                      <a:lnTo>
                        <a:pt x="16269" y="85538"/>
                      </a:lnTo>
                      <a:lnTo>
                        <a:pt x="18016" y="88323"/>
                      </a:lnTo>
                      <a:lnTo>
                        <a:pt x="19924" y="90947"/>
                      </a:lnTo>
                      <a:lnTo>
                        <a:pt x="21994" y="93441"/>
                      </a:lnTo>
                      <a:lnTo>
                        <a:pt x="24194" y="95805"/>
                      </a:lnTo>
                      <a:lnTo>
                        <a:pt x="26555" y="98008"/>
                      </a:lnTo>
                      <a:lnTo>
                        <a:pt x="29045" y="100080"/>
                      </a:lnTo>
                      <a:lnTo>
                        <a:pt x="31665" y="101959"/>
                      </a:lnTo>
                      <a:lnTo>
                        <a:pt x="34479" y="103740"/>
                      </a:lnTo>
                      <a:lnTo>
                        <a:pt x="37326" y="105295"/>
                      </a:lnTo>
                      <a:lnTo>
                        <a:pt x="40301" y="106655"/>
                      </a:lnTo>
                      <a:lnTo>
                        <a:pt x="43374" y="107854"/>
                      </a:lnTo>
                      <a:lnTo>
                        <a:pt x="46576" y="108825"/>
                      </a:lnTo>
                      <a:lnTo>
                        <a:pt x="49811" y="109603"/>
                      </a:lnTo>
                      <a:lnTo>
                        <a:pt x="53142" y="110186"/>
                      </a:lnTo>
                      <a:lnTo>
                        <a:pt x="56539" y="110510"/>
                      </a:lnTo>
                      <a:lnTo>
                        <a:pt x="60000" y="110639"/>
                      </a:lnTo>
                      <a:lnTo>
                        <a:pt x="60970" y="110736"/>
                      </a:lnTo>
                      <a:lnTo>
                        <a:pt x="61843" y="111028"/>
                      </a:lnTo>
                      <a:lnTo>
                        <a:pt x="62587" y="111449"/>
                      </a:lnTo>
                      <a:lnTo>
                        <a:pt x="63299" y="112000"/>
                      </a:lnTo>
                      <a:lnTo>
                        <a:pt x="63849" y="112680"/>
                      </a:lnTo>
                      <a:lnTo>
                        <a:pt x="64334" y="113489"/>
                      </a:lnTo>
                      <a:lnTo>
                        <a:pt x="64592" y="114364"/>
                      </a:lnTo>
                      <a:lnTo>
                        <a:pt x="64657" y="115336"/>
                      </a:lnTo>
                      <a:lnTo>
                        <a:pt x="64592" y="116242"/>
                      </a:lnTo>
                      <a:lnTo>
                        <a:pt x="64334" y="117117"/>
                      </a:lnTo>
                      <a:lnTo>
                        <a:pt x="63849" y="117927"/>
                      </a:lnTo>
                      <a:lnTo>
                        <a:pt x="63299" y="118607"/>
                      </a:lnTo>
                      <a:lnTo>
                        <a:pt x="62587" y="119190"/>
                      </a:lnTo>
                      <a:lnTo>
                        <a:pt x="61843" y="119611"/>
                      </a:lnTo>
                      <a:lnTo>
                        <a:pt x="60970" y="119870"/>
                      </a:lnTo>
                      <a:lnTo>
                        <a:pt x="60000" y="120000"/>
                      </a:lnTo>
                      <a:lnTo>
                        <a:pt x="56215" y="119870"/>
                      </a:lnTo>
                      <a:lnTo>
                        <a:pt x="52495" y="119514"/>
                      </a:lnTo>
                      <a:lnTo>
                        <a:pt x="48808" y="118963"/>
                      </a:lnTo>
                      <a:lnTo>
                        <a:pt x="45218" y="118153"/>
                      </a:lnTo>
                      <a:lnTo>
                        <a:pt x="41757" y="117117"/>
                      </a:lnTo>
                      <a:lnTo>
                        <a:pt x="38328" y="115951"/>
                      </a:lnTo>
                      <a:lnTo>
                        <a:pt x="35029" y="114526"/>
                      </a:lnTo>
                      <a:lnTo>
                        <a:pt x="31827" y="112939"/>
                      </a:lnTo>
                      <a:lnTo>
                        <a:pt x="28754" y="111157"/>
                      </a:lnTo>
                      <a:lnTo>
                        <a:pt x="25746" y="109214"/>
                      </a:lnTo>
                      <a:lnTo>
                        <a:pt x="22900" y="107076"/>
                      </a:lnTo>
                      <a:lnTo>
                        <a:pt x="20183" y="104842"/>
                      </a:lnTo>
                      <a:lnTo>
                        <a:pt x="17595" y="102380"/>
                      </a:lnTo>
                      <a:lnTo>
                        <a:pt x="15137" y="99789"/>
                      </a:lnTo>
                      <a:lnTo>
                        <a:pt x="12905" y="97101"/>
                      </a:lnTo>
                      <a:lnTo>
                        <a:pt x="10770" y="94218"/>
                      </a:lnTo>
                      <a:lnTo>
                        <a:pt x="8797" y="91238"/>
                      </a:lnTo>
                      <a:lnTo>
                        <a:pt x="7051" y="88161"/>
                      </a:lnTo>
                      <a:lnTo>
                        <a:pt x="5466" y="84955"/>
                      </a:lnTo>
                      <a:lnTo>
                        <a:pt x="4043" y="81684"/>
                      </a:lnTo>
                      <a:lnTo>
                        <a:pt x="2846" y="78251"/>
                      </a:lnTo>
                      <a:lnTo>
                        <a:pt x="1811" y="74753"/>
                      </a:lnTo>
                      <a:lnTo>
                        <a:pt x="1067" y="71190"/>
                      </a:lnTo>
                      <a:lnTo>
                        <a:pt x="452" y="67530"/>
                      </a:lnTo>
                      <a:lnTo>
                        <a:pt x="97" y="63773"/>
                      </a:lnTo>
                      <a:lnTo>
                        <a:pt x="0" y="59983"/>
                      </a:lnTo>
                      <a:lnTo>
                        <a:pt x="97" y="56226"/>
                      </a:lnTo>
                      <a:lnTo>
                        <a:pt x="452" y="52469"/>
                      </a:lnTo>
                      <a:lnTo>
                        <a:pt x="1067" y="48809"/>
                      </a:lnTo>
                      <a:lnTo>
                        <a:pt x="1811" y="45214"/>
                      </a:lnTo>
                      <a:lnTo>
                        <a:pt x="2846" y="41748"/>
                      </a:lnTo>
                      <a:lnTo>
                        <a:pt x="4043" y="38315"/>
                      </a:lnTo>
                      <a:lnTo>
                        <a:pt x="5466" y="35044"/>
                      </a:lnTo>
                      <a:lnTo>
                        <a:pt x="7051" y="31838"/>
                      </a:lnTo>
                      <a:lnTo>
                        <a:pt x="8797" y="28728"/>
                      </a:lnTo>
                      <a:lnTo>
                        <a:pt x="10770" y="25781"/>
                      </a:lnTo>
                      <a:lnTo>
                        <a:pt x="12905" y="22898"/>
                      </a:lnTo>
                      <a:lnTo>
                        <a:pt x="15137" y="20210"/>
                      </a:lnTo>
                      <a:lnTo>
                        <a:pt x="17595" y="17587"/>
                      </a:lnTo>
                      <a:lnTo>
                        <a:pt x="20183" y="15157"/>
                      </a:lnTo>
                      <a:lnTo>
                        <a:pt x="22900" y="12923"/>
                      </a:lnTo>
                      <a:lnTo>
                        <a:pt x="25746" y="10785"/>
                      </a:lnTo>
                      <a:lnTo>
                        <a:pt x="28754" y="8809"/>
                      </a:lnTo>
                      <a:lnTo>
                        <a:pt x="31827" y="7060"/>
                      </a:lnTo>
                      <a:lnTo>
                        <a:pt x="35029" y="5473"/>
                      </a:lnTo>
                      <a:lnTo>
                        <a:pt x="38328" y="4048"/>
                      </a:lnTo>
                      <a:lnTo>
                        <a:pt x="41757" y="2882"/>
                      </a:lnTo>
                      <a:lnTo>
                        <a:pt x="45218" y="1846"/>
                      </a:lnTo>
                      <a:lnTo>
                        <a:pt x="48808" y="1068"/>
                      </a:lnTo>
                      <a:lnTo>
                        <a:pt x="52495" y="453"/>
                      </a:lnTo>
                      <a:lnTo>
                        <a:pt x="56215" y="129"/>
                      </a:lnTo>
                      <a:lnTo>
                        <a:pt x="600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97" name="Shape 197"/>
                <p:cNvSpPr/>
                <p:nvPr/>
              </p:nvSpPr>
              <p:spPr>
                <a:xfrm>
                  <a:off x="418" y="611"/>
                  <a:ext cx="849" cy="847"/>
                </a:xfrm>
                <a:custGeom>
                  <a:avLst/>
                  <a:gdLst/>
                  <a:ahLst/>
                  <a:cxnLst/>
                  <a:rect l="0" t="0" r="0" b="0"/>
                  <a:pathLst>
                    <a:path w="120000" h="120000" extrusionOk="0">
                      <a:moveTo>
                        <a:pt x="59976" y="0"/>
                      </a:moveTo>
                      <a:lnTo>
                        <a:pt x="64452" y="188"/>
                      </a:lnTo>
                      <a:lnTo>
                        <a:pt x="68833" y="660"/>
                      </a:lnTo>
                      <a:lnTo>
                        <a:pt x="73121" y="1462"/>
                      </a:lnTo>
                      <a:lnTo>
                        <a:pt x="77267" y="2548"/>
                      </a:lnTo>
                      <a:lnTo>
                        <a:pt x="81319" y="3963"/>
                      </a:lnTo>
                      <a:lnTo>
                        <a:pt x="85229" y="5568"/>
                      </a:lnTo>
                      <a:lnTo>
                        <a:pt x="88998" y="7502"/>
                      </a:lnTo>
                      <a:lnTo>
                        <a:pt x="92626" y="9673"/>
                      </a:lnTo>
                      <a:lnTo>
                        <a:pt x="96065" y="12127"/>
                      </a:lnTo>
                      <a:lnTo>
                        <a:pt x="99316" y="14722"/>
                      </a:lnTo>
                      <a:lnTo>
                        <a:pt x="102426" y="17554"/>
                      </a:lnTo>
                      <a:lnTo>
                        <a:pt x="105253" y="20621"/>
                      </a:lnTo>
                      <a:lnTo>
                        <a:pt x="107844" y="23924"/>
                      </a:lnTo>
                      <a:lnTo>
                        <a:pt x="110294" y="27369"/>
                      </a:lnTo>
                      <a:lnTo>
                        <a:pt x="112461" y="30955"/>
                      </a:lnTo>
                      <a:lnTo>
                        <a:pt x="114440" y="34777"/>
                      </a:lnTo>
                      <a:lnTo>
                        <a:pt x="116042" y="38647"/>
                      </a:lnTo>
                      <a:lnTo>
                        <a:pt x="117408" y="42705"/>
                      </a:lnTo>
                      <a:lnTo>
                        <a:pt x="118539" y="46858"/>
                      </a:lnTo>
                      <a:lnTo>
                        <a:pt x="119293" y="51152"/>
                      </a:lnTo>
                      <a:lnTo>
                        <a:pt x="119811" y="55540"/>
                      </a:lnTo>
                      <a:lnTo>
                        <a:pt x="120000" y="59976"/>
                      </a:lnTo>
                      <a:lnTo>
                        <a:pt x="119811" y="61392"/>
                      </a:lnTo>
                      <a:lnTo>
                        <a:pt x="119434" y="62666"/>
                      </a:lnTo>
                      <a:lnTo>
                        <a:pt x="118822" y="63798"/>
                      </a:lnTo>
                      <a:lnTo>
                        <a:pt x="117974" y="64789"/>
                      </a:lnTo>
                      <a:lnTo>
                        <a:pt x="116984" y="65591"/>
                      </a:lnTo>
                      <a:lnTo>
                        <a:pt x="115806" y="66299"/>
                      </a:lnTo>
                      <a:lnTo>
                        <a:pt x="114534" y="66677"/>
                      </a:lnTo>
                      <a:lnTo>
                        <a:pt x="113215" y="66771"/>
                      </a:lnTo>
                      <a:lnTo>
                        <a:pt x="111802" y="66677"/>
                      </a:lnTo>
                      <a:lnTo>
                        <a:pt x="110530" y="66299"/>
                      </a:lnTo>
                      <a:lnTo>
                        <a:pt x="109352" y="65591"/>
                      </a:lnTo>
                      <a:lnTo>
                        <a:pt x="108362" y="64789"/>
                      </a:lnTo>
                      <a:lnTo>
                        <a:pt x="107514" y="63798"/>
                      </a:lnTo>
                      <a:lnTo>
                        <a:pt x="106902" y="62666"/>
                      </a:lnTo>
                      <a:lnTo>
                        <a:pt x="106525" y="61392"/>
                      </a:lnTo>
                      <a:lnTo>
                        <a:pt x="106431" y="59976"/>
                      </a:lnTo>
                      <a:lnTo>
                        <a:pt x="106195" y="56012"/>
                      </a:lnTo>
                      <a:lnTo>
                        <a:pt x="105677" y="52095"/>
                      </a:lnTo>
                      <a:lnTo>
                        <a:pt x="104923" y="48320"/>
                      </a:lnTo>
                      <a:lnTo>
                        <a:pt x="103745" y="44593"/>
                      </a:lnTo>
                      <a:lnTo>
                        <a:pt x="102332" y="41101"/>
                      </a:lnTo>
                      <a:lnTo>
                        <a:pt x="100683" y="37703"/>
                      </a:lnTo>
                      <a:lnTo>
                        <a:pt x="98751" y="34494"/>
                      </a:lnTo>
                      <a:lnTo>
                        <a:pt x="96537" y="31427"/>
                      </a:lnTo>
                      <a:lnTo>
                        <a:pt x="94087" y="28596"/>
                      </a:lnTo>
                      <a:lnTo>
                        <a:pt x="91401" y="25906"/>
                      </a:lnTo>
                      <a:lnTo>
                        <a:pt x="88574" y="23452"/>
                      </a:lnTo>
                      <a:lnTo>
                        <a:pt x="85512" y="21234"/>
                      </a:lnTo>
                      <a:lnTo>
                        <a:pt x="82261" y="19300"/>
                      </a:lnTo>
                      <a:lnTo>
                        <a:pt x="78869" y="17648"/>
                      </a:lnTo>
                      <a:lnTo>
                        <a:pt x="75382" y="16232"/>
                      </a:lnTo>
                      <a:lnTo>
                        <a:pt x="71660" y="15053"/>
                      </a:lnTo>
                      <a:lnTo>
                        <a:pt x="67891" y="14298"/>
                      </a:lnTo>
                      <a:lnTo>
                        <a:pt x="63981" y="13779"/>
                      </a:lnTo>
                      <a:lnTo>
                        <a:pt x="59976" y="13637"/>
                      </a:lnTo>
                      <a:lnTo>
                        <a:pt x="55971" y="13779"/>
                      </a:lnTo>
                      <a:lnTo>
                        <a:pt x="52108" y="14298"/>
                      </a:lnTo>
                      <a:lnTo>
                        <a:pt x="48292" y="15053"/>
                      </a:lnTo>
                      <a:lnTo>
                        <a:pt x="44617" y="16232"/>
                      </a:lnTo>
                      <a:lnTo>
                        <a:pt x="41083" y="17648"/>
                      </a:lnTo>
                      <a:lnTo>
                        <a:pt x="37691" y="19300"/>
                      </a:lnTo>
                      <a:lnTo>
                        <a:pt x="34440" y="21234"/>
                      </a:lnTo>
                      <a:lnTo>
                        <a:pt x="31425" y="23452"/>
                      </a:lnTo>
                      <a:lnTo>
                        <a:pt x="28551" y="25906"/>
                      </a:lnTo>
                      <a:lnTo>
                        <a:pt x="25912" y="28596"/>
                      </a:lnTo>
                      <a:lnTo>
                        <a:pt x="23462" y="31427"/>
                      </a:lnTo>
                      <a:lnTo>
                        <a:pt x="21295" y="34494"/>
                      </a:lnTo>
                      <a:lnTo>
                        <a:pt x="19269" y="37703"/>
                      </a:lnTo>
                      <a:lnTo>
                        <a:pt x="17620" y="41101"/>
                      </a:lnTo>
                      <a:lnTo>
                        <a:pt x="16207" y="44593"/>
                      </a:lnTo>
                      <a:lnTo>
                        <a:pt x="15076" y="48320"/>
                      </a:lnTo>
                      <a:lnTo>
                        <a:pt x="14275" y="52095"/>
                      </a:lnTo>
                      <a:lnTo>
                        <a:pt x="13757" y="56012"/>
                      </a:lnTo>
                      <a:lnTo>
                        <a:pt x="13568" y="59976"/>
                      </a:lnTo>
                      <a:lnTo>
                        <a:pt x="13757" y="63987"/>
                      </a:lnTo>
                      <a:lnTo>
                        <a:pt x="14275" y="67904"/>
                      </a:lnTo>
                      <a:lnTo>
                        <a:pt x="15076" y="71679"/>
                      </a:lnTo>
                      <a:lnTo>
                        <a:pt x="16207" y="75406"/>
                      </a:lnTo>
                      <a:lnTo>
                        <a:pt x="17620" y="78898"/>
                      </a:lnTo>
                      <a:lnTo>
                        <a:pt x="19269" y="82296"/>
                      </a:lnTo>
                      <a:lnTo>
                        <a:pt x="21295" y="85505"/>
                      </a:lnTo>
                      <a:lnTo>
                        <a:pt x="23462" y="88572"/>
                      </a:lnTo>
                      <a:lnTo>
                        <a:pt x="25912" y="91403"/>
                      </a:lnTo>
                      <a:lnTo>
                        <a:pt x="28551" y="94093"/>
                      </a:lnTo>
                      <a:lnTo>
                        <a:pt x="31425" y="96500"/>
                      </a:lnTo>
                      <a:lnTo>
                        <a:pt x="34440" y="98765"/>
                      </a:lnTo>
                      <a:lnTo>
                        <a:pt x="37691" y="100699"/>
                      </a:lnTo>
                      <a:lnTo>
                        <a:pt x="41083" y="102351"/>
                      </a:lnTo>
                      <a:lnTo>
                        <a:pt x="44617" y="103767"/>
                      </a:lnTo>
                      <a:lnTo>
                        <a:pt x="48292" y="104899"/>
                      </a:lnTo>
                      <a:lnTo>
                        <a:pt x="52108" y="105701"/>
                      </a:lnTo>
                      <a:lnTo>
                        <a:pt x="55971" y="106173"/>
                      </a:lnTo>
                      <a:lnTo>
                        <a:pt x="59976" y="106409"/>
                      </a:lnTo>
                      <a:lnTo>
                        <a:pt x="61389" y="106551"/>
                      </a:lnTo>
                      <a:lnTo>
                        <a:pt x="62661" y="106928"/>
                      </a:lnTo>
                      <a:lnTo>
                        <a:pt x="63745" y="107542"/>
                      </a:lnTo>
                      <a:lnTo>
                        <a:pt x="64782" y="108344"/>
                      </a:lnTo>
                      <a:lnTo>
                        <a:pt x="65583" y="109382"/>
                      </a:lnTo>
                      <a:lnTo>
                        <a:pt x="66289" y="110515"/>
                      </a:lnTo>
                      <a:lnTo>
                        <a:pt x="66666" y="111789"/>
                      </a:lnTo>
                      <a:lnTo>
                        <a:pt x="66760" y="113204"/>
                      </a:lnTo>
                      <a:lnTo>
                        <a:pt x="66666" y="114526"/>
                      </a:lnTo>
                      <a:lnTo>
                        <a:pt x="66289" y="115800"/>
                      </a:lnTo>
                      <a:lnTo>
                        <a:pt x="65583" y="116979"/>
                      </a:lnTo>
                      <a:lnTo>
                        <a:pt x="64782" y="117970"/>
                      </a:lnTo>
                      <a:lnTo>
                        <a:pt x="63745" y="118820"/>
                      </a:lnTo>
                      <a:lnTo>
                        <a:pt x="62661" y="119433"/>
                      </a:lnTo>
                      <a:lnTo>
                        <a:pt x="61389" y="119811"/>
                      </a:lnTo>
                      <a:lnTo>
                        <a:pt x="59976" y="120000"/>
                      </a:lnTo>
                      <a:lnTo>
                        <a:pt x="55547" y="119811"/>
                      </a:lnTo>
                      <a:lnTo>
                        <a:pt x="51118" y="119339"/>
                      </a:lnTo>
                      <a:lnTo>
                        <a:pt x="46878" y="118537"/>
                      </a:lnTo>
                      <a:lnTo>
                        <a:pt x="42685" y="117404"/>
                      </a:lnTo>
                      <a:lnTo>
                        <a:pt x="38633" y="116036"/>
                      </a:lnTo>
                      <a:lnTo>
                        <a:pt x="34723" y="114431"/>
                      </a:lnTo>
                      <a:lnTo>
                        <a:pt x="30954" y="112497"/>
                      </a:lnTo>
                      <a:lnTo>
                        <a:pt x="27326" y="110326"/>
                      </a:lnTo>
                      <a:lnTo>
                        <a:pt x="23886" y="107919"/>
                      </a:lnTo>
                      <a:lnTo>
                        <a:pt x="20683" y="105230"/>
                      </a:lnTo>
                      <a:lnTo>
                        <a:pt x="17573" y="102398"/>
                      </a:lnTo>
                      <a:lnTo>
                        <a:pt x="14699" y="99284"/>
                      </a:lnTo>
                      <a:lnTo>
                        <a:pt x="12108" y="96075"/>
                      </a:lnTo>
                      <a:lnTo>
                        <a:pt x="9658" y="92630"/>
                      </a:lnTo>
                      <a:lnTo>
                        <a:pt x="7491" y="88997"/>
                      </a:lnTo>
                      <a:lnTo>
                        <a:pt x="5559" y="85222"/>
                      </a:lnTo>
                      <a:lnTo>
                        <a:pt x="3910" y="81352"/>
                      </a:lnTo>
                      <a:lnTo>
                        <a:pt x="2544" y="77294"/>
                      </a:lnTo>
                      <a:lnTo>
                        <a:pt x="1413" y="73094"/>
                      </a:lnTo>
                      <a:lnTo>
                        <a:pt x="659" y="68847"/>
                      </a:lnTo>
                      <a:lnTo>
                        <a:pt x="141" y="64459"/>
                      </a:lnTo>
                      <a:lnTo>
                        <a:pt x="0" y="59976"/>
                      </a:lnTo>
                      <a:lnTo>
                        <a:pt x="141" y="55540"/>
                      </a:lnTo>
                      <a:lnTo>
                        <a:pt x="659" y="51152"/>
                      </a:lnTo>
                      <a:lnTo>
                        <a:pt x="1413" y="46858"/>
                      </a:lnTo>
                      <a:lnTo>
                        <a:pt x="2544" y="42705"/>
                      </a:lnTo>
                      <a:lnTo>
                        <a:pt x="3910" y="38647"/>
                      </a:lnTo>
                      <a:lnTo>
                        <a:pt x="5559" y="34777"/>
                      </a:lnTo>
                      <a:lnTo>
                        <a:pt x="7491" y="30955"/>
                      </a:lnTo>
                      <a:lnTo>
                        <a:pt x="9658" y="27369"/>
                      </a:lnTo>
                      <a:lnTo>
                        <a:pt x="12108" y="23924"/>
                      </a:lnTo>
                      <a:lnTo>
                        <a:pt x="14699" y="20621"/>
                      </a:lnTo>
                      <a:lnTo>
                        <a:pt x="17573" y="17554"/>
                      </a:lnTo>
                      <a:lnTo>
                        <a:pt x="20683" y="14722"/>
                      </a:lnTo>
                      <a:lnTo>
                        <a:pt x="23886" y="12127"/>
                      </a:lnTo>
                      <a:lnTo>
                        <a:pt x="27326" y="9673"/>
                      </a:lnTo>
                      <a:lnTo>
                        <a:pt x="30954" y="7502"/>
                      </a:lnTo>
                      <a:lnTo>
                        <a:pt x="34723" y="5568"/>
                      </a:lnTo>
                      <a:lnTo>
                        <a:pt x="38633" y="3963"/>
                      </a:lnTo>
                      <a:lnTo>
                        <a:pt x="42685" y="2548"/>
                      </a:lnTo>
                      <a:lnTo>
                        <a:pt x="46878" y="1462"/>
                      </a:lnTo>
                      <a:lnTo>
                        <a:pt x="51118" y="660"/>
                      </a:lnTo>
                      <a:lnTo>
                        <a:pt x="55547" y="188"/>
                      </a:lnTo>
                      <a:lnTo>
                        <a:pt x="5997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98" name="Shape 198"/>
                <p:cNvSpPr/>
                <p:nvPr/>
              </p:nvSpPr>
              <p:spPr>
                <a:xfrm>
                  <a:off x="984" y="1177"/>
                  <a:ext cx="525" cy="523"/>
                </a:xfrm>
                <a:custGeom>
                  <a:avLst/>
                  <a:gdLst/>
                  <a:ahLst/>
                  <a:cxnLst/>
                  <a:rect l="0" t="0" r="0" b="0"/>
                  <a:pathLst>
                    <a:path w="120000" h="120000" extrusionOk="0">
                      <a:moveTo>
                        <a:pt x="27979" y="27974"/>
                      </a:moveTo>
                      <a:lnTo>
                        <a:pt x="41702" y="70853"/>
                      </a:lnTo>
                      <a:lnTo>
                        <a:pt x="70825" y="41656"/>
                      </a:lnTo>
                      <a:lnTo>
                        <a:pt x="27979" y="27974"/>
                      </a:lnTo>
                      <a:close/>
                      <a:moveTo>
                        <a:pt x="10368" y="0"/>
                      </a:moveTo>
                      <a:lnTo>
                        <a:pt x="12350" y="76"/>
                      </a:lnTo>
                      <a:lnTo>
                        <a:pt x="14332" y="458"/>
                      </a:lnTo>
                      <a:lnTo>
                        <a:pt x="94764" y="26292"/>
                      </a:lnTo>
                      <a:lnTo>
                        <a:pt x="96823" y="27210"/>
                      </a:lnTo>
                      <a:lnTo>
                        <a:pt x="98653" y="28433"/>
                      </a:lnTo>
                      <a:lnTo>
                        <a:pt x="100177" y="30038"/>
                      </a:lnTo>
                      <a:lnTo>
                        <a:pt x="101321" y="31949"/>
                      </a:lnTo>
                      <a:lnTo>
                        <a:pt x="102083" y="34089"/>
                      </a:lnTo>
                      <a:lnTo>
                        <a:pt x="102465" y="36382"/>
                      </a:lnTo>
                      <a:lnTo>
                        <a:pt x="102236" y="38598"/>
                      </a:lnTo>
                      <a:lnTo>
                        <a:pt x="101626" y="40815"/>
                      </a:lnTo>
                      <a:lnTo>
                        <a:pt x="100635" y="42802"/>
                      </a:lnTo>
                      <a:lnTo>
                        <a:pt x="99186" y="44484"/>
                      </a:lnTo>
                      <a:lnTo>
                        <a:pt x="79669" y="64127"/>
                      </a:lnTo>
                      <a:lnTo>
                        <a:pt x="116721" y="101197"/>
                      </a:lnTo>
                      <a:lnTo>
                        <a:pt x="118094" y="102955"/>
                      </a:lnTo>
                      <a:lnTo>
                        <a:pt x="119161" y="104789"/>
                      </a:lnTo>
                      <a:lnTo>
                        <a:pt x="119695" y="106853"/>
                      </a:lnTo>
                      <a:lnTo>
                        <a:pt x="120000" y="108993"/>
                      </a:lnTo>
                      <a:lnTo>
                        <a:pt x="119695" y="111133"/>
                      </a:lnTo>
                      <a:lnTo>
                        <a:pt x="119161" y="113121"/>
                      </a:lnTo>
                      <a:lnTo>
                        <a:pt x="118094" y="115108"/>
                      </a:lnTo>
                      <a:lnTo>
                        <a:pt x="116721" y="116789"/>
                      </a:lnTo>
                      <a:lnTo>
                        <a:pt x="115044" y="118242"/>
                      </a:lnTo>
                      <a:lnTo>
                        <a:pt x="113062" y="119235"/>
                      </a:lnTo>
                      <a:lnTo>
                        <a:pt x="111080" y="119770"/>
                      </a:lnTo>
                      <a:lnTo>
                        <a:pt x="108869" y="120000"/>
                      </a:lnTo>
                      <a:lnTo>
                        <a:pt x="106810" y="119770"/>
                      </a:lnTo>
                      <a:lnTo>
                        <a:pt x="104752" y="119235"/>
                      </a:lnTo>
                      <a:lnTo>
                        <a:pt x="102846" y="118165"/>
                      </a:lnTo>
                      <a:lnTo>
                        <a:pt x="101168" y="116789"/>
                      </a:lnTo>
                      <a:lnTo>
                        <a:pt x="64116" y="79566"/>
                      </a:lnTo>
                      <a:lnTo>
                        <a:pt x="44447" y="99210"/>
                      </a:lnTo>
                      <a:lnTo>
                        <a:pt x="42846" y="100585"/>
                      </a:lnTo>
                      <a:lnTo>
                        <a:pt x="40940" y="101579"/>
                      </a:lnTo>
                      <a:lnTo>
                        <a:pt x="38881" y="102191"/>
                      </a:lnTo>
                      <a:lnTo>
                        <a:pt x="36747" y="102496"/>
                      </a:lnTo>
                      <a:lnTo>
                        <a:pt x="34155" y="102114"/>
                      </a:lnTo>
                      <a:lnTo>
                        <a:pt x="31944" y="101426"/>
                      </a:lnTo>
                      <a:lnTo>
                        <a:pt x="30114" y="100203"/>
                      </a:lnTo>
                      <a:lnTo>
                        <a:pt x="28437" y="98675"/>
                      </a:lnTo>
                      <a:lnTo>
                        <a:pt x="27217" y="96917"/>
                      </a:lnTo>
                      <a:lnTo>
                        <a:pt x="26302" y="94853"/>
                      </a:lnTo>
                      <a:lnTo>
                        <a:pt x="457" y="14292"/>
                      </a:lnTo>
                      <a:lnTo>
                        <a:pt x="152" y="12305"/>
                      </a:lnTo>
                      <a:lnTo>
                        <a:pt x="0" y="10318"/>
                      </a:lnTo>
                      <a:lnTo>
                        <a:pt x="304" y="8331"/>
                      </a:lnTo>
                      <a:lnTo>
                        <a:pt x="914" y="6496"/>
                      </a:lnTo>
                      <a:lnTo>
                        <a:pt x="1905" y="4738"/>
                      </a:lnTo>
                      <a:lnTo>
                        <a:pt x="3202" y="3133"/>
                      </a:lnTo>
                      <a:lnTo>
                        <a:pt x="4803" y="1910"/>
                      </a:lnTo>
                      <a:lnTo>
                        <a:pt x="6480" y="917"/>
                      </a:lnTo>
                      <a:lnTo>
                        <a:pt x="8386" y="229"/>
                      </a:lnTo>
                      <a:lnTo>
                        <a:pt x="10368"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99" name="Shape 199"/>
                <p:cNvSpPr/>
                <p:nvPr/>
              </p:nvSpPr>
              <p:spPr>
                <a:xfrm>
                  <a:off x="703" y="789"/>
                  <a:ext cx="278" cy="491"/>
                </a:xfrm>
                <a:custGeom>
                  <a:avLst/>
                  <a:gdLst/>
                  <a:ahLst/>
                  <a:cxnLst/>
                  <a:rect l="0" t="0" r="0" b="0"/>
                  <a:pathLst>
                    <a:path w="120000" h="120000" extrusionOk="0">
                      <a:moveTo>
                        <a:pt x="73812" y="69036"/>
                      </a:moveTo>
                      <a:lnTo>
                        <a:pt x="73812" y="92564"/>
                      </a:lnTo>
                      <a:lnTo>
                        <a:pt x="78273" y="91506"/>
                      </a:lnTo>
                      <a:lnTo>
                        <a:pt x="82158" y="90203"/>
                      </a:lnTo>
                      <a:lnTo>
                        <a:pt x="85467" y="88656"/>
                      </a:lnTo>
                      <a:lnTo>
                        <a:pt x="88345" y="86865"/>
                      </a:lnTo>
                      <a:lnTo>
                        <a:pt x="90503" y="84993"/>
                      </a:lnTo>
                      <a:lnTo>
                        <a:pt x="91798" y="82957"/>
                      </a:lnTo>
                      <a:lnTo>
                        <a:pt x="92374" y="80841"/>
                      </a:lnTo>
                      <a:lnTo>
                        <a:pt x="91798" y="78643"/>
                      </a:lnTo>
                      <a:lnTo>
                        <a:pt x="90503" y="76607"/>
                      </a:lnTo>
                      <a:lnTo>
                        <a:pt x="88345" y="74735"/>
                      </a:lnTo>
                      <a:lnTo>
                        <a:pt x="85467" y="73025"/>
                      </a:lnTo>
                      <a:lnTo>
                        <a:pt x="82158" y="71478"/>
                      </a:lnTo>
                      <a:lnTo>
                        <a:pt x="78273" y="70094"/>
                      </a:lnTo>
                      <a:lnTo>
                        <a:pt x="73812" y="69036"/>
                      </a:lnTo>
                      <a:close/>
                      <a:moveTo>
                        <a:pt x="45899" y="27354"/>
                      </a:moveTo>
                      <a:lnTo>
                        <a:pt x="41582" y="28412"/>
                      </a:lnTo>
                      <a:lnTo>
                        <a:pt x="37697" y="29715"/>
                      </a:lnTo>
                      <a:lnTo>
                        <a:pt x="34244" y="31261"/>
                      </a:lnTo>
                      <a:lnTo>
                        <a:pt x="31366" y="32971"/>
                      </a:lnTo>
                      <a:lnTo>
                        <a:pt x="29352" y="34925"/>
                      </a:lnTo>
                      <a:lnTo>
                        <a:pt x="27913" y="36960"/>
                      </a:lnTo>
                      <a:lnTo>
                        <a:pt x="27482" y="39077"/>
                      </a:lnTo>
                      <a:lnTo>
                        <a:pt x="27913" y="41275"/>
                      </a:lnTo>
                      <a:lnTo>
                        <a:pt x="29352" y="43229"/>
                      </a:lnTo>
                      <a:lnTo>
                        <a:pt x="31366" y="45183"/>
                      </a:lnTo>
                      <a:lnTo>
                        <a:pt x="34244" y="46892"/>
                      </a:lnTo>
                      <a:lnTo>
                        <a:pt x="37697" y="48439"/>
                      </a:lnTo>
                      <a:lnTo>
                        <a:pt x="41582" y="49823"/>
                      </a:lnTo>
                      <a:lnTo>
                        <a:pt x="45899" y="50800"/>
                      </a:lnTo>
                      <a:lnTo>
                        <a:pt x="45899" y="27354"/>
                      </a:lnTo>
                      <a:close/>
                      <a:moveTo>
                        <a:pt x="59856" y="0"/>
                      </a:moveTo>
                      <a:lnTo>
                        <a:pt x="63597" y="162"/>
                      </a:lnTo>
                      <a:lnTo>
                        <a:pt x="66906" y="1058"/>
                      </a:lnTo>
                      <a:lnTo>
                        <a:pt x="69784" y="2198"/>
                      </a:lnTo>
                      <a:lnTo>
                        <a:pt x="71798" y="3826"/>
                      </a:lnTo>
                      <a:lnTo>
                        <a:pt x="73237" y="5698"/>
                      </a:lnTo>
                      <a:lnTo>
                        <a:pt x="73812" y="7734"/>
                      </a:lnTo>
                      <a:lnTo>
                        <a:pt x="73812" y="11153"/>
                      </a:lnTo>
                      <a:lnTo>
                        <a:pt x="80719" y="12211"/>
                      </a:lnTo>
                      <a:lnTo>
                        <a:pt x="87338" y="13595"/>
                      </a:lnTo>
                      <a:lnTo>
                        <a:pt x="93669" y="15386"/>
                      </a:lnTo>
                      <a:lnTo>
                        <a:pt x="99280" y="17421"/>
                      </a:lnTo>
                      <a:lnTo>
                        <a:pt x="104316" y="19864"/>
                      </a:lnTo>
                      <a:lnTo>
                        <a:pt x="108920" y="22550"/>
                      </a:lnTo>
                      <a:lnTo>
                        <a:pt x="112661" y="25400"/>
                      </a:lnTo>
                      <a:lnTo>
                        <a:pt x="115683" y="28575"/>
                      </a:lnTo>
                      <a:lnTo>
                        <a:pt x="117985" y="31913"/>
                      </a:lnTo>
                      <a:lnTo>
                        <a:pt x="119424" y="35495"/>
                      </a:lnTo>
                      <a:lnTo>
                        <a:pt x="119999" y="39077"/>
                      </a:lnTo>
                      <a:lnTo>
                        <a:pt x="119424" y="41112"/>
                      </a:lnTo>
                      <a:lnTo>
                        <a:pt x="117985" y="43066"/>
                      </a:lnTo>
                      <a:lnTo>
                        <a:pt x="115971" y="44613"/>
                      </a:lnTo>
                      <a:lnTo>
                        <a:pt x="113093" y="45834"/>
                      </a:lnTo>
                      <a:lnTo>
                        <a:pt x="109784" y="46648"/>
                      </a:lnTo>
                      <a:lnTo>
                        <a:pt x="106043" y="46892"/>
                      </a:lnTo>
                      <a:lnTo>
                        <a:pt x="102302" y="46648"/>
                      </a:lnTo>
                      <a:lnTo>
                        <a:pt x="99136" y="45834"/>
                      </a:lnTo>
                      <a:lnTo>
                        <a:pt x="96258" y="44613"/>
                      </a:lnTo>
                      <a:lnTo>
                        <a:pt x="94244" y="43066"/>
                      </a:lnTo>
                      <a:lnTo>
                        <a:pt x="92661" y="41112"/>
                      </a:lnTo>
                      <a:lnTo>
                        <a:pt x="92374" y="39077"/>
                      </a:lnTo>
                      <a:lnTo>
                        <a:pt x="91798" y="36960"/>
                      </a:lnTo>
                      <a:lnTo>
                        <a:pt x="90503" y="34925"/>
                      </a:lnTo>
                      <a:lnTo>
                        <a:pt x="88345" y="32971"/>
                      </a:lnTo>
                      <a:lnTo>
                        <a:pt x="85467" y="31261"/>
                      </a:lnTo>
                      <a:lnTo>
                        <a:pt x="82158" y="29715"/>
                      </a:lnTo>
                      <a:lnTo>
                        <a:pt x="78273" y="28412"/>
                      </a:lnTo>
                      <a:lnTo>
                        <a:pt x="73812" y="27354"/>
                      </a:lnTo>
                      <a:lnTo>
                        <a:pt x="73812" y="52917"/>
                      </a:lnTo>
                      <a:lnTo>
                        <a:pt x="80719" y="53894"/>
                      </a:lnTo>
                      <a:lnTo>
                        <a:pt x="87338" y="55359"/>
                      </a:lnTo>
                      <a:lnTo>
                        <a:pt x="93669" y="57069"/>
                      </a:lnTo>
                      <a:lnTo>
                        <a:pt x="99280" y="59185"/>
                      </a:lnTo>
                      <a:lnTo>
                        <a:pt x="104316" y="61546"/>
                      </a:lnTo>
                      <a:lnTo>
                        <a:pt x="108920" y="64233"/>
                      </a:lnTo>
                      <a:lnTo>
                        <a:pt x="112661" y="67245"/>
                      </a:lnTo>
                      <a:lnTo>
                        <a:pt x="115683" y="70339"/>
                      </a:lnTo>
                      <a:lnTo>
                        <a:pt x="117985" y="73677"/>
                      </a:lnTo>
                      <a:lnTo>
                        <a:pt x="119424" y="77177"/>
                      </a:lnTo>
                      <a:lnTo>
                        <a:pt x="119999" y="80841"/>
                      </a:lnTo>
                      <a:lnTo>
                        <a:pt x="119424" y="84504"/>
                      </a:lnTo>
                      <a:lnTo>
                        <a:pt x="117985" y="87924"/>
                      </a:lnTo>
                      <a:lnTo>
                        <a:pt x="115683" y="91343"/>
                      </a:lnTo>
                      <a:lnTo>
                        <a:pt x="112661" y="94518"/>
                      </a:lnTo>
                      <a:lnTo>
                        <a:pt x="108920" y="97367"/>
                      </a:lnTo>
                      <a:lnTo>
                        <a:pt x="104316" y="100054"/>
                      </a:lnTo>
                      <a:lnTo>
                        <a:pt x="99280" y="102415"/>
                      </a:lnTo>
                      <a:lnTo>
                        <a:pt x="93669" y="104531"/>
                      </a:lnTo>
                      <a:lnTo>
                        <a:pt x="87338" y="106241"/>
                      </a:lnTo>
                      <a:lnTo>
                        <a:pt x="80719" y="107706"/>
                      </a:lnTo>
                      <a:lnTo>
                        <a:pt x="73812" y="108765"/>
                      </a:lnTo>
                      <a:lnTo>
                        <a:pt x="73812" y="112103"/>
                      </a:lnTo>
                      <a:lnTo>
                        <a:pt x="73237" y="114219"/>
                      </a:lnTo>
                      <a:lnTo>
                        <a:pt x="71798" y="116092"/>
                      </a:lnTo>
                      <a:lnTo>
                        <a:pt x="69784" y="117720"/>
                      </a:lnTo>
                      <a:lnTo>
                        <a:pt x="66906" y="118860"/>
                      </a:lnTo>
                      <a:lnTo>
                        <a:pt x="63597" y="119674"/>
                      </a:lnTo>
                      <a:lnTo>
                        <a:pt x="59856" y="120000"/>
                      </a:lnTo>
                      <a:lnTo>
                        <a:pt x="56115" y="119674"/>
                      </a:lnTo>
                      <a:lnTo>
                        <a:pt x="52949" y="118860"/>
                      </a:lnTo>
                      <a:lnTo>
                        <a:pt x="50071" y="117720"/>
                      </a:lnTo>
                      <a:lnTo>
                        <a:pt x="48057" y="116092"/>
                      </a:lnTo>
                      <a:lnTo>
                        <a:pt x="46474" y="114219"/>
                      </a:lnTo>
                      <a:lnTo>
                        <a:pt x="46187" y="112103"/>
                      </a:lnTo>
                      <a:lnTo>
                        <a:pt x="46187" y="108765"/>
                      </a:lnTo>
                      <a:lnTo>
                        <a:pt x="38992" y="107706"/>
                      </a:lnTo>
                      <a:lnTo>
                        <a:pt x="32374" y="106241"/>
                      </a:lnTo>
                      <a:lnTo>
                        <a:pt x="26043" y="104531"/>
                      </a:lnTo>
                      <a:lnTo>
                        <a:pt x="20431" y="102415"/>
                      </a:lnTo>
                      <a:lnTo>
                        <a:pt x="15395" y="100054"/>
                      </a:lnTo>
                      <a:lnTo>
                        <a:pt x="10791" y="97367"/>
                      </a:lnTo>
                      <a:lnTo>
                        <a:pt x="7050" y="94518"/>
                      </a:lnTo>
                      <a:lnTo>
                        <a:pt x="4028" y="91343"/>
                      </a:lnTo>
                      <a:lnTo>
                        <a:pt x="1870" y="87924"/>
                      </a:lnTo>
                      <a:lnTo>
                        <a:pt x="287" y="84504"/>
                      </a:lnTo>
                      <a:lnTo>
                        <a:pt x="0" y="80841"/>
                      </a:lnTo>
                      <a:lnTo>
                        <a:pt x="287" y="78724"/>
                      </a:lnTo>
                      <a:lnTo>
                        <a:pt x="1870" y="76933"/>
                      </a:lnTo>
                      <a:lnTo>
                        <a:pt x="3884" y="75305"/>
                      </a:lnTo>
                      <a:lnTo>
                        <a:pt x="6762" y="74084"/>
                      </a:lnTo>
                      <a:lnTo>
                        <a:pt x="9928" y="73270"/>
                      </a:lnTo>
                      <a:lnTo>
                        <a:pt x="13669" y="73025"/>
                      </a:lnTo>
                      <a:lnTo>
                        <a:pt x="17410" y="73270"/>
                      </a:lnTo>
                      <a:lnTo>
                        <a:pt x="20719" y="74084"/>
                      </a:lnTo>
                      <a:lnTo>
                        <a:pt x="23597" y="75305"/>
                      </a:lnTo>
                      <a:lnTo>
                        <a:pt x="25611" y="76933"/>
                      </a:lnTo>
                      <a:lnTo>
                        <a:pt x="27050" y="78724"/>
                      </a:lnTo>
                      <a:lnTo>
                        <a:pt x="27482" y="80841"/>
                      </a:lnTo>
                      <a:lnTo>
                        <a:pt x="27913" y="82957"/>
                      </a:lnTo>
                      <a:lnTo>
                        <a:pt x="29352" y="84993"/>
                      </a:lnTo>
                      <a:lnTo>
                        <a:pt x="31366" y="86865"/>
                      </a:lnTo>
                      <a:lnTo>
                        <a:pt x="34244" y="88656"/>
                      </a:lnTo>
                      <a:lnTo>
                        <a:pt x="37697" y="90203"/>
                      </a:lnTo>
                      <a:lnTo>
                        <a:pt x="41582" y="91506"/>
                      </a:lnTo>
                      <a:lnTo>
                        <a:pt x="46187" y="92564"/>
                      </a:lnTo>
                      <a:lnTo>
                        <a:pt x="46187" y="66919"/>
                      </a:lnTo>
                      <a:lnTo>
                        <a:pt x="38992" y="66024"/>
                      </a:lnTo>
                      <a:lnTo>
                        <a:pt x="32374" y="64559"/>
                      </a:lnTo>
                      <a:lnTo>
                        <a:pt x="26043" y="62849"/>
                      </a:lnTo>
                      <a:lnTo>
                        <a:pt x="20431" y="60732"/>
                      </a:lnTo>
                      <a:lnTo>
                        <a:pt x="15395" y="58290"/>
                      </a:lnTo>
                      <a:lnTo>
                        <a:pt x="10791" y="55603"/>
                      </a:lnTo>
                      <a:lnTo>
                        <a:pt x="7050" y="52672"/>
                      </a:lnTo>
                      <a:lnTo>
                        <a:pt x="4028" y="49579"/>
                      </a:lnTo>
                      <a:lnTo>
                        <a:pt x="1870" y="46241"/>
                      </a:lnTo>
                      <a:lnTo>
                        <a:pt x="287" y="42659"/>
                      </a:lnTo>
                      <a:lnTo>
                        <a:pt x="0" y="39077"/>
                      </a:lnTo>
                      <a:lnTo>
                        <a:pt x="287" y="35495"/>
                      </a:lnTo>
                      <a:lnTo>
                        <a:pt x="1870" y="31913"/>
                      </a:lnTo>
                      <a:lnTo>
                        <a:pt x="4028" y="28575"/>
                      </a:lnTo>
                      <a:lnTo>
                        <a:pt x="7050" y="25400"/>
                      </a:lnTo>
                      <a:lnTo>
                        <a:pt x="10791" y="22550"/>
                      </a:lnTo>
                      <a:lnTo>
                        <a:pt x="15395" y="19864"/>
                      </a:lnTo>
                      <a:lnTo>
                        <a:pt x="20431" y="17421"/>
                      </a:lnTo>
                      <a:lnTo>
                        <a:pt x="26043" y="15386"/>
                      </a:lnTo>
                      <a:lnTo>
                        <a:pt x="32374" y="13595"/>
                      </a:lnTo>
                      <a:lnTo>
                        <a:pt x="38992" y="12211"/>
                      </a:lnTo>
                      <a:lnTo>
                        <a:pt x="46187" y="11153"/>
                      </a:lnTo>
                      <a:lnTo>
                        <a:pt x="46187" y="7734"/>
                      </a:lnTo>
                      <a:lnTo>
                        <a:pt x="46474" y="5698"/>
                      </a:lnTo>
                      <a:lnTo>
                        <a:pt x="48057" y="3826"/>
                      </a:lnTo>
                      <a:lnTo>
                        <a:pt x="50071" y="2198"/>
                      </a:lnTo>
                      <a:lnTo>
                        <a:pt x="52949" y="1058"/>
                      </a:lnTo>
                      <a:lnTo>
                        <a:pt x="56115" y="162"/>
                      </a:lnTo>
                      <a:lnTo>
                        <a:pt x="5985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grpSp>
          <p:nvGrpSpPr>
            <p:cNvPr id="200" name="Shape 200"/>
            <p:cNvGrpSpPr/>
            <p:nvPr/>
          </p:nvGrpSpPr>
          <p:grpSpPr>
            <a:xfrm>
              <a:off x="4403561" y="2764856"/>
              <a:ext cx="822960" cy="818147"/>
              <a:chOff x="4403561" y="2764856"/>
              <a:chExt cx="822960" cy="818147"/>
            </a:xfrm>
          </p:grpSpPr>
          <p:grpSp>
            <p:nvGrpSpPr>
              <p:cNvPr id="201" name="Shape 201"/>
              <p:cNvGrpSpPr/>
              <p:nvPr/>
            </p:nvGrpSpPr>
            <p:grpSpPr>
              <a:xfrm>
                <a:off x="4403561" y="2764856"/>
                <a:ext cx="822960" cy="818147"/>
                <a:chOff x="3874169" y="5173579"/>
                <a:chExt cx="822960" cy="818147"/>
              </a:xfrm>
            </p:grpSpPr>
            <p:sp>
              <p:nvSpPr>
                <p:cNvPr id="202" name="Shape 202"/>
                <p:cNvSpPr/>
                <p:nvPr/>
              </p:nvSpPr>
              <p:spPr>
                <a:xfrm>
                  <a:off x="3874169" y="5173579"/>
                  <a:ext cx="822960" cy="818147"/>
                </a:xfrm>
                <a:prstGeom prst="ellipse">
                  <a:avLst/>
                </a:prstGeom>
                <a:solidFill>
                  <a:srgbClr val="C09600"/>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3" name="Shape 203"/>
                <p:cNvSpPr/>
                <p:nvPr/>
              </p:nvSpPr>
              <p:spPr>
                <a:xfrm>
                  <a:off x="4011329" y="5308332"/>
                  <a:ext cx="548640" cy="548640"/>
                </a:xfrm>
                <a:prstGeom prst="ellipse">
                  <a:avLst/>
                </a:prstGeom>
                <a:solidFill>
                  <a:schemeClr val="accent2"/>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04" name="Shape 204"/>
              <p:cNvSpPr/>
              <p:nvPr/>
            </p:nvSpPr>
            <p:spPr>
              <a:xfrm>
                <a:off x="4576384" y="2974213"/>
                <a:ext cx="477314" cy="399432"/>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02</a:t>
                </a:r>
              </a:p>
            </p:txBody>
          </p:sp>
        </p:grpSp>
      </p:grpSp>
      <p:grpSp>
        <p:nvGrpSpPr>
          <p:cNvPr id="205" name="Shape 205"/>
          <p:cNvGrpSpPr/>
          <p:nvPr/>
        </p:nvGrpSpPr>
        <p:grpSpPr>
          <a:xfrm>
            <a:off x="6872888" y="2899609"/>
            <a:ext cx="1760220" cy="1826392"/>
            <a:chOff x="6631811" y="2899609"/>
            <a:chExt cx="1760220" cy="1826392"/>
          </a:xfrm>
        </p:grpSpPr>
        <p:grpSp>
          <p:nvGrpSpPr>
            <p:cNvPr id="206" name="Shape 206"/>
            <p:cNvGrpSpPr/>
            <p:nvPr/>
          </p:nvGrpSpPr>
          <p:grpSpPr>
            <a:xfrm>
              <a:off x="6631811" y="2899609"/>
              <a:ext cx="1645920" cy="1645920"/>
              <a:chOff x="6631811" y="2899609"/>
              <a:chExt cx="1645920" cy="1645920"/>
            </a:xfrm>
          </p:grpSpPr>
          <p:sp>
            <p:nvSpPr>
              <p:cNvPr id="207" name="Shape 207"/>
              <p:cNvSpPr/>
              <p:nvPr/>
            </p:nvSpPr>
            <p:spPr>
              <a:xfrm>
                <a:off x="6631811" y="2899609"/>
                <a:ext cx="1645920" cy="1645920"/>
              </a:xfrm>
              <a:prstGeom prst="ellipse">
                <a:avLst/>
              </a:prstGeom>
              <a:solidFill>
                <a:srgbClr val="262626"/>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8" name="Shape 208"/>
              <p:cNvSpPr/>
              <p:nvPr/>
            </p:nvSpPr>
            <p:spPr>
              <a:xfrm>
                <a:off x="6860411" y="3128209"/>
                <a:ext cx="1188720" cy="1188720"/>
              </a:xfrm>
              <a:prstGeom prst="ellipse">
                <a:avLst/>
              </a:prstGeom>
              <a:solidFill>
                <a:schemeClr val="accent3"/>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209" name="Shape 209"/>
              <p:cNvGrpSpPr/>
              <p:nvPr/>
            </p:nvGrpSpPr>
            <p:grpSpPr>
              <a:xfrm>
                <a:off x="7220756" y="3443176"/>
                <a:ext cx="468030" cy="558787"/>
                <a:chOff x="1274" y="332"/>
                <a:chExt cx="1150" cy="1373"/>
              </a:xfrm>
            </p:grpSpPr>
            <p:sp>
              <p:nvSpPr>
                <p:cNvPr id="210" name="Shape 210"/>
                <p:cNvSpPr/>
                <p:nvPr/>
              </p:nvSpPr>
              <p:spPr>
                <a:xfrm>
                  <a:off x="1274" y="332"/>
                  <a:ext cx="1150" cy="1373"/>
                </a:xfrm>
                <a:custGeom>
                  <a:avLst/>
                  <a:gdLst/>
                  <a:ahLst/>
                  <a:cxnLst/>
                  <a:rect l="0" t="0" r="0" b="0"/>
                  <a:pathLst>
                    <a:path w="120000" h="120000" extrusionOk="0">
                      <a:moveTo>
                        <a:pt x="60000" y="9902"/>
                      </a:moveTo>
                      <a:lnTo>
                        <a:pt x="56767" y="12145"/>
                      </a:lnTo>
                      <a:lnTo>
                        <a:pt x="53499" y="14184"/>
                      </a:lnTo>
                      <a:lnTo>
                        <a:pt x="50127" y="16077"/>
                      </a:lnTo>
                      <a:lnTo>
                        <a:pt x="46651" y="17796"/>
                      </a:lnTo>
                      <a:lnTo>
                        <a:pt x="43070" y="19339"/>
                      </a:lnTo>
                      <a:lnTo>
                        <a:pt x="39385" y="20708"/>
                      </a:lnTo>
                      <a:lnTo>
                        <a:pt x="35596" y="21902"/>
                      </a:lnTo>
                      <a:lnTo>
                        <a:pt x="31668" y="22980"/>
                      </a:lnTo>
                      <a:lnTo>
                        <a:pt x="27636" y="23854"/>
                      </a:lnTo>
                      <a:lnTo>
                        <a:pt x="23499" y="24553"/>
                      </a:lnTo>
                      <a:lnTo>
                        <a:pt x="19223" y="25106"/>
                      </a:lnTo>
                      <a:lnTo>
                        <a:pt x="14808" y="25514"/>
                      </a:lnTo>
                      <a:lnTo>
                        <a:pt x="10254" y="25747"/>
                      </a:lnTo>
                      <a:lnTo>
                        <a:pt x="10220" y="28368"/>
                      </a:lnTo>
                      <a:lnTo>
                        <a:pt x="10115" y="31048"/>
                      </a:lnTo>
                      <a:lnTo>
                        <a:pt x="10081" y="33611"/>
                      </a:lnTo>
                      <a:lnTo>
                        <a:pt x="10046" y="36145"/>
                      </a:lnTo>
                      <a:lnTo>
                        <a:pt x="9976" y="38708"/>
                      </a:lnTo>
                      <a:lnTo>
                        <a:pt x="9976" y="41271"/>
                      </a:lnTo>
                      <a:lnTo>
                        <a:pt x="9976" y="43864"/>
                      </a:lnTo>
                      <a:lnTo>
                        <a:pt x="10046" y="46456"/>
                      </a:lnTo>
                      <a:lnTo>
                        <a:pt x="10115" y="49019"/>
                      </a:lnTo>
                      <a:lnTo>
                        <a:pt x="10254" y="51582"/>
                      </a:lnTo>
                      <a:lnTo>
                        <a:pt x="10428" y="54203"/>
                      </a:lnTo>
                      <a:lnTo>
                        <a:pt x="10637" y="56766"/>
                      </a:lnTo>
                      <a:lnTo>
                        <a:pt x="10984" y="59300"/>
                      </a:lnTo>
                      <a:lnTo>
                        <a:pt x="11332" y="61864"/>
                      </a:lnTo>
                      <a:lnTo>
                        <a:pt x="11819" y="64398"/>
                      </a:lnTo>
                      <a:lnTo>
                        <a:pt x="12340" y="66902"/>
                      </a:lnTo>
                      <a:lnTo>
                        <a:pt x="13001" y="69407"/>
                      </a:lnTo>
                      <a:lnTo>
                        <a:pt x="13765" y="71854"/>
                      </a:lnTo>
                      <a:lnTo>
                        <a:pt x="14634" y="74271"/>
                      </a:lnTo>
                      <a:lnTo>
                        <a:pt x="15573" y="76689"/>
                      </a:lnTo>
                      <a:lnTo>
                        <a:pt x="16616" y="79048"/>
                      </a:lnTo>
                      <a:lnTo>
                        <a:pt x="17867" y="81407"/>
                      </a:lnTo>
                      <a:lnTo>
                        <a:pt x="19223" y="83708"/>
                      </a:lnTo>
                      <a:lnTo>
                        <a:pt x="20683" y="85951"/>
                      </a:lnTo>
                      <a:lnTo>
                        <a:pt x="22317" y="88135"/>
                      </a:lnTo>
                      <a:lnTo>
                        <a:pt x="24090" y="90320"/>
                      </a:lnTo>
                      <a:lnTo>
                        <a:pt x="26071" y="92417"/>
                      </a:lnTo>
                      <a:lnTo>
                        <a:pt x="28157" y="94456"/>
                      </a:lnTo>
                      <a:lnTo>
                        <a:pt x="30486" y="96436"/>
                      </a:lnTo>
                      <a:lnTo>
                        <a:pt x="32920" y="98388"/>
                      </a:lnTo>
                      <a:lnTo>
                        <a:pt x="35596" y="100252"/>
                      </a:lnTo>
                      <a:lnTo>
                        <a:pt x="38412" y="102058"/>
                      </a:lnTo>
                      <a:lnTo>
                        <a:pt x="41471" y="103776"/>
                      </a:lnTo>
                      <a:lnTo>
                        <a:pt x="44774" y="105466"/>
                      </a:lnTo>
                      <a:lnTo>
                        <a:pt x="48215" y="107038"/>
                      </a:lnTo>
                      <a:lnTo>
                        <a:pt x="51935" y="108553"/>
                      </a:lnTo>
                      <a:lnTo>
                        <a:pt x="55863" y="109980"/>
                      </a:lnTo>
                      <a:lnTo>
                        <a:pt x="60000" y="111349"/>
                      </a:lnTo>
                      <a:lnTo>
                        <a:pt x="64136" y="109980"/>
                      </a:lnTo>
                      <a:lnTo>
                        <a:pt x="68099" y="108553"/>
                      </a:lnTo>
                      <a:lnTo>
                        <a:pt x="71749" y="107038"/>
                      </a:lnTo>
                      <a:lnTo>
                        <a:pt x="75260" y="105466"/>
                      </a:lnTo>
                      <a:lnTo>
                        <a:pt x="78493" y="103776"/>
                      </a:lnTo>
                      <a:lnTo>
                        <a:pt x="81517" y="102058"/>
                      </a:lnTo>
                      <a:lnTo>
                        <a:pt x="84403" y="100252"/>
                      </a:lnTo>
                      <a:lnTo>
                        <a:pt x="87045" y="98388"/>
                      </a:lnTo>
                      <a:lnTo>
                        <a:pt x="89513" y="96436"/>
                      </a:lnTo>
                      <a:lnTo>
                        <a:pt x="91807" y="94456"/>
                      </a:lnTo>
                      <a:lnTo>
                        <a:pt x="93928" y="92417"/>
                      </a:lnTo>
                      <a:lnTo>
                        <a:pt x="95874" y="90320"/>
                      </a:lnTo>
                      <a:lnTo>
                        <a:pt x="97647" y="88135"/>
                      </a:lnTo>
                      <a:lnTo>
                        <a:pt x="99316" y="85951"/>
                      </a:lnTo>
                      <a:lnTo>
                        <a:pt x="100811" y="83708"/>
                      </a:lnTo>
                      <a:lnTo>
                        <a:pt x="102097" y="81407"/>
                      </a:lnTo>
                      <a:lnTo>
                        <a:pt x="103314" y="79048"/>
                      </a:lnTo>
                      <a:lnTo>
                        <a:pt x="104426" y="76689"/>
                      </a:lnTo>
                      <a:lnTo>
                        <a:pt x="105365" y="74271"/>
                      </a:lnTo>
                      <a:lnTo>
                        <a:pt x="106199" y="71854"/>
                      </a:lnTo>
                      <a:lnTo>
                        <a:pt x="106964" y="69407"/>
                      </a:lnTo>
                      <a:lnTo>
                        <a:pt x="107624" y="66902"/>
                      </a:lnTo>
                      <a:lnTo>
                        <a:pt x="108180" y="64398"/>
                      </a:lnTo>
                      <a:lnTo>
                        <a:pt x="108597" y="61864"/>
                      </a:lnTo>
                      <a:lnTo>
                        <a:pt x="109015" y="59300"/>
                      </a:lnTo>
                      <a:lnTo>
                        <a:pt x="109327" y="56766"/>
                      </a:lnTo>
                      <a:lnTo>
                        <a:pt x="109571" y="54203"/>
                      </a:lnTo>
                      <a:lnTo>
                        <a:pt x="109745" y="51582"/>
                      </a:lnTo>
                      <a:lnTo>
                        <a:pt x="109884" y="49019"/>
                      </a:lnTo>
                      <a:lnTo>
                        <a:pt x="109953" y="46456"/>
                      </a:lnTo>
                      <a:lnTo>
                        <a:pt x="110023" y="43864"/>
                      </a:lnTo>
                      <a:lnTo>
                        <a:pt x="110023" y="41271"/>
                      </a:lnTo>
                      <a:lnTo>
                        <a:pt x="109953" y="38708"/>
                      </a:lnTo>
                      <a:lnTo>
                        <a:pt x="109953" y="36145"/>
                      </a:lnTo>
                      <a:lnTo>
                        <a:pt x="109884" y="33582"/>
                      </a:lnTo>
                      <a:lnTo>
                        <a:pt x="109849" y="31048"/>
                      </a:lnTo>
                      <a:lnTo>
                        <a:pt x="109779" y="28368"/>
                      </a:lnTo>
                      <a:lnTo>
                        <a:pt x="109745" y="25747"/>
                      </a:lnTo>
                      <a:lnTo>
                        <a:pt x="105156" y="25514"/>
                      </a:lnTo>
                      <a:lnTo>
                        <a:pt x="100741" y="25106"/>
                      </a:lnTo>
                      <a:lnTo>
                        <a:pt x="96465" y="24553"/>
                      </a:lnTo>
                      <a:lnTo>
                        <a:pt x="92329" y="23854"/>
                      </a:lnTo>
                      <a:lnTo>
                        <a:pt x="88296" y="22980"/>
                      </a:lnTo>
                      <a:lnTo>
                        <a:pt x="84403" y="21902"/>
                      </a:lnTo>
                      <a:lnTo>
                        <a:pt x="80614" y="20708"/>
                      </a:lnTo>
                      <a:lnTo>
                        <a:pt x="76964" y="19339"/>
                      </a:lnTo>
                      <a:lnTo>
                        <a:pt x="73383" y="17796"/>
                      </a:lnTo>
                      <a:lnTo>
                        <a:pt x="69872" y="16077"/>
                      </a:lnTo>
                      <a:lnTo>
                        <a:pt x="66500" y="14184"/>
                      </a:lnTo>
                      <a:lnTo>
                        <a:pt x="63198" y="12145"/>
                      </a:lnTo>
                      <a:lnTo>
                        <a:pt x="60000" y="9902"/>
                      </a:lnTo>
                      <a:close/>
                      <a:moveTo>
                        <a:pt x="60000" y="0"/>
                      </a:moveTo>
                      <a:lnTo>
                        <a:pt x="60903" y="58"/>
                      </a:lnTo>
                      <a:lnTo>
                        <a:pt x="61842" y="291"/>
                      </a:lnTo>
                      <a:lnTo>
                        <a:pt x="62711" y="669"/>
                      </a:lnTo>
                      <a:lnTo>
                        <a:pt x="63511" y="1194"/>
                      </a:lnTo>
                      <a:lnTo>
                        <a:pt x="66431" y="3495"/>
                      </a:lnTo>
                      <a:lnTo>
                        <a:pt x="69490" y="5563"/>
                      </a:lnTo>
                      <a:lnTo>
                        <a:pt x="72584" y="7514"/>
                      </a:lnTo>
                      <a:lnTo>
                        <a:pt x="75816" y="9233"/>
                      </a:lnTo>
                      <a:lnTo>
                        <a:pt x="79188" y="10834"/>
                      </a:lnTo>
                      <a:lnTo>
                        <a:pt x="82595" y="12262"/>
                      </a:lnTo>
                      <a:lnTo>
                        <a:pt x="86176" y="13456"/>
                      </a:lnTo>
                      <a:lnTo>
                        <a:pt x="89826" y="14533"/>
                      </a:lnTo>
                      <a:lnTo>
                        <a:pt x="93650" y="15407"/>
                      </a:lnTo>
                      <a:lnTo>
                        <a:pt x="97578" y="16135"/>
                      </a:lnTo>
                      <a:lnTo>
                        <a:pt x="101610" y="16718"/>
                      </a:lnTo>
                      <a:lnTo>
                        <a:pt x="105851" y="17126"/>
                      </a:lnTo>
                      <a:lnTo>
                        <a:pt x="110196" y="17359"/>
                      </a:lnTo>
                      <a:lnTo>
                        <a:pt x="114681" y="17417"/>
                      </a:lnTo>
                      <a:lnTo>
                        <a:pt x="115863" y="17533"/>
                      </a:lnTo>
                      <a:lnTo>
                        <a:pt x="116906" y="17854"/>
                      </a:lnTo>
                      <a:lnTo>
                        <a:pt x="117844" y="18349"/>
                      </a:lnTo>
                      <a:lnTo>
                        <a:pt x="118609" y="19019"/>
                      </a:lnTo>
                      <a:lnTo>
                        <a:pt x="119200" y="19776"/>
                      </a:lnTo>
                      <a:lnTo>
                        <a:pt x="119582" y="20650"/>
                      </a:lnTo>
                      <a:lnTo>
                        <a:pt x="119721" y="21640"/>
                      </a:lnTo>
                      <a:lnTo>
                        <a:pt x="119756" y="26155"/>
                      </a:lnTo>
                      <a:lnTo>
                        <a:pt x="119826" y="30902"/>
                      </a:lnTo>
                      <a:lnTo>
                        <a:pt x="119895" y="33174"/>
                      </a:lnTo>
                      <a:lnTo>
                        <a:pt x="119930" y="35475"/>
                      </a:lnTo>
                      <a:lnTo>
                        <a:pt x="119965" y="37864"/>
                      </a:lnTo>
                      <a:lnTo>
                        <a:pt x="120000" y="40252"/>
                      </a:lnTo>
                      <a:lnTo>
                        <a:pt x="119965" y="42669"/>
                      </a:lnTo>
                      <a:lnTo>
                        <a:pt x="119965" y="45087"/>
                      </a:lnTo>
                      <a:lnTo>
                        <a:pt x="119895" y="47563"/>
                      </a:lnTo>
                      <a:lnTo>
                        <a:pt x="119791" y="50067"/>
                      </a:lnTo>
                      <a:lnTo>
                        <a:pt x="119652" y="52543"/>
                      </a:lnTo>
                      <a:lnTo>
                        <a:pt x="119443" y="55048"/>
                      </a:lnTo>
                      <a:lnTo>
                        <a:pt x="119200" y="57582"/>
                      </a:lnTo>
                      <a:lnTo>
                        <a:pt x="118887" y="60116"/>
                      </a:lnTo>
                      <a:lnTo>
                        <a:pt x="118470" y="62650"/>
                      </a:lnTo>
                      <a:lnTo>
                        <a:pt x="118053" y="65126"/>
                      </a:lnTo>
                      <a:lnTo>
                        <a:pt x="117497" y="67660"/>
                      </a:lnTo>
                      <a:lnTo>
                        <a:pt x="116871" y="70194"/>
                      </a:lnTo>
                      <a:lnTo>
                        <a:pt x="116176" y="72699"/>
                      </a:lnTo>
                      <a:lnTo>
                        <a:pt x="115341" y="75203"/>
                      </a:lnTo>
                      <a:lnTo>
                        <a:pt x="114472" y="77650"/>
                      </a:lnTo>
                      <a:lnTo>
                        <a:pt x="113429" y="80097"/>
                      </a:lnTo>
                      <a:lnTo>
                        <a:pt x="112282" y="82543"/>
                      </a:lnTo>
                      <a:lnTo>
                        <a:pt x="111066" y="84932"/>
                      </a:lnTo>
                      <a:lnTo>
                        <a:pt x="109675" y="87291"/>
                      </a:lnTo>
                      <a:lnTo>
                        <a:pt x="108180" y="89650"/>
                      </a:lnTo>
                      <a:lnTo>
                        <a:pt x="106512" y="91922"/>
                      </a:lnTo>
                      <a:lnTo>
                        <a:pt x="104739" y="94194"/>
                      </a:lnTo>
                      <a:lnTo>
                        <a:pt x="102792" y="96407"/>
                      </a:lnTo>
                      <a:lnTo>
                        <a:pt x="100706" y="98563"/>
                      </a:lnTo>
                      <a:lnTo>
                        <a:pt x="98482" y="100689"/>
                      </a:lnTo>
                      <a:lnTo>
                        <a:pt x="96083" y="102757"/>
                      </a:lnTo>
                      <a:lnTo>
                        <a:pt x="93511" y="104766"/>
                      </a:lnTo>
                      <a:lnTo>
                        <a:pt x="90695" y="106718"/>
                      </a:lnTo>
                      <a:lnTo>
                        <a:pt x="87775" y="108611"/>
                      </a:lnTo>
                      <a:lnTo>
                        <a:pt x="84646" y="110417"/>
                      </a:lnTo>
                      <a:lnTo>
                        <a:pt x="81309" y="112194"/>
                      </a:lnTo>
                      <a:lnTo>
                        <a:pt x="77833" y="113883"/>
                      </a:lnTo>
                      <a:lnTo>
                        <a:pt x="74113" y="115456"/>
                      </a:lnTo>
                      <a:lnTo>
                        <a:pt x="70150" y="117000"/>
                      </a:lnTo>
                      <a:lnTo>
                        <a:pt x="65979" y="118427"/>
                      </a:lnTo>
                      <a:lnTo>
                        <a:pt x="61633" y="119796"/>
                      </a:lnTo>
                      <a:lnTo>
                        <a:pt x="60834" y="119941"/>
                      </a:lnTo>
                      <a:lnTo>
                        <a:pt x="60000" y="120000"/>
                      </a:lnTo>
                      <a:lnTo>
                        <a:pt x="59165" y="119941"/>
                      </a:lnTo>
                      <a:lnTo>
                        <a:pt x="58331" y="119796"/>
                      </a:lnTo>
                      <a:lnTo>
                        <a:pt x="53986" y="118427"/>
                      </a:lnTo>
                      <a:lnTo>
                        <a:pt x="49814" y="117000"/>
                      </a:lnTo>
                      <a:lnTo>
                        <a:pt x="45886" y="115456"/>
                      </a:lnTo>
                      <a:lnTo>
                        <a:pt x="42166" y="113883"/>
                      </a:lnTo>
                      <a:lnTo>
                        <a:pt x="38655" y="112194"/>
                      </a:lnTo>
                      <a:lnTo>
                        <a:pt x="35318" y="110417"/>
                      </a:lnTo>
                      <a:lnTo>
                        <a:pt x="32190" y="108611"/>
                      </a:lnTo>
                      <a:lnTo>
                        <a:pt x="29269" y="106718"/>
                      </a:lnTo>
                      <a:lnTo>
                        <a:pt x="26488" y="104766"/>
                      </a:lnTo>
                      <a:lnTo>
                        <a:pt x="23916" y="102757"/>
                      </a:lnTo>
                      <a:lnTo>
                        <a:pt x="21517" y="100689"/>
                      </a:lnTo>
                      <a:lnTo>
                        <a:pt x="19258" y="98563"/>
                      </a:lnTo>
                      <a:lnTo>
                        <a:pt x="17207" y="96407"/>
                      </a:lnTo>
                      <a:lnTo>
                        <a:pt x="15225" y="94194"/>
                      </a:lnTo>
                      <a:lnTo>
                        <a:pt x="13453" y="91922"/>
                      </a:lnTo>
                      <a:lnTo>
                        <a:pt x="11819" y="89650"/>
                      </a:lnTo>
                      <a:lnTo>
                        <a:pt x="10289" y="87291"/>
                      </a:lnTo>
                      <a:lnTo>
                        <a:pt x="8933" y="84932"/>
                      </a:lnTo>
                      <a:lnTo>
                        <a:pt x="7682" y="82543"/>
                      </a:lnTo>
                      <a:lnTo>
                        <a:pt x="6535" y="80097"/>
                      </a:lnTo>
                      <a:lnTo>
                        <a:pt x="5527" y="77650"/>
                      </a:lnTo>
                      <a:lnTo>
                        <a:pt x="4623" y="75203"/>
                      </a:lnTo>
                      <a:lnTo>
                        <a:pt x="3823" y="72699"/>
                      </a:lnTo>
                      <a:lnTo>
                        <a:pt x="3093" y="70194"/>
                      </a:lnTo>
                      <a:lnTo>
                        <a:pt x="2468" y="67660"/>
                      </a:lnTo>
                      <a:lnTo>
                        <a:pt x="1946" y="65126"/>
                      </a:lnTo>
                      <a:lnTo>
                        <a:pt x="1460" y="62650"/>
                      </a:lnTo>
                      <a:lnTo>
                        <a:pt x="1112" y="60116"/>
                      </a:lnTo>
                      <a:lnTo>
                        <a:pt x="764" y="57582"/>
                      </a:lnTo>
                      <a:lnTo>
                        <a:pt x="556" y="55048"/>
                      </a:lnTo>
                      <a:lnTo>
                        <a:pt x="347" y="52543"/>
                      </a:lnTo>
                      <a:lnTo>
                        <a:pt x="208" y="50067"/>
                      </a:lnTo>
                      <a:lnTo>
                        <a:pt x="69" y="47563"/>
                      </a:lnTo>
                      <a:lnTo>
                        <a:pt x="34" y="45087"/>
                      </a:lnTo>
                      <a:lnTo>
                        <a:pt x="0" y="42669"/>
                      </a:lnTo>
                      <a:lnTo>
                        <a:pt x="0" y="40252"/>
                      </a:lnTo>
                      <a:lnTo>
                        <a:pt x="34" y="37864"/>
                      </a:lnTo>
                      <a:lnTo>
                        <a:pt x="34" y="35533"/>
                      </a:lnTo>
                      <a:lnTo>
                        <a:pt x="69" y="33174"/>
                      </a:lnTo>
                      <a:lnTo>
                        <a:pt x="173" y="30902"/>
                      </a:lnTo>
                      <a:lnTo>
                        <a:pt x="243" y="26155"/>
                      </a:lnTo>
                      <a:lnTo>
                        <a:pt x="312" y="21640"/>
                      </a:lnTo>
                      <a:lnTo>
                        <a:pt x="417" y="20650"/>
                      </a:lnTo>
                      <a:lnTo>
                        <a:pt x="764" y="19776"/>
                      </a:lnTo>
                      <a:lnTo>
                        <a:pt x="1390" y="19019"/>
                      </a:lnTo>
                      <a:lnTo>
                        <a:pt x="2190" y="18349"/>
                      </a:lnTo>
                      <a:lnTo>
                        <a:pt x="3093" y="17854"/>
                      </a:lnTo>
                      <a:lnTo>
                        <a:pt x="4136" y="17533"/>
                      </a:lnTo>
                      <a:lnTo>
                        <a:pt x="5283" y="17417"/>
                      </a:lnTo>
                      <a:lnTo>
                        <a:pt x="9768" y="17359"/>
                      </a:lnTo>
                      <a:lnTo>
                        <a:pt x="14148" y="17126"/>
                      </a:lnTo>
                      <a:lnTo>
                        <a:pt x="18319" y="16718"/>
                      </a:lnTo>
                      <a:lnTo>
                        <a:pt x="22387" y="16135"/>
                      </a:lnTo>
                      <a:lnTo>
                        <a:pt x="26384" y="15407"/>
                      </a:lnTo>
                      <a:lnTo>
                        <a:pt x="30173" y="14533"/>
                      </a:lnTo>
                      <a:lnTo>
                        <a:pt x="33823" y="13456"/>
                      </a:lnTo>
                      <a:lnTo>
                        <a:pt x="37369" y="12262"/>
                      </a:lnTo>
                      <a:lnTo>
                        <a:pt x="40811" y="10834"/>
                      </a:lnTo>
                      <a:lnTo>
                        <a:pt x="44148" y="9233"/>
                      </a:lnTo>
                      <a:lnTo>
                        <a:pt x="47381" y="7514"/>
                      </a:lnTo>
                      <a:lnTo>
                        <a:pt x="50509" y="5563"/>
                      </a:lnTo>
                      <a:lnTo>
                        <a:pt x="53534" y="3495"/>
                      </a:lnTo>
                      <a:lnTo>
                        <a:pt x="56523" y="1194"/>
                      </a:lnTo>
                      <a:lnTo>
                        <a:pt x="57288" y="669"/>
                      </a:lnTo>
                      <a:lnTo>
                        <a:pt x="58122" y="291"/>
                      </a:lnTo>
                      <a:lnTo>
                        <a:pt x="59026" y="58"/>
                      </a:lnTo>
                      <a:lnTo>
                        <a:pt x="60000"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1602" y="837"/>
                  <a:ext cx="494" cy="362"/>
                </a:xfrm>
                <a:custGeom>
                  <a:avLst/>
                  <a:gdLst/>
                  <a:ahLst/>
                  <a:cxnLst/>
                  <a:rect l="0" t="0" r="0" b="0"/>
                  <a:pathLst>
                    <a:path w="120000" h="120000" extrusionOk="0">
                      <a:moveTo>
                        <a:pt x="108413" y="0"/>
                      </a:moveTo>
                      <a:lnTo>
                        <a:pt x="110681" y="220"/>
                      </a:lnTo>
                      <a:lnTo>
                        <a:pt x="112788" y="1104"/>
                      </a:lnTo>
                      <a:lnTo>
                        <a:pt x="114814" y="2651"/>
                      </a:lnTo>
                      <a:lnTo>
                        <a:pt x="116677" y="4530"/>
                      </a:lnTo>
                      <a:lnTo>
                        <a:pt x="118055" y="7071"/>
                      </a:lnTo>
                      <a:lnTo>
                        <a:pt x="119189" y="9834"/>
                      </a:lnTo>
                      <a:lnTo>
                        <a:pt x="119837" y="12928"/>
                      </a:lnTo>
                      <a:lnTo>
                        <a:pt x="120000" y="15911"/>
                      </a:lnTo>
                      <a:lnTo>
                        <a:pt x="119837" y="18895"/>
                      </a:lnTo>
                      <a:lnTo>
                        <a:pt x="119189" y="21878"/>
                      </a:lnTo>
                      <a:lnTo>
                        <a:pt x="118055" y="24640"/>
                      </a:lnTo>
                      <a:lnTo>
                        <a:pt x="116677" y="27182"/>
                      </a:lnTo>
                      <a:lnTo>
                        <a:pt x="52099" y="115359"/>
                      </a:lnTo>
                      <a:lnTo>
                        <a:pt x="50236" y="117348"/>
                      </a:lnTo>
                      <a:lnTo>
                        <a:pt x="48372" y="118895"/>
                      </a:lnTo>
                      <a:lnTo>
                        <a:pt x="46103" y="119779"/>
                      </a:lnTo>
                      <a:lnTo>
                        <a:pt x="43997" y="120000"/>
                      </a:lnTo>
                      <a:lnTo>
                        <a:pt x="41728" y="119779"/>
                      </a:lnTo>
                      <a:lnTo>
                        <a:pt x="39459" y="118895"/>
                      </a:lnTo>
                      <a:lnTo>
                        <a:pt x="37515" y="117348"/>
                      </a:lnTo>
                      <a:lnTo>
                        <a:pt x="35732" y="115359"/>
                      </a:lnTo>
                      <a:lnTo>
                        <a:pt x="3403" y="71270"/>
                      </a:lnTo>
                      <a:lnTo>
                        <a:pt x="1944" y="68729"/>
                      </a:lnTo>
                      <a:lnTo>
                        <a:pt x="891" y="65966"/>
                      </a:lnTo>
                      <a:lnTo>
                        <a:pt x="162" y="63093"/>
                      </a:lnTo>
                      <a:lnTo>
                        <a:pt x="0" y="60000"/>
                      </a:lnTo>
                      <a:lnTo>
                        <a:pt x="162" y="56906"/>
                      </a:lnTo>
                      <a:lnTo>
                        <a:pt x="891" y="54033"/>
                      </a:lnTo>
                      <a:lnTo>
                        <a:pt x="1944" y="51270"/>
                      </a:lnTo>
                      <a:lnTo>
                        <a:pt x="3403" y="48729"/>
                      </a:lnTo>
                      <a:lnTo>
                        <a:pt x="5266" y="46629"/>
                      </a:lnTo>
                      <a:lnTo>
                        <a:pt x="7292" y="45193"/>
                      </a:lnTo>
                      <a:lnTo>
                        <a:pt x="9480" y="44419"/>
                      </a:lnTo>
                      <a:lnTo>
                        <a:pt x="11667" y="44088"/>
                      </a:lnTo>
                      <a:lnTo>
                        <a:pt x="13936" y="44419"/>
                      </a:lnTo>
                      <a:lnTo>
                        <a:pt x="16043" y="45193"/>
                      </a:lnTo>
                      <a:lnTo>
                        <a:pt x="18068" y="46629"/>
                      </a:lnTo>
                      <a:lnTo>
                        <a:pt x="19932" y="48729"/>
                      </a:lnTo>
                      <a:lnTo>
                        <a:pt x="43997" y="81546"/>
                      </a:lnTo>
                      <a:lnTo>
                        <a:pt x="100148" y="4530"/>
                      </a:lnTo>
                      <a:lnTo>
                        <a:pt x="102012" y="2651"/>
                      </a:lnTo>
                      <a:lnTo>
                        <a:pt x="104037" y="1104"/>
                      </a:lnTo>
                      <a:lnTo>
                        <a:pt x="106144" y="220"/>
                      </a:lnTo>
                      <a:lnTo>
                        <a:pt x="108413"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grpSp>
          <p:nvGrpSpPr>
            <p:cNvPr id="212" name="Shape 212"/>
            <p:cNvGrpSpPr/>
            <p:nvPr/>
          </p:nvGrpSpPr>
          <p:grpSpPr>
            <a:xfrm>
              <a:off x="7569071" y="3907854"/>
              <a:ext cx="822960" cy="818147"/>
              <a:chOff x="7569071" y="3907854"/>
              <a:chExt cx="822960" cy="818147"/>
            </a:xfrm>
          </p:grpSpPr>
          <p:grpSp>
            <p:nvGrpSpPr>
              <p:cNvPr id="213" name="Shape 213"/>
              <p:cNvGrpSpPr/>
              <p:nvPr/>
            </p:nvGrpSpPr>
            <p:grpSpPr>
              <a:xfrm>
                <a:off x="7569071" y="3907854"/>
                <a:ext cx="822960" cy="818147"/>
                <a:chOff x="3874169" y="5173579"/>
                <a:chExt cx="822960" cy="818147"/>
              </a:xfrm>
            </p:grpSpPr>
            <p:sp>
              <p:nvSpPr>
                <p:cNvPr id="214" name="Shape 214"/>
                <p:cNvSpPr/>
                <p:nvPr/>
              </p:nvSpPr>
              <p:spPr>
                <a:xfrm>
                  <a:off x="3874169" y="5173579"/>
                  <a:ext cx="822960" cy="818147"/>
                </a:xfrm>
                <a:prstGeom prst="ellipse">
                  <a:avLst/>
                </a:prstGeom>
                <a:solidFill>
                  <a:srgbClr val="809C00"/>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5" name="Shape 215"/>
                <p:cNvSpPr/>
                <p:nvPr/>
              </p:nvSpPr>
              <p:spPr>
                <a:xfrm>
                  <a:off x="4011329" y="5308332"/>
                  <a:ext cx="548640" cy="548640"/>
                </a:xfrm>
                <a:prstGeom prst="ellipse">
                  <a:avLst/>
                </a:prstGeom>
                <a:solidFill>
                  <a:schemeClr val="accent3"/>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16" name="Shape 216"/>
              <p:cNvSpPr/>
              <p:nvPr/>
            </p:nvSpPr>
            <p:spPr>
              <a:xfrm>
                <a:off x="7723931" y="4112390"/>
                <a:ext cx="513240" cy="40907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03</a:t>
                </a:r>
              </a:p>
            </p:txBody>
          </p:sp>
        </p:grpSp>
      </p:grpSp>
      <p:grpSp>
        <p:nvGrpSpPr>
          <p:cNvPr id="217" name="Shape 217"/>
          <p:cNvGrpSpPr/>
          <p:nvPr/>
        </p:nvGrpSpPr>
        <p:grpSpPr>
          <a:xfrm>
            <a:off x="9273284" y="1357160"/>
            <a:ext cx="1791501" cy="1742171"/>
            <a:chOff x="8109290" y="1357160"/>
            <a:chExt cx="1791501" cy="1742171"/>
          </a:xfrm>
        </p:grpSpPr>
        <p:grpSp>
          <p:nvGrpSpPr>
            <p:cNvPr id="218" name="Shape 218"/>
            <p:cNvGrpSpPr/>
            <p:nvPr/>
          </p:nvGrpSpPr>
          <p:grpSpPr>
            <a:xfrm>
              <a:off x="8254871" y="1453411"/>
              <a:ext cx="1645920" cy="1645920"/>
              <a:chOff x="8254871" y="1453411"/>
              <a:chExt cx="1645920" cy="1645920"/>
            </a:xfrm>
          </p:grpSpPr>
          <p:sp>
            <p:nvSpPr>
              <p:cNvPr id="219" name="Shape 219"/>
              <p:cNvSpPr/>
              <p:nvPr/>
            </p:nvSpPr>
            <p:spPr>
              <a:xfrm>
                <a:off x="8254871" y="1453411"/>
                <a:ext cx="1645920" cy="1645920"/>
              </a:xfrm>
              <a:prstGeom prst="ellipse">
                <a:avLst/>
              </a:prstGeom>
              <a:solidFill>
                <a:srgbClr val="262626"/>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20" name="Shape 220"/>
              <p:cNvSpPr/>
              <p:nvPr/>
            </p:nvSpPr>
            <p:spPr>
              <a:xfrm>
                <a:off x="8483471" y="1682011"/>
                <a:ext cx="1188720" cy="1188720"/>
              </a:xfrm>
              <a:prstGeom prst="ellipse">
                <a:avLst/>
              </a:prstGeom>
              <a:solidFill>
                <a:schemeClr val="accent5"/>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221" name="Shape 221"/>
              <p:cNvGrpSpPr/>
              <p:nvPr/>
            </p:nvGrpSpPr>
            <p:grpSpPr>
              <a:xfrm>
                <a:off x="8756160" y="2037712"/>
                <a:ext cx="643343" cy="477319"/>
                <a:chOff x="351" y="683"/>
                <a:chExt cx="1581" cy="1173"/>
              </a:xfrm>
            </p:grpSpPr>
            <p:sp>
              <p:nvSpPr>
                <p:cNvPr id="222" name="Shape 222"/>
                <p:cNvSpPr/>
                <p:nvPr/>
              </p:nvSpPr>
              <p:spPr>
                <a:xfrm>
                  <a:off x="351" y="683"/>
                  <a:ext cx="1325" cy="1173"/>
                </a:xfrm>
                <a:custGeom>
                  <a:avLst/>
                  <a:gdLst/>
                  <a:ahLst/>
                  <a:cxnLst/>
                  <a:rect l="0" t="0" r="0" b="0"/>
                  <a:pathLst>
                    <a:path w="120000" h="120000" extrusionOk="0">
                      <a:moveTo>
                        <a:pt x="53464" y="102443"/>
                      </a:moveTo>
                      <a:lnTo>
                        <a:pt x="54218" y="104113"/>
                      </a:lnTo>
                      <a:lnTo>
                        <a:pt x="55124" y="105579"/>
                      </a:lnTo>
                      <a:lnTo>
                        <a:pt x="56211" y="106909"/>
                      </a:lnTo>
                      <a:lnTo>
                        <a:pt x="57418" y="108034"/>
                      </a:lnTo>
                      <a:lnTo>
                        <a:pt x="58807" y="108920"/>
                      </a:lnTo>
                      <a:lnTo>
                        <a:pt x="60347" y="109602"/>
                      </a:lnTo>
                      <a:lnTo>
                        <a:pt x="61947" y="110045"/>
                      </a:lnTo>
                      <a:lnTo>
                        <a:pt x="63637" y="110181"/>
                      </a:lnTo>
                      <a:lnTo>
                        <a:pt x="65298" y="110045"/>
                      </a:lnTo>
                      <a:lnTo>
                        <a:pt x="66898" y="109602"/>
                      </a:lnTo>
                      <a:lnTo>
                        <a:pt x="68377" y="108954"/>
                      </a:lnTo>
                      <a:lnTo>
                        <a:pt x="69766" y="108034"/>
                      </a:lnTo>
                      <a:lnTo>
                        <a:pt x="71003" y="106943"/>
                      </a:lnTo>
                      <a:lnTo>
                        <a:pt x="72090" y="105647"/>
                      </a:lnTo>
                      <a:lnTo>
                        <a:pt x="73026" y="104215"/>
                      </a:lnTo>
                      <a:lnTo>
                        <a:pt x="73750" y="102613"/>
                      </a:lnTo>
                      <a:lnTo>
                        <a:pt x="53464" y="102443"/>
                      </a:lnTo>
                      <a:close/>
                      <a:moveTo>
                        <a:pt x="20467" y="65147"/>
                      </a:moveTo>
                      <a:lnTo>
                        <a:pt x="9811" y="69068"/>
                      </a:lnTo>
                      <a:lnTo>
                        <a:pt x="18203" y="98181"/>
                      </a:lnTo>
                      <a:lnTo>
                        <a:pt x="28860" y="94329"/>
                      </a:lnTo>
                      <a:lnTo>
                        <a:pt x="20467" y="65147"/>
                      </a:lnTo>
                      <a:close/>
                      <a:moveTo>
                        <a:pt x="70339" y="26079"/>
                      </a:moveTo>
                      <a:lnTo>
                        <a:pt x="28347" y="60818"/>
                      </a:lnTo>
                      <a:lnTo>
                        <a:pt x="32935" y="76704"/>
                      </a:lnTo>
                      <a:lnTo>
                        <a:pt x="37524" y="92556"/>
                      </a:lnTo>
                      <a:lnTo>
                        <a:pt x="89600" y="92897"/>
                      </a:lnTo>
                      <a:lnTo>
                        <a:pt x="83230" y="70738"/>
                      </a:lnTo>
                      <a:lnTo>
                        <a:pt x="70339" y="26079"/>
                      </a:lnTo>
                      <a:close/>
                      <a:moveTo>
                        <a:pt x="86128" y="11079"/>
                      </a:moveTo>
                      <a:lnTo>
                        <a:pt x="76226" y="14693"/>
                      </a:lnTo>
                      <a:lnTo>
                        <a:pt x="88271" y="56420"/>
                      </a:lnTo>
                      <a:lnTo>
                        <a:pt x="99743" y="96306"/>
                      </a:lnTo>
                      <a:lnTo>
                        <a:pt x="99743" y="96306"/>
                      </a:lnTo>
                      <a:lnTo>
                        <a:pt x="100256" y="98181"/>
                      </a:lnTo>
                      <a:lnTo>
                        <a:pt x="110188" y="94500"/>
                      </a:lnTo>
                      <a:lnTo>
                        <a:pt x="86128" y="11079"/>
                      </a:lnTo>
                      <a:close/>
                      <a:moveTo>
                        <a:pt x="89267" y="0"/>
                      </a:moveTo>
                      <a:lnTo>
                        <a:pt x="90143" y="204"/>
                      </a:lnTo>
                      <a:lnTo>
                        <a:pt x="90928" y="545"/>
                      </a:lnTo>
                      <a:lnTo>
                        <a:pt x="91652" y="1090"/>
                      </a:lnTo>
                      <a:lnTo>
                        <a:pt x="92256" y="1704"/>
                      </a:lnTo>
                      <a:lnTo>
                        <a:pt x="92739" y="2488"/>
                      </a:lnTo>
                      <a:lnTo>
                        <a:pt x="93101" y="3375"/>
                      </a:lnTo>
                      <a:lnTo>
                        <a:pt x="119818" y="96170"/>
                      </a:lnTo>
                      <a:lnTo>
                        <a:pt x="120000" y="97261"/>
                      </a:lnTo>
                      <a:lnTo>
                        <a:pt x="119969" y="98386"/>
                      </a:lnTo>
                      <a:lnTo>
                        <a:pt x="119758" y="99409"/>
                      </a:lnTo>
                      <a:lnTo>
                        <a:pt x="119305" y="100397"/>
                      </a:lnTo>
                      <a:lnTo>
                        <a:pt x="118701" y="101181"/>
                      </a:lnTo>
                      <a:lnTo>
                        <a:pt x="117916" y="101863"/>
                      </a:lnTo>
                      <a:lnTo>
                        <a:pt x="117011" y="102340"/>
                      </a:lnTo>
                      <a:lnTo>
                        <a:pt x="98837" y="109022"/>
                      </a:lnTo>
                      <a:lnTo>
                        <a:pt x="98173" y="109159"/>
                      </a:lnTo>
                      <a:lnTo>
                        <a:pt x="97479" y="109261"/>
                      </a:lnTo>
                      <a:lnTo>
                        <a:pt x="96483" y="109125"/>
                      </a:lnTo>
                      <a:lnTo>
                        <a:pt x="95516" y="108715"/>
                      </a:lnTo>
                      <a:lnTo>
                        <a:pt x="94792" y="108170"/>
                      </a:lnTo>
                      <a:lnTo>
                        <a:pt x="94188" y="107556"/>
                      </a:lnTo>
                      <a:lnTo>
                        <a:pt x="93705" y="106772"/>
                      </a:lnTo>
                      <a:lnTo>
                        <a:pt x="93343" y="105818"/>
                      </a:lnTo>
                      <a:lnTo>
                        <a:pt x="92437" y="102681"/>
                      </a:lnTo>
                      <a:lnTo>
                        <a:pt x="82837" y="102647"/>
                      </a:lnTo>
                      <a:lnTo>
                        <a:pt x="82203" y="105034"/>
                      </a:lnTo>
                      <a:lnTo>
                        <a:pt x="81388" y="107352"/>
                      </a:lnTo>
                      <a:lnTo>
                        <a:pt x="80301" y="109500"/>
                      </a:lnTo>
                      <a:lnTo>
                        <a:pt x="79033" y="111511"/>
                      </a:lnTo>
                      <a:lnTo>
                        <a:pt x="77615" y="113386"/>
                      </a:lnTo>
                      <a:lnTo>
                        <a:pt x="75984" y="115056"/>
                      </a:lnTo>
                      <a:lnTo>
                        <a:pt x="74264" y="116454"/>
                      </a:lnTo>
                      <a:lnTo>
                        <a:pt x="72332" y="117681"/>
                      </a:lnTo>
                      <a:lnTo>
                        <a:pt x="70309" y="118670"/>
                      </a:lnTo>
                      <a:lnTo>
                        <a:pt x="68166" y="119352"/>
                      </a:lnTo>
                      <a:lnTo>
                        <a:pt x="65962" y="119863"/>
                      </a:lnTo>
                      <a:lnTo>
                        <a:pt x="63637" y="120000"/>
                      </a:lnTo>
                      <a:lnTo>
                        <a:pt x="61313" y="119863"/>
                      </a:lnTo>
                      <a:lnTo>
                        <a:pt x="59049" y="119352"/>
                      </a:lnTo>
                      <a:lnTo>
                        <a:pt x="56905" y="118636"/>
                      </a:lnTo>
                      <a:lnTo>
                        <a:pt x="54852" y="117647"/>
                      </a:lnTo>
                      <a:lnTo>
                        <a:pt x="52950" y="116420"/>
                      </a:lnTo>
                      <a:lnTo>
                        <a:pt x="51169" y="114954"/>
                      </a:lnTo>
                      <a:lnTo>
                        <a:pt x="49569" y="113284"/>
                      </a:lnTo>
                      <a:lnTo>
                        <a:pt x="48120" y="111409"/>
                      </a:lnTo>
                      <a:lnTo>
                        <a:pt x="46852" y="109397"/>
                      </a:lnTo>
                      <a:lnTo>
                        <a:pt x="45826" y="107215"/>
                      </a:lnTo>
                      <a:lnTo>
                        <a:pt x="44981" y="104863"/>
                      </a:lnTo>
                      <a:lnTo>
                        <a:pt x="44377" y="102409"/>
                      </a:lnTo>
                      <a:lnTo>
                        <a:pt x="35049" y="102340"/>
                      </a:lnTo>
                      <a:lnTo>
                        <a:pt x="16784" y="109022"/>
                      </a:lnTo>
                      <a:lnTo>
                        <a:pt x="16120" y="109227"/>
                      </a:lnTo>
                      <a:lnTo>
                        <a:pt x="15426" y="109261"/>
                      </a:lnTo>
                      <a:lnTo>
                        <a:pt x="14520" y="109159"/>
                      </a:lnTo>
                      <a:lnTo>
                        <a:pt x="13675" y="108886"/>
                      </a:lnTo>
                      <a:lnTo>
                        <a:pt x="12890" y="108375"/>
                      </a:lnTo>
                      <a:lnTo>
                        <a:pt x="12196" y="107693"/>
                      </a:lnTo>
                      <a:lnTo>
                        <a:pt x="11683" y="106875"/>
                      </a:lnTo>
                      <a:lnTo>
                        <a:pt x="11290" y="105886"/>
                      </a:lnTo>
                      <a:lnTo>
                        <a:pt x="211" y="67397"/>
                      </a:lnTo>
                      <a:lnTo>
                        <a:pt x="30" y="66477"/>
                      </a:lnTo>
                      <a:lnTo>
                        <a:pt x="0" y="65522"/>
                      </a:lnTo>
                      <a:lnTo>
                        <a:pt x="150" y="64602"/>
                      </a:lnTo>
                      <a:lnTo>
                        <a:pt x="452" y="63681"/>
                      </a:lnTo>
                      <a:lnTo>
                        <a:pt x="935" y="62897"/>
                      </a:lnTo>
                      <a:lnTo>
                        <a:pt x="1509" y="62215"/>
                      </a:lnTo>
                      <a:lnTo>
                        <a:pt x="2203" y="61602"/>
                      </a:lnTo>
                      <a:lnTo>
                        <a:pt x="2988" y="61227"/>
                      </a:lnTo>
                      <a:lnTo>
                        <a:pt x="21252" y="54545"/>
                      </a:lnTo>
                      <a:lnTo>
                        <a:pt x="67532" y="16227"/>
                      </a:lnTo>
                      <a:lnTo>
                        <a:pt x="66596" y="13090"/>
                      </a:lnTo>
                      <a:lnTo>
                        <a:pt x="66445" y="11965"/>
                      </a:lnTo>
                      <a:lnTo>
                        <a:pt x="66445" y="10875"/>
                      </a:lnTo>
                      <a:lnTo>
                        <a:pt x="66686" y="9852"/>
                      </a:lnTo>
                      <a:lnTo>
                        <a:pt x="67139" y="8863"/>
                      </a:lnTo>
                      <a:lnTo>
                        <a:pt x="67743" y="8045"/>
                      </a:lnTo>
                      <a:lnTo>
                        <a:pt x="68467" y="7397"/>
                      </a:lnTo>
                      <a:lnTo>
                        <a:pt x="69373" y="6920"/>
                      </a:lnTo>
                      <a:lnTo>
                        <a:pt x="87607" y="238"/>
                      </a:lnTo>
                      <a:lnTo>
                        <a:pt x="88422" y="34"/>
                      </a:lnTo>
                      <a:lnTo>
                        <a:pt x="89267"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3" name="Shape 223"/>
                <p:cNvSpPr/>
                <p:nvPr/>
              </p:nvSpPr>
              <p:spPr>
                <a:xfrm>
                  <a:off x="1514" y="690"/>
                  <a:ext cx="182" cy="264"/>
                </a:xfrm>
                <a:custGeom>
                  <a:avLst/>
                  <a:gdLst/>
                  <a:ahLst/>
                  <a:cxnLst/>
                  <a:rect l="0" t="0" r="0" b="0"/>
                  <a:pathLst>
                    <a:path w="120000" h="120000" extrusionOk="0">
                      <a:moveTo>
                        <a:pt x="88791" y="0"/>
                      </a:moveTo>
                      <a:lnTo>
                        <a:pt x="95824" y="604"/>
                      </a:lnTo>
                      <a:lnTo>
                        <a:pt x="102857" y="2418"/>
                      </a:lnTo>
                      <a:lnTo>
                        <a:pt x="108791" y="5289"/>
                      </a:lnTo>
                      <a:lnTo>
                        <a:pt x="113626" y="8765"/>
                      </a:lnTo>
                      <a:lnTo>
                        <a:pt x="117142" y="12846"/>
                      </a:lnTo>
                      <a:lnTo>
                        <a:pt x="119340" y="17380"/>
                      </a:lnTo>
                      <a:lnTo>
                        <a:pt x="119999" y="22216"/>
                      </a:lnTo>
                      <a:lnTo>
                        <a:pt x="118901" y="26901"/>
                      </a:lnTo>
                      <a:lnTo>
                        <a:pt x="116483" y="31738"/>
                      </a:lnTo>
                      <a:lnTo>
                        <a:pt x="59780" y="108211"/>
                      </a:lnTo>
                      <a:lnTo>
                        <a:pt x="55604" y="112292"/>
                      </a:lnTo>
                      <a:lnTo>
                        <a:pt x="50549" y="115617"/>
                      </a:lnTo>
                      <a:lnTo>
                        <a:pt x="44835" y="118035"/>
                      </a:lnTo>
                      <a:lnTo>
                        <a:pt x="38241" y="119546"/>
                      </a:lnTo>
                      <a:lnTo>
                        <a:pt x="31648" y="120000"/>
                      </a:lnTo>
                      <a:lnTo>
                        <a:pt x="24395" y="119546"/>
                      </a:lnTo>
                      <a:lnTo>
                        <a:pt x="17142" y="117581"/>
                      </a:lnTo>
                      <a:lnTo>
                        <a:pt x="10989" y="115012"/>
                      </a:lnTo>
                      <a:lnTo>
                        <a:pt x="6373" y="111234"/>
                      </a:lnTo>
                      <a:lnTo>
                        <a:pt x="2857" y="107153"/>
                      </a:lnTo>
                      <a:lnTo>
                        <a:pt x="659" y="102770"/>
                      </a:lnTo>
                      <a:lnTo>
                        <a:pt x="0" y="98085"/>
                      </a:lnTo>
                      <a:lnTo>
                        <a:pt x="879" y="93249"/>
                      </a:lnTo>
                      <a:lnTo>
                        <a:pt x="3516" y="88413"/>
                      </a:lnTo>
                      <a:lnTo>
                        <a:pt x="59999" y="11939"/>
                      </a:lnTo>
                      <a:lnTo>
                        <a:pt x="64175" y="7858"/>
                      </a:lnTo>
                      <a:lnTo>
                        <a:pt x="69230" y="4382"/>
                      </a:lnTo>
                      <a:lnTo>
                        <a:pt x="75384" y="1964"/>
                      </a:lnTo>
                      <a:lnTo>
                        <a:pt x="81978" y="453"/>
                      </a:lnTo>
                      <a:lnTo>
                        <a:pt x="88791"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4" name="Shape 224"/>
                <p:cNvSpPr/>
                <p:nvPr/>
              </p:nvSpPr>
              <p:spPr>
                <a:xfrm>
                  <a:off x="1662" y="1314"/>
                  <a:ext cx="265" cy="181"/>
                </a:xfrm>
                <a:custGeom>
                  <a:avLst/>
                  <a:gdLst/>
                  <a:ahLst/>
                  <a:cxnLst/>
                  <a:rect l="0" t="0" r="0" b="0"/>
                  <a:pathLst>
                    <a:path w="120000" h="120000" extrusionOk="0">
                      <a:moveTo>
                        <a:pt x="22132" y="0"/>
                      </a:moveTo>
                      <a:lnTo>
                        <a:pt x="26951" y="1100"/>
                      </a:lnTo>
                      <a:lnTo>
                        <a:pt x="31769" y="3522"/>
                      </a:lnTo>
                      <a:lnTo>
                        <a:pt x="108105" y="60110"/>
                      </a:lnTo>
                      <a:lnTo>
                        <a:pt x="112170" y="64293"/>
                      </a:lnTo>
                      <a:lnTo>
                        <a:pt x="115633" y="69357"/>
                      </a:lnTo>
                      <a:lnTo>
                        <a:pt x="118042" y="75302"/>
                      </a:lnTo>
                      <a:lnTo>
                        <a:pt x="119548" y="82128"/>
                      </a:lnTo>
                      <a:lnTo>
                        <a:pt x="120000" y="88954"/>
                      </a:lnTo>
                      <a:lnTo>
                        <a:pt x="119397" y="96000"/>
                      </a:lnTo>
                      <a:lnTo>
                        <a:pt x="117590" y="103045"/>
                      </a:lnTo>
                      <a:lnTo>
                        <a:pt x="114730" y="108990"/>
                      </a:lnTo>
                      <a:lnTo>
                        <a:pt x="111267" y="113614"/>
                      </a:lnTo>
                      <a:lnTo>
                        <a:pt x="107352" y="117137"/>
                      </a:lnTo>
                      <a:lnTo>
                        <a:pt x="102835" y="119339"/>
                      </a:lnTo>
                      <a:lnTo>
                        <a:pt x="98318" y="120000"/>
                      </a:lnTo>
                      <a:lnTo>
                        <a:pt x="93350" y="119339"/>
                      </a:lnTo>
                      <a:lnTo>
                        <a:pt x="88381" y="116917"/>
                      </a:lnTo>
                      <a:lnTo>
                        <a:pt x="12045" y="59889"/>
                      </a:lnTo>
                      <a:lnTo>
                        <a:pt x="7829" y="55706"/>
                      </a:lnTo>
                      <a:lnTo>
                        <a:pt x="4366" y="50642"/>
                      </a:lnTo>
                      <a:lnTo>
                        <a:pt x="1957" y="44697"/>
                      </a:lnTo>
                      <a:lnTo>
                        <a:pt x="752" y="38091"/>
                      </a:lnTo>
                      <a:lnTo>
                        <a:pt x="0" y="31045"/>
                      </a:lnTo>
                      <a:lnTo>
                        <a:pt x="752" y="24220"/>
                      </a:lnTo>
                      <a:lnTo>
                        <a:pt x="2409" y="17394"/>
                      </a:lnTo>
                      <a:lnTo>
                        <a:pt x="5269" y="11229"/>
                      </a:lnTo>
                      <a:lnTo>
                        <a:pt x="8732" y="6385"/>
                      </a:lnTo>
                      <a:lnTo>
                        <a:pt x="12797" y="2862"/>
                      </a:lnTo>
                      <a:lnTo>
                        <a:pt x="17465" y="660"/>
                      </a:lnTo>
                      <a:lnTo>
                        <a:pt x="22132"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5" name="Shape 225"/>
                <p:cNvSpPr/>
                <p:nvPr/>
              </p:nvSpPr>
              <p:spPr>
                <a:xfrm>
                  <a:off x="1656" y="1006"/>
                  <a:ext cx="276" cy="154"/>
                </a:xfrm>
                <a:custGeom>
                  <a:avLst/>
                  <a:gdLst/>
                  <a:ahLst/>
                  <a:cxnLst/>
                  <a:rect l="0" t="0" r="0" b="0"/>
                  <a:pathLst>
                    <a:path w="120000" h="120000" extrusionOk="0">
                      <a:moveTo>
                        <a:pt x="97536" y="0"/>
                      </a:moveTo>
                      <a:lnTo>
                        <a:pt x="102028" y="0"/>
                      </a:lnTo>
                      <a:lnTo>
                        <a:pt x="106666" y="2337"/>
                      </a:lnTo>
                      <a:lnTo>
                        <a:pt x="110724" y="5974"/>
                      </a:lnTo>
                      <a:lnTo>
                        <a:pt x="114202" y="11168"/>
                      </a:lnTo>
                      <a:lnTo>
                        <a:pt x="117101" y="17662"/>
                      </a:lnTo>
                      <a:lnTo>
                        <a:pt x="118985" y="25454"/>
                      </a:lnTo>
                      <a:lnTo>
                        <a:pt x="120000" y="34025"/>
                      </a:lnTo>
                      <a:lnTo>
                        <a:pt x="119855" y="42337"/>
                      </a:lnTo>
                      <a:lnTo>
                        <a:pt x="118840" y="50389"/>
                      </a:lnTo>
                      <a:lnTo>
                        <a:pt x="116666" y="57662"/>
                      </a:lnTo>
                      <a:lnTo>
                        <a:pt x="113768" y="63896"/>
                      </a:lnTo>
                      <a:lnTo>
                        <a:pt x="110000" y="69090"/>
                      </a:lnTo>
                      <a:lnTo>
                        <a:pt x="105652" y="72467"/>
                      </a:lnTo>
                      <a:lnTo>
                        <a:pt x="27101" y="117922"/>
                      </a:lnTo>
                      <a:lnTo>
                        <a:pt x="24057" y="119480"/>
                      </a:lnTo>
                      <a:lnTo>
                        <a:pt x="20724" y="119999"/>
                      </a:lnTo>
                      <a:lnTo>
                        <a:pt x="16521" y="119220"/>
                      </a:lnTo>
                      <a:lnTo>
                        <a:pt x="12318" y="116883"/>
                      </a:lnTo>
                      <a:lnTo>
                        <a:pt x="8550" y="113246"/>
                      </a:lnTo>
                      <a:lnTo>
                        <a:pt x="5507" y="108051"/>
                      </a:lnTo>
                      <a:lnTo>
                        <a:pt x="2753" y="101558"/>
                      </a:lnTo>
                      <a:lnTo>
                        <a:pt x="869" y="94025"/>
                      </a:lnTo>
                      <a:lnTo>
                        <a:pt x="0" y="85974"/>
                      </a:lnTo>
                      <a:lnTo>
                        <a:pt x="0" y="77402"/>
                      </a:lnTo>
                      <a:lnTo>
                        <a:pt x="1304" y="69610"/>
                      </a:lnTo>
                      <a:lnTo>
                        <a:pt x="3333" y="62077"/>
                      </a:lnTo>
                      <a:lnTo>
                        <a:pt x="6231" y="55584"/>
                      </a:lnTo>
                      <a:lnTo>
                        <a:pt x="9855" y="50909"/>
                      </a:lnTo>
                      <a:lnTo>
                        <a:pt x="14202" y="47012"/>
                      </a:lnTo>
                      <a:lnTo>
                        <a:pt x="92753" y="1558"/>
                      </a:lnTo>
                      <a:lnTo>
                        <a:pt x="97536" y="0"/>
                      </a:lnTo>
                      <a:close/>
                    </a:path>
                  </a:pathLst>
                </a:custGeom>
                <a:solidFill>
                  <a:schemeClr val="lt1"/>
                </a:solid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grpSp>
          <p:nvGrpSpPr>
            <p:cNvPr id="226" name="Shape 226"/>
            <p:cNvGrpSpPr/>
            <p:nvPr/>
          </p:nvGrpSpPr>
          <p:grpSpPr>
            <a:xfrm>
              <a:off x="8109290" y="1357160"/>
              <a:ext cx="822960" cy="818147"/>
              <a:chOff x="8109290" y="1357160"/>
              <a:chExt cx="822960" cy="818147"/>
            </a:xfrm>
          </p:grpSpPr>
          <p:grpSp>
            <p:nvGrpSpPr>
              <p:cNvPr id="227" name="Shape 227"/>
              <p:cNvGrpSpPr/>
              <p:nvPr/>
            </p:nvGrpSpPr>
            <p:grpSpPr>
              <a:xfrm>
                <a:off x="8109290" y="1357160"/>
                <a:ext cx="822960" cy="818147"/>
                <a:chOff x="3874169" y="5173579"/>
                <a:chExt cx="822960" cy="818147"/>
              </a:xfrm>
            </p:grpSpPr>
            <p:sp>
              <p:nvSpPr>
                <p:cNvPr id="228" name="Shape 228"/>
                <p:cNvSpPr/>
                <p:nvPr/>
              </p:nvSpPr>
              <p:spPr>
                <a:xfrm>
                  <a:off x="3874169" y="5173579"/>
                  <a:ext cx="822960" cy="818147"/>
                </a:xfrm>
                <a:prstGeom prst="ellipse">
                  <a:avLst/>
                </a:prstGeom>
                <a:solidFill>
                  <a:srgbClr val="0096B6"/>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29" name="Shape 229"/>
                <p:cNvSpPr/>
                <p:nvPr/>
              </p:nvSpPr>
              <p:spPr>
                <a:xfrm>
                  <a:off x="4011329" y="5308332"/>
                  <a:ext cx="548640" cy="548640"/>
                </a:xfrm>
                <a:prstGeom prst="ellipse">
                  <a:avLst/>
                </a:prstGeom>
                <a:solidFill>
                  <a:schemeClr val="accent5"/>
                </a:solidFill>
                <a:ln>
                  <a:noFill/>
                </a:ln>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30" name="Shape 230"/>
              <p:cNvSpPr/>
              <p:nvPr/>
            </p:nvSpPr>
            <p:spPr>
              <a:xfrm>
                <a:off x="8282113" y="1566517"/>
                <a:ext cx="477314" cy="399432"/>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04</a:t>
                </a:r>
              </a:p>
            </p:txBody>
          </p:sp>
        </p:grpSp>
      </p:grpSp>
      <p:sp>
        <p:nvSpPr>
          <p:cNvPr id="231" name="Shape 231"/>
          <p:cNvSpPr/>
          <p:nvPr/>
        </p:nvSpPr>
        <p:spPr>
          <a:xfrm>
            <a:off x="838200" y="2659673"/>
            <a:ext cx="2870231" cy="923330"/>
          </a:xfrm>
          <a:prstGeom prst="rect">
            <a:avLst/>
          </a:prstGeom>
          <a:noFill/>
          <a:ln>
            <a:noFill/>
          </a:ln>
        </p:spPr>
        <p:txBody>
          <a:bodyPr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F3F3F"/>
                </a:solidFill>
                <a:effectLst/>
                <a:uLnTx/>
                <a:uFillTx/>
                <a:latin typeface="Times New Roman" panose="02020603050405020304" pitchFamily="18" charset="0"/>
                <a:ea typeface="Arial"/>
                <a:cs typeface="Times New Roman" panose="02020603050405020304" pitchFamily="18" charset="0"/>
                <a:sym typeface="Arial"/>
              </a:rPr>
              <a:t>Low maintenance charge.</a:t>
            </a:r>
          </a:p>
        </p:txBody>
      </p:sp>
      <p:sp>
        <p:nvSpPr>
          <p:cNvPr id="232" name="Shape 232"/>
          <p:cNvSpPr/>
          <p:nvPr/>
        </p:nvSpPr>
        <p:spPr>
          <a:xfrm>
            <a:off x="8880471" y="3822060"/>
            <a:ext cx="2635668" cy="923330"/>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F3F3F"/>
                </a:solidFill>
                <a:effectLst/>
                <a:uLnTx/>
                <a:uFillTx/>
                <a:latin typeface="Times New Roman" panose="02020603050405020304" pitchFamily="18" charset="0"/>
                <a:ea typeface="Arial"/>
                <a:cs typeface="Times New Roman" panose="02020603050405020304" pitchFamily="18" charset="0"/>
                <a:sym typeface="Arial"/>
              </a:rPr>
              <a:t>Highly secured device.</a:t>
            </a:r>
          </a:p>
        </p:txBody>
      </p:sp>
      <p:sp>
        <p:nvSpPr>
          <p:cNvPr id="233" name="Shape 233"/>
          <p:cNvSpPr/>
          <p:nvPr/>
        </p:nvSpPr>
        <p:spPr>
          <a:xfrm>
            <a:off x="6096001" y="1278958"/>
            <a:ext cx="3016722" cy="923330"/>
          </a:xfrm>
          <a:prstGeom prst="rect">
            <a:avLst/>
          </a:prstGeom>
          <a:noFill/>
          <a:ln>
            <a:noFill/>
          </a:ln>
        </p:spPr>
        <p:txBody>
          <a:bodyPr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F3F3F"/>
                </a:solidFill>
                <a:effectLst/>
                <a:uLnTx/>
                <a:uFillTx/>
                <a:latin typeface="Times New Roman" panose="02020603050405020304" pitchFamily="18" charset="0"/>
                <a:ea typeface="Arial"/>
                <a:cs typeface="Times New Roman" panose="02020603050405020304" pitchFamily="18" charset="0"/>
                <a:sym typeface="Arial"/>
              </a:rPr>
              <a:t>Alert notification message. </a:t>
            </a:r>
          </a:p>
        </p:txBody>
      </p:sp>
      <p:sp>
        <p:nvSpPr>
          <p:cNvPr id="234" name="Shape 234"/>
          <p:cNvSpPr txBox="1">
            <a:spLocks noGrp="1"/>
          </p:cNvSpPr>
          <p:nvPr>
            <p:ph type="title"/>
          </p:nvPr>
        </p:nvSpPr>
        <p:spPr>
          <a:prstGeom prst="rect">
            <a:avLst/>
          </a:prstGeom>
          <a:noFill/>
          <a:ln>
            <a:noFill/>
          </a:ln>
        </p:spPr>
        <p:txBody>
          <a:bodyPr wrap="square" lIns="0" tIns="60925" rIns="0" bIns="60925" anchor="ctr" anchorCtr="0">
            <a:noAutofit/>
          </a:bodyPr>
          <a:lstStyle/>
          <a:p>
            <a:pPr marL="0" marR="0" lvl="0" indent="0" algn="l" rtl="0">
              <a:lnSpc>
                <a:spcPct val="90000"/>
              </a:lnSpc>
              <a:spcBef>
                <a:spcPts val="0"/>
              </a:spcBef>
              <a:buClr>
                <a:srgbClr val="3F3F3F"/>
              </a:buClr>
              <a:buFont typeface="Calibri"/>
              <a:buNone/>
            </a:pPr>
            <a:r>
              <a:rPr lang="en-US" dirty="0">
                <a:solidFill>
                  <a:schemeClr val="tx1"/>
                </a:solidFill>
                <a:latin typeface="+mn-lt"/>
              </a:rPr>
              <a:t>D</a:t>
            </a:r>
            <a:r>
              <a:rPr lang="en-US" sz="3600" i="0" u="none" strike="noStrike" cap="none" dirty="0">
                <a:solidFill>
                  <a:schemeClr val="tx1"/>
                </a:solidFill>
                <a:latin typeface="+mn-lt"/>
                <a:ea typeface="Calibri"/>
                <a:cs typeface="Calibri"/>
                <a:sym typeface="Calibri"/>
              </a:rPr>
              <a:t>evice Features</a:t>
            </a:r>
          </a:p>
        </p:txBody>
      </p:sp>
      <p:sp>
        <p:nvSpPr>
          <p:cNvPr id="64" name="TextBox 63">
            <a:extLst>
              <a:ext uri="{FF2B5EF4-FFF2-40B4-BE49-F238E27FC236}">
                <a16:creationId xmlns:a16="http://schemas.microsoft.com/office/drawing/2014/main" id="{60894890-FC82-482D-BF7A-AF182D67EE7E}"/>
              </a:ext>
            </a:extLst>
          </p:cNvPr>
          <p:cNvSpPr txBox="1"/>
          <p:nvPr/>
        </p:nvSpPr>
        <p:spPr>
          <a:xfrm>
            <a:off x="11419510" y="6178347"/>
            <a:ext cx="510616" cy="369332"/>
          </a:xfrm>
          <a:prstGeom prst="rect">
            <a:avLst/>
          </a:prstGeom>
          <a:noFill/>
        </p:spPr>
        <p:txBody>
          <a:bodyPr wrap="square" rtlCol="0">
            <a:spAutoFit/>
          </a:bodyPr>
          <a:lstStyle/>
          <a:p>
            <a:r>
              <a:rPr lang="en-IN" dirty="0"/>
              <a:t>05</a:t>
            </a:r>
          </a:p>
        </p:txBody>
      </p:sp>
      <p:sp>
        <p:nvSpPr>
          <p:cNvPr id="67" name="Rectangle 66">
            <a:extLst>
              <a:ext uri="{FF2B5EF4-FFF2-40B4-BE49-F238E27FC236}">
                <a16:creationId xmlns:a16="http://schemas.microsoft.com/office/drawing/2014/main" id="{694A7D82-E767-47E0-920F-227EA8F5DF12}"/>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6953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generated with high confidence">
            <a:extLst>
              <a:ext uri="{FF2B5EF4-FFF2-40B4-BE49-F238E27FC236}">
                <a16:creationId xmlns:a16="http://schemas.microsoft.com/office/drawing/2014/main" id="{1842E4AE-D628-44D1-B5B4-A3CEF0C9D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930868"/>
            <a:ext cx="11176000" cy="5745704"/>
          </a:xfrm>
        </p:spPr>
      </p:pic>
      <p:sp>
        <p:nvSpPr>
          <p:cNvPr id="3" name="Shape 236">
            <a:extLst>
              <a:ext uri="{FF2B5EF4-FFF2-40B4-BE49-F238E27FC236}">
                <a16:creationId xmlns:a16="http://schemas.microsoft.com/office/drawing/2014/main" id="{671C1A4F-4765-4F71-88EB-DE42B57E7D24}"/>
              </a:ext>
            </a:extLst>
          </p:cNvPr>
          <p:cNvSpPr txBox="1">
            <a:spLocks/>
          </p:cNvSpPr>
          <p:nvPr/>
        </p:nvSpPr>
        <p:spPr>
          <a:xfrm>
            <a:off x="611030" y="274640"/>
            <a:ext cx="10969943" cy="711081"/>
          </a:xfrm>
          <a:prstGeom prst="rect">
            <a:avLst/>
          </a:prstGeom>
          <a:noFill/>
          <a:ln>
            <a:noFill/>
          </a:ln>
        </p:spPr>
        <p:txBody>
          <a:bodyPr wrap="square" lIns="121875" tIns="60925" rIns="121875" bIns="6092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rgbClr val="3F3F3F"/>
              </a:buClr>
              <a:buSzPts val="1400"/>
              <a:buFont typeface="Calibri"/>
              <a:buNone/>
              <a:defRPr sz="3600" b="1" i="0" u="none" strike="noStrike" cap="none">
                <a:solidFill>
                  <a:srgbClr val="3F3F3F"/>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0" marR="0" lvl="0" indent="0" algn="l" defTabSz="914400" rtl="0" eaLnBrk="1" fontAlgn="auto" latinLnBrk="0" hangingPunct="1">
              <a:lnSpc>
                <a:spcPct val="90000"/>
              </a:lnSpc>
              <a:spcBef>
                <a:spcPts val="0"/>
              </a:spcBef>
              <a:spcAft>
                <a:spcPts val="0"/>
              </a:spcAft>
              <a:buClr>
                <a:srgbClr val="3F3F3F"/>
              </a:buClr>
              <a:buSzPts val="1400"/>
              <a:buFont typeface="Calibri"/>
              <a:buNone/>
              <a:tabLst/>
              <a:defRPr/>
            </a:pPr>
            <a:r>
              <a:rPr lang="en-IN" kern="0" dirty="0">
                <a:solidFill>
                  <a:schemeClr val="tx1"/>
                </a:solidFill>
                <a:latin typeface="Arial" panose="020B0604020202020204" pitchFamily="34" charset="0"/>
                <a:cs typeface="Arial" panose="020B0604020202020204" pitchFamily="34" charset="0"/>
              </a:rPr>
              <a:t>Block Diagram</a:t>
            </a:r>
            <a:endParaRPr kumimoji="0" lang="en-IN" sz="36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Calibri"/>
            </a:endParaRPr>
          </a:p>
        </p:txBody>
      </p:sp>
      <p:sp>
        <p:nvSpPr>
          <p:cNvPr id="4" name="TextBox 3">
            <a:extLst>
              <a:ext uri="{FF2B5EF4-FFF2-40B4-BE49-F238E27FC236}">
                <a16:creationId xmlns:a16="http://schemas.microsoft.com/office/drawing/2014/main" id="{F15418A6-1C98-463B-9CC9-03111B7B2D1F}"/>
              </a:ext>
            </a:extLst>
          </p:cNvPr>
          <p:cNvSpPr txBox="1"/>
          <p:nvPr/>
        </p:nvSpPr>
        <p:spPr>
          <a:xfrm>
            <a:off x="11419510" y="6178347"/>
            <a:ext cx="510616" cy="369332"/>
          </a:xfrm>
          <a:prstGeom prst="rect">
            <a:avLst/>
          </a:prstGeom>
          <a:noFill/>
        </p:spPr>
        <p:txBody>
          <a:bodyPr wrap="square" rtlCol="0">
            <a:spAutoFit/>
          </a:bodyPr>
          <a:lstStyle/>
          <a:p>
            <a:r>
              <a:rPr lang="en-IN" dirty="0"/>
              <a:t>06</a:t>
            </a:r>
          </a:p>
        </p:txBody>
      </p:sp>
      <p:sp>
        <p:nvSpPr>
          <p:cNvPr id="6" name="Rectangle 5">
            <a:extLst>
              <a:ext uri="{FF2B5EF4-FFF2-40B4-BE49-F238E27FC236}">
                <a16:creationId xmlns:a16="http://schemas.microsoft.com/office/drawing/2014/main" id="{5B992C96-F4F5-4AE9-AE64-3A0A9A187B6C}"/>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35540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4"/>
            </a:gs>
            <a:gs pos="100000">
              <a:schemeClr val="accent4"/>
            </a:gs>
          </a:gsLst>
          <a:lin ang="2400000" scaled="0"/>
        </a:gradFill>
        <a:effectLst/>
      </p:bgPr>
    </p:bg>
    <p:spTree>
      <p:nvGrpSpPr>
        <p:cNvPr id="1" name="Shape 52"/>
        <p:cNvGrpSpPr/>
        <p:nvPr/>
      </p:nvGrpSpPr>
      <p:grpSpPr>
        <a:xfrm>
          <a:off x="0" y="0"/>
          <a:ext cx="0" cy="0"/>
          <a:chOff x="0" y="0"/>
          <a:chExt cx="0" cy="0"/>
        </a:xfrm>
      </p:grpSpPr>
      <p:sp>
        <p:nvSpPr>
          <p:cNvPr id="53" name="Shape 53"/>
          <p:cNvSpPr/>
          <p:nvPr/>
        </p:nvSpPr>
        <p:spPr>
          <a:xfrm>
            <a:off x="571501" y="805242"/>
            <a:ext cx="11048999" cy="5575206"/>
          </a:xfrm>
          <a:prstGeom prst="rect">
            <a:avLst/>
          </a:prstGeom>
          <a:solidFill>
            <a:schemeClr val="accent3">
              <a:alpha val="49803"/>
            </a:schemeClr>
          </a:solidFill>
          <a:ln>
            <a:noFill/>
          </a:ln>
          <a:effectLst>
            <a:outerShdw blurRad="292100" dist="38100" dir="2700000" algn="tl" rotWithShape="0">
              <a:srgbClr val="000000">
                <a:alpha val="28627"/>
              </a:srgbClr>
            </a:outerShdw>
          </a:effectLst>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4" name="Shape 54"/>
          <p:cNvSpPr/>
          <p:nvPr/>
        </p:nvSpPr>
        <p:spPr>
          <a:xfrm>
            <a:off x="571498" y="820101"/>
            <a:ext cx="2762567" cy="1810994"/>
          </a:xfrm>
          <a:prstGeom prst="rect">
            <a:avLst/>
          </a:prstGeom>
          <a:gradFill>
            <a:gsLst>
              <a:gs pos="0">
                <a:srgbClr val="FCCBA6">
                  <a:alpha val="64705"/>
                </a:srgbClr>
              </a:gs>
              <a:gs pos="100000">
                <a:srgbClr val="CAE0F9">
                  <a:alpha val="40784"/>
                </a:srgbClr>
              </a:gs>
            </a:gsLst>
            <a:lin ang="54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5" name="Shape 55"/>
          <p:cNvSpPr/>
          <p:nvPr/>
        </p:nvSpPr>
        <p:spPr>
          <a:xfrm>
            <a:off x="3334068" y="809990"/>
            <a:ext cx="2762567" cy="1635193"/>
          </a:xfrm>
          <a:prstGeom prst="rect">
            <a:avLst/>
          </a:prstGeom>
          <a:gradFill>
            <a:gsLst>
              <a:gs pos="0">
                <a:srgbClr val="114E97">
                  <a:alpha val="78823"/>
                </a:srgbClr>
              </a:gs>
              <a:gs pos="9000">
                <a:srgbClr val="114E97">
                  <a:alpha val="78823"/>
                </a:srgbClr>
              </a:gs>
              <a:gs pos="100000">
                <a:srgbClr val="97C2F3">
                  <a:alpha val="21960"/>
                </a:srgbClr>
              </a:gs>
            </a:gsLst>
            <a:lin ang="54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6" name="Shape 56"/>
          <p:cNvSpPr/>
          <p:nvPr/>
        </p:nvSpPr>
        <p:spPr>
          <a:xfrm>
            <a:off x="571499" y="2595218"/>
            <a:ext cx="5525135" cy="1817597"/>
          </a:xfrm>
          <a:prstGeom prst="rect">
            <a:avLst/>
          </a:prstGeom>
          <a:gradFill>
            <a:gsLst>
              <a:gs pos="0">
                <a:srgbClr val="0E6CD4">
                  <a:alpha val="26666"/>
                </a:srgbClr>
              </a:gs>
              <a:gs pos="10000">
                <a:srgbClr val="0E6CD4">
                  <a:alpha val="26666"/>
                </a:srgbClr>
              </a:gs>
              <a:gs pos="100000">
                <a:srgbClr val="5EA5F4">
                  <a:alpha val="75686"/>
                </a:srgbClr>
              </a:gs>
            </a:gsLst>
            <a:lin ang="135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7" name="Shape 57"/>
          <p:cNvSpPr/>
          <p:nvPr/>
        </p:nvSpPr>
        <p:spPr>
          <a:xfrm>
            <a:off x="6096635" y="474896"/>
            <a:ext cx="5523866" cy="3935264"/>
          </a:xfrm>
          <a:prstGeom prst="rect">
            <a:avLst/>
          </a:prstGeom>
          <a:gradFill>
            <a:gsLst>
              <a:gs pos="0">
                <a:srgbClr val="FCCBA6">
                  <a:alpha val="0"/>
                </a:srgbClr>
              </a:gs>
              <a:gs pos="100000">
                <a:srgbClr val="CAE0F9">
                  <a:alpha val="40784"/>
                </a:srgbClr>
              </a:gs>
            </a:gsLst>
            <a:lin ang="54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8" name="Shape 58"/>
          <p:cNvSpPr/>
          <p:nvPr/>
        </p:nvSpPr>
        <p:spPr>
          <a:xfrm>
            <a:off x="8866532" y="4410160"/>
            <a:ext cx="2762567" cy="1970288"/>
          </a:xfrm>
          <a:prstGeom prst="rect">
            <a:avLst/>
          </a:prstGeom>
          <a:gradFill>
            <a:gsLst>
              <a:gs pos="0">
                <a:srgbClr val="1D305F">
                  <a:alpha val="85882"/>
                </a:srgbClr>
              </a:gs>
              <a:gs pos="100000">
                <a:srgbClr val="553B84">
                  <a:alpha val="65882"/>
                </a:srgbClr>
              </a:gs>
            </a:gsLst>
            <a:lin ang="162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59" name="Shape 59"/>
          <p:cNvSpPr/>
          <p:nvPr/>
        </p:nvSpPr>
        <p:spPr>
          <a:xfrm>
            <a:off x="3332797" y="4410160"/>
            <a:ext cx="2762567" cy="1970288"/>
          </a:xfrm>
          <a:prstGeom prst="rect">
            <a:avLst/>
          </a:prstGeom>
          <a:gradFill>
            <a:gsLst>
              <a:gs pos="0">
                <a:srgbClr val="1D305F">
                  <a:alpha val="85882"/>
                </a:srgbClr>
              </a:gs>
              <a:gs pos="100000">
                <a:srgbClr val="553B84">
                  <a:alpha val="65882"/>
                </a:srgbClr>
              </a:gs>
            </a:gsLst>
            <a:lin ang="189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60" name="Shape 60"/>
          <p:cNvSpPr/>
          <p:nvPr/>
        </p:nvSpPr>
        <p:spPr>
          <a:xfrm>
            <a:off x="6096635" y="4412816"/>
            <a:ext cx="2762567" cy="1970288"/>
          </a:xfrm>
          <a:prstGeom prst="rect">
            <a:avLst/>
          </a:prstGeom>
          <a:gradFill>
            <a:gsLst>
              <a:gs pos="0">
                <a:schemeClr val="accent4"/>
              </a:gs>
              <a:gs pos="100000">
                <a:srgbClr val="553B84">
                  <a:alpha val="48627"/>
                </a:srgbClr>
              </a:gs>
            </a:gsLst>
            <a:lin ang="81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61" name="Shape 61"/>
          <p:cNvSpPr/>
          <p:nvPr/>
        </p:nvSpPr>
        <p:spPr>
          <a:xfrm>
            <a:off x="8884543" y="4678074"/>
            <a:ext cx="2762567" cy="1970288"/>
          </a:xfrm>
          <a:prstGeom prst="rect">
            <a:avLst/>
          </a:prstGeom>
          <a:gradFill>
            <a:gsLst>
              <a:gs pos="0">
                <a:srgbClr val="553B84">
                  <a:alpha val="81960"/>
                </a:srgbClr>
              </a:gs>
              <a:gs pos="100000">
                <a:srgbClr val="553B84">
                  <a:alpha val="48627"/>
                </a:srgbClr>
              </a:gs>
            </a:gsLst>
            <a:lin ang="5400000" scaled="0"/>
          </a:gra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62" name="Shape 62"/>
          <p:cNvSpPr txBox="1"/>
          <p:nvPr/>
        </p:nvSpPr>
        <p:spPr>
          <a:xfrm>
            <a:off x="592323" y="832980"/>
            <a:ext cx="2478156" cy="276999"/>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Voltage</a:t>
            </a:r>
          </a:p>
        </p:txBody>
      </p:sp>
      <p:sp>
        <p:nvSpPr>
          <p:cNvPr id="63" name="Shape 63"/>
          <p:cNvSpPr txBox="1"/>
          <p:nvPr/>
        </p:nvSpPr>
        <p:spPr>
          <a:xfrm>
            <a:off x="3421821" y="834728"/>
            <a:ext cx="2478156" cy="276999"/>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Current</a:t>
            </a:r>
          </a:p>
        </p:txBody>
      </p:sp>
      <p:sp>
        <p:nvSpPr>
          <p:cNvPr id="64" name="Shape 64"/>
          <p:cNvSpPr txBox="1"/>
          <p:nvPr/>
        </p:nvSpPr>
        <p:spPr>
          <a:xfrm>
            <a:off x="6238462" y="609601"/>
            <a:ext cx="2575255" cy="368784"/>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ea typeface="Arial"/>
                <a:cs typeface="Arial"/>
                <a:sym typeface="Arial"/>
              </a:rPr>
              <a:t>Temperature (In *C)</a:t>
            </a:r>
          </a:p>
        </p:txBody>
      </p:sp>
      <p:pic>
        <p:nvPicPr>
          <p:cNvPr id="65" name="Shape 65"/>
          <p:cNvPicPr preferRelativeResize="0"/>
          <p:nvPr/>
        </p:nvPicPr>
        <p:blipFill rotWithShape="1">
          <a:blip r:embed="rId3">
            <a:alphaModFix/>
          </a:blip>
          <a:srcRect/>
          <a:stretch/>
        </p:blipFill>
        <p:spPr>
          <a:xfrm>
            <a:off x="6238464" y="990600"/>
            <a:ext cx="2488822" cy="1451928"/>
          </a:xfrm>
          <a:prstGeom prst="rect">
            <a:avLst/>
          </a:prstGeom>
          <a:noFill/>
          <a:ln>
            <a:noFill/>
          </a:ln>
        </p:spPr>
      </p:pic>
      <p:sp>
        <p:nvSpPr>
          <p:cNvPr id="66" name="Shape 66"/>
          <p:cNvSpPr/>
          <p:nvPr/>
        </p:nvSpPr>
        <p:spPr>
          <a:xfrm>
            <a:off x="1167715" y="1219199"/>
            <a:ext cx="1439449" cy="1439449"/>
          </a:xfrm>
          <a:prstGeom prst="blockArc">
            <a:avLst>
              <a:gd name="adj1" fmla="val 10800000"/>
              <a:gd name="adj2" fmla="val 21592642"/>
              <a:gd name="adj3" fmla="val 10093"/>
            </a:avLst>
          </a:prstGeom>
          <a:solidFill>
            <a:schemeClr val="lt1"/>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sp>
        <p:nvSpPr>
          <p:cNvPr id="67" name="Shape 67"/>
          <p:cNvSpPr/>
          <p:nvPr/>
        </p:nvSpPr>
        <p:spPr>
          <a:xfrm>
            <a:off x="1168452" y="1219201"/>
            <a:ext cx="1439449" cy="1439449"/>
          </a:xfrm>
          <a:prstGeom prst="blockArc">
            <a:avLst>
              <a:gd name="adj1" fmla="val 10800000"/>
              <a:gd name="adj2" fmla="val 17486118"/>
              <a:gd name="adj3" fmla="val 10371"/>
            </a:avLst>
          </a:prstGeom>
          <a:solidFill>
            <a:schemeClr val="accent1"/>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cxnSp>
        <p:nvCxnSpPr>
          <p:cNvPr id="68" name="Shape 68"/>
          <p:cNvCxnSpPr>
            <a:cxnSpLocks/>
          </p:cNvCxnSpPr>
          <p:nvPr/>
        </p:nvCxnSpPr>
        <p:spPr>
          <a:xfrm>
            <a:off x="1099695" y="1936996"/>
            <a:ext cx="1575486" cy="0"/>
          </a:xfrm>
          <a:prstGeom prst="straightConnector1">
            <a:avLst/>
          </a:prstGeom>
          <a:noFill/>
          <a:ln w="9525" cap="flat" cmpd="sng">
            <a:solidFill>
              <a:schemeClr val="lt1">
                <a:alpha val="20000"/>
              </a:schemeClr>
            </a:solidFill>
            <a:prstDash val="solid"/>
            <a:round/>
            <a:headEnd type="none" w="med" len="med"/>
            <a:tailEnd type="none" w="med" len="med"/>
          </a:ln>
        </p:spPr>
      </p:cxnSp>
      <p:grpSp>
        <p:nvGrpSpPr>
          <p:cNvPr id="69" name="Shape 69"/>
          <p:cNvGrpSpPr/>
          <p:nvPr/>
        </p:nvGrpSpPr>
        <p:grpSpPr>
          <a:xfrm rot="1242613">
            <a:off x="1188859" y="1242751"/>
            <a:ext cx="1397158" cy="1397158"/>
            <a:chOff x="2254900" y="2425621"/>
            <a:chExt cx="1397158" cy="1397158"/>
          </a:xfrm>
        </p:grpSpPr>
        <p:sp>
          <p:nvSpPr>
            <p:cNvPr id="70" name="Shape 70"/>
            <p:cNvSpPr/>
            <p:nvPr/>
          </p:nvSpPr>
          <p:spPr>
            <a:xfrm rot="5400000">
              <a:off x="2557553" y="2781643"/>
              <a:ext cx="791852" cy="118934"/>
            </a:xfrm>
            <a:custGeom>
              <a:avLst/>
              <a:gdLst/>
              <a:ahLst/>
              <a:cxnLst/>
              <a:rect l="0" t="0" r="0" b="0"/>
              <a:pathLst>
                <a:path w="120000" h="120000" extrusionOk="0">
                  <a:moveTo>
                    <a:pt x="0" y="57340"/>
                  </a:moveTo>
                  <a:lnTo>
                    <a:pt x="106985" y="0"/>
                  </a:lnTo>
                  <a:lnTo>
                    <a:pt x="120000" y="60000"/>
                  </a:lnTo>
                  <a:lnTo>
                    <a:pt x="106985" y="120000"/>
                  </a:lnTo>
                  <a:lnTo>
                    <a:pt x="0" y="57340"/>
                  </a:lnTo>
                  <a:close/>
                </a:path>
              </a:pathLst>
            </a:custGeom>
            <a:solidFill>
              <a:schemeClr val="accent4"/>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71" name="Shape 71"/>
            <p:cNvSpPr/>
            <p:nvPr/>
          </p:nvSpPr>
          <p:spPr>
            <a:xfrm>
              <a:off x="2254900" y="2425621"/>
              <a:ext cx="1397158" cy="1397158"/>
            </a:xfrm>
            <a:prstGeom prst="ellipse">
              <a:avLst/>
            </a:prstGeom>
            <a:no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sp>
        <p:nvSpPr>
          <p:cNvPr id="72" name="Shape 72"/>
          <p:cNvSpPr txBox="1"/>
          <p:nvPr/>
        </p:nvSpPr>
        <p:spPr>
          <a:xfrm>
            <a:off x="1003602" y="1973255"/>
            <a:ext cx="444352" cy="261610"/>
          </a:xfrm>
          <a:prstGeom prst="rect">
            <a:avLst/>
          </a:prstGeom>
          <a:noFill/>
          <a:ln>
            <a:noFill/>
          </a:ln>
        </p:spPr>
        <p:txBody>
          <a:bodyPr wrap="square" lIns="91425" tIns="45700" rIns="91425" bIns="45700" anchor="t" anchorCtr="0">
            <a:noAutofit/>
          </a:bodyPr>
          <a:lstStyle/>
          <a:p>
            <a:r>
              <a:rPr lang="en-IN" sz="1050" kern="0" dirty="0">
                <a:solidFill>
                  <a:srgbClr val="FFFFFF"/>
                </a:solidFill>
                <a:latin typeface="Arial"/>
                <a:ea typeface="Arial"/>
                <a:cs typeface="Arial"/>
                <a:sym typeface="Arial"/>
              </a:rPr>
              <a:t>0</a:t>
            </a:r>
          </a:p>
        </p:txBody>
      </p:sp>
      <p:sp>
        <p:nvSpPr>
          <p:cNvPr id="73" name="Shape 73"/>
          <p:cNvSpPr txBox="1"/>
          <p:nvPr/>
        </p:nvSpPr>
        <p:spPr>
          <a:xfrm>
            <a:off x="2303698" y="1973255"/>
            <a:ext cx="470000" cy="253916"/>
          </a:xfrm>
          <a:prstGeom prst="rect">
            <a:avLst/>
          </a:prstGeom>
          <a:noFill/>
          <a:ln>
            <a:noFill/>
          </a:ln>
        </p:spPr>
        <p:txBody>
          <a:bodyPr wrap="square" lIns="91425" tIns="45700" rIns="91425" bIns="45700" anchor="t" anchorCtr="0">
            <a:noAutofit/>
          </a:bodyPr>
          <a:lstStyle/>
          <a:p>
            <a:r>
              <a:rPr lang="en-IN" sz="1050" kern="0" dirty="0">
                <a:solidFill>
                  <a:srgbClr val="FFFFFF"/>
                </a:solidFill>
                <a:latin typeface="Arial"/>
                <a:ea typeface="Arial"/>
                <a:cs typeface="Arial"/>
                <a:sym typeface="Arial"/>
              </a:rPr>
              <a:t>450</a:t>
            </a:r>
          </a:p>
        </p:txBody>
      </p:sp>
      <p:sp>
        <p:nvSpPr>
          <p:cNvPr id="74" name="Shape 74"/>
          <p:cNvSpPr txBox="1"/>
          <p:nvPr/>
        </p:nvSpPr>
        <p:spPr>
          <a:xfrm>
            <a:off x="2325020" y="1043718"/>
            <a:ext cx="1123615" cy="369332"/>
          </a:xfrm>
          <a:prstGeom prst="rect">
            <a:avLst/>
          </a:prstGeom>
          <a:noFill/>
          <a:ln>
            <a:noFill/>
          </a:ln>
        </p:spPr>
        <p:txBody>
          <a:bodyPr wrap="square" lIns="91425" tIns="45700" rIns="91425" bIns="45700" anchor="t" anchorCtr="0">
            <a:noAutofit/>
          </a:bodyPr>
          <a:lstStyle/>
          <a:p>
            <a:r>
              <a:rPr lang="en-IN" b="1" kern="0" dirty="0">
                <a:solidFill>
                  <a:srgbClr val="FFFFFF"/>
                </a:solidFill>
                <a:latin typeface="Arial"/>
                <a:ea typeface="Arial"/>
                <a:cs typeface="Arial"/>
                <a:sym typeface="Arial"/>
              </a:rPr>
              <a:t>440/450</a:t>
            </a:r>
          </a:p>
        </p:txBody>
      </p:sp>
      <p:sp>
        <p:nvSpPr>
          <p:cNvPr id="75" name="Shape 75"/>
          <p:cNvSpPr/>
          <p:nvPr/>
        </p:nvSpPr>
        <p:spPr>
          <a:xfrm>
            <a:off x="3952956" y="1219199"/>
            <a:ext cx="1439449" cy="1439449"/>
          </a:xfrm>
          <a:prstGeom prst="blockArc">
            <a:avLst>
              <a:gd name="adj1" fmla="val 10800000"/>
              <a:gd name="adj2" fmla="val 21592642"/>
              <a:gd name="adj3" fmla="val 10093"/>
            </a:avLst>
          </a:prstGeom>
          <a:solidFill>
            <a:schemeClr val="lt1"/>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sp>
        <p:nvSpPr>
          <p:cNvPr id="76" name="Shape 76"/>
          <p:cNvSpPr/>
          <p:nvPr/>
        </p:nvSpPr>
        <p:spPr>
          <a:xfrm>
            <a:off x="3953858" y="1219201"/>
            <a:ext cx="1439449" cy="1439449"/>
          </a:xfrm>
          <a:prstGeom prst="blockArc">
            <a:avLst>
              <a:gd name="adj1" fmla="val 10800000"/>
              <a:gd name="adj2" fmla="val 19709231"/>
              <a:gd name="adj3" fmla="val 10558"/>
            </a:avLst>
          </a:prstGeom>
          <a:solidFill>
            <a:schemeClr val="accent1"/>
          </a:solidFill>
          <a:ln>
            <a:noFill/>
          </a:ln>
        </p:spPr>
        <p:txBody>
          <a:bodyPr wrap="square" lIns="91425" tIns="45700" rIns="91425" bIns="45700" anchor="ctr" anchorCtr="0">
            <a:noAutofit/>
          </a:bodyPr>
          <a:lstStyle/>
          <a:p>
            <a:pPr algn="ctr"/>
            <a:endParaRPr sz="2400" kern="0">
              <a:solidFill>
                <a:srgbClr val="000000"/>
              </a:solidFill>
              <a:latin typeface="Calibri"/>
              <a:ea typeface="Calibri"/>
              <a:cs typeface="Calibri"/>
              <a:sym typeface="Calibri"/>
            </a:endParaRPr>
          </a:p>
        </p:txBody>
      </p:sp>
      <p:cxnSp>
        <p:nvCxnSpPr>
          <p:cNvPr id="77" name="Shape 77"/>
          <p:cNvCxnSpPr>
            <a:cxnSpLocks/>
          </p:cNvCxnSpPr>
          <p:nvPr/>
        </p:nvCxnSpPr>
        <p:spPr>
          <a:xfrm>
            <a:off x="3884936" y="1936996"/>
            <a:ext cx="1575486" cy="0"/>
          </a:xfrm>
          <a:prstGeom prst="straightConnector1">
            <a:avLst/>
          </a:prstGeom>
          <a:noFill/>
          <a:ln w="9525" cap="flat" cmpd="sng">
            <a:solidFill>
              <a:schemeClr val="lt1">
                <a:alpha val="20000"/>
              </a:schemeClr>
            </a:solidFill>
            <a:prstDash val="solid"/>
            <a:round/>
            <a:headEnd type="none" w="med" len="med"/>
            <a:tailEnd type="none" w="med" len="med"/>
          </a:ln>
        </p:spPr>
      </p:cxnSp>
      <p:grpSp>
        <p:nvGrpSpPr>
          <p:cNvPr id="78" name="Shape 78"/>
          <p:cNvGrpSpPr/>
          <p:nvPr/>
        </p:nvGrpSpPr>
        <p:grpSpPr>
          <a:xfrm rot="3474957">
            <a:off x="3974100" y="1242751"/>
            <a:ext cx="1397158" cy="1397158"/>
            <a:chOff x="2254900" y="2425621"/>
            <a:chExt cx="1397158" cy="1397158"/>
          </a:xfrm>
        </p:grpSpPr>
        <p:sp>
          <p:nvSpPr>
            <p:cNvPr id="79" name="Shape 79"/>
            <p:cNvSpPr/>
            <p:nvPr/>
          </p:nvSpPr>
          <p:spPr>
            <a:xfrm rot="5400000">
              <a:off x="2557553" y="2781643"/>
              <a:ext cx="791852" cy="118934"/>
            </a:xfrm>
            <a:custGeom>
              <a:avLst/>
              <a:gdLst/>
              <a:ahLst/>
              <a:cxnLst/>
              <a:rect l="0" t="0" r="0" b="0"/>
              <a:pathLst>
                <a:path w="120000" h="120000" extrusionOk="0">
                  <a:moveTo>
                    <a:pt x="0" y="57340"/>
                  </a:moveTo>
                  <a:lnTo>
                    <a:pt x="106985" y="0"/>
                  </a:lnTo>
                  <a:lnTo>
                    <a:pt x="120000" y="60000"/>
                  </a:lnTo>
                  <a:lnTo>
                    <a:pt x="106985" y="120000"/>
                  </a:lnTo>
                  <a:lnTo>
                    <a:pt x="0" y="57340"/>
                  </a:lnTo>
                  <a:close/>
                </a:path>
              </a:pathLst>
            </a:custGeom>
            <a:solidFill>
              <a:schemeClr val="accent4"/>
            </a:solid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sp>
          <p:nvSpPr>
            <p:cNvPr id="80" name="Shape 80"/>
            <p:cNvSpPr/>
            <p:nvPr/>
          </p:nvSpPr>
          <p:spPr>
            <a:xfrm>
              <a:off x="2254900" y="2425621"/>
              <a:ext cx="1397158" cy="1397158"/>
            </a:xfrm>
            <a:prstGeom prst="ellipse">
              <a:avLst/>
            </a:prstGeom>
            <a:noFill/>
            <a:ln>
              <a:noFill/>
            </a:ln>
          </p:spPr>
          <p:txBody>
            <a:bodyPr wrap="square" lIns="91425" tIns="45700" rIns="91425" bIns="45700" anchor="ctr" anchorCtr="0">
              <a:noAutofit/>
            </a:bodyPr>
            <a:lstStyle/>
            <a:p>
              <a:pPr algn="ctr"/>
              <a:endParaRPr sz="2400" kern="0">
                <a:solidFill>
                  <a:srgbClr val="FFFFFF"/>
                </a:solidFill>
                <a:latin typeface="Calibri"/>
                <a:ea typeface="Calibri"/>
                <a:cs typeface="Calibri"/>
                <a:sym typeface="Calibri"/>
              </a:endParaRPr>
            </a:p>
          </p:txBody>
        </p:sp>
      </p:grpSp>
      <p:sp>
        <p:nvSpPr>
          <p:cNvPr id="81" name="Shape 81"/>
          <p:cNvSpPr txBox="1"/>
          <p:nvPr/>
        </p:nvSpPr>
        <p:spPr>
          <a:xfrm>
            <a:off x="3788843" y="1973255"/>
            <a:ext cx="444352" cy="261610"/>
          </a:xfrm>
          <a:prstGeom prst="rect">
            <a:avLst/>
          </a:prstGeom>
          <a:noFill/>
          <a:ln>
            <a:noFill/>
          </a:ln>
        </p:spPr>
        <p:txBody>
          <a:bodyPr wrap="square" lIns="91425" tIns="45700" rIns="91425" bIns="45700" anchor="t" anchorCtr="0">
            <a:noAutofit/>
          </a:bodyPr>
          <a:lstStyle/>
          <a:p>
            <a:r>
              <a:rPr lang="en-IN" sz="1050" kern="0" dirty="0">
                <a:solidFill>
                  <a:srgbClr val="FFFFFF"/>
                </a:solidFill>
                <a:latin typeface="Arial"/>
                <a:ea typeface="Arial"/>
                <a:cs typeface="Arial"/>
                <a:sym typeface="Arial"/>
              </a:rPr>
              <a:t>0</a:t>
            </a:r>
          </a:p>
        </p:txBody>
      </p:sp>
      <p:sp>
        <p:nvSpPr>
          <p:cNvPr id="82" name="Shape 82"/>
          <p:cNvSpPr txBox="1"/>
          <p:nvPr/>
        </p:nvSpPr>
        <p:spPr>
          <a:xfrm>
            <a:off x="5088939" y="1973255"/>
            <a:ext cx="470000" cy="253916"/>
          </a:xfrm>
          <a:prstGeom prst="rect">
            <a:avLst/>
          </a:prstGeom>
          <a:noFill/>
          <a:ln>
            <a:noFill/>
          </a:ln>
        </p:spPr>
        <p:txBody>
          <a:bodyPr wrap="square" lIns="91425" tIns="45700" rIns="91425" bIns="45700" anchor="t" anchorCtr="0">
            <a:noAutofit/>
          </a:bodyPr>
          <a:lstStyle/>
          <a:p>
            <a:r>
              <a:rPr lang="en-IN" sz="1050" kern="0" dirty="0">
                <a:solidFill>
                  <a:srgbClr val="FFFFFF"/>
                </a:solidFill>
                <a:latin typeface="Arial"/>
                <a:ea typeface="Arial"/>
                <a:cs typeface="Arial"/>
                <a:sym typeface="Arial"/>
              </a:rPr>
              <a:t>15</a:t>
            </a:r>
          </a:p>
        </p:txBody>
      </p:sp>
      <p:sp>
        <p:nvSpPr>
          <p:cNvPr id="83" name="Shape 83"/>
          <p:cNvSpPr txBox="1"/>
          <p:nvPr/>
        </p:nvSpPr>
        <p:spPr>
          <a:xfrm>
            <a:off x="5274979" y="1043718"/>
            <a:ext cx="820385" cy="369332"/>
          </a:xfrm>
          <a:prstGeom prst="rect">
            <a:avLst/>
          </a:prstGeom>
          <a:noFill/>
          <a:ln>
            <a:noFill/>
          </a:ln>
        </p:spPr>
        <p:txBody>
          <a:bodyPr wrap="square" lIns="91425" tIns="45700" rIns="91425" bIns="45700" anchor="t" anchorCtr="0">
            <a:noAutofit/>
          </a:bodyPr>
          <a:lstStyle/>
          <a:p>
            <a:r>
              <a:rPr lang="en-IN" b="1" kern="0" dirty="0">
                <a:solidFill>
                  <a:srgbClr val="FFFFFF"/>
                </a:solidFill>
                <a:latin typeface="Arial"/>
                <a:ea typeface="Arial"/>
                <a:cs typeface="Arial"/>
                <a:sym typeface="Arial"/>
              </a:rPr>
              <a:t>10/15</a:t>
            </a:r>
          </a:p>
        </p:txBody>
      </p:sp>
      <p:pic>
        <p:nvPicPr>
          <p:cNvPr id="84" name="Shape 84"/>
          <p:cNvPicPr preferRelativeResize="0"/>
          <p:nvPr/>
        </p:nvPicPr>
        <p:blipFill rotWithShape="1">
          <a:blip r:embed="rId4">
            <a:alphaModFix/>
          </a:blip>
          <a:srcRect/>
          <a:stretch/>
        </p:blipFill>
        <p:spPr>
          <a:xfrm>
            <a:off x="2403680" y="2811296"/>
            <a:ext cx="3549648" cy="533401"/>
          </a:xfrm>
          <a:prstGeom prst="rect">
            <a:avLst/>
          </a:prstGeom>
          <a:noFill/>
          <a:ln>
            <a:noFill/>
          </a:ln>
        </p:spPr>
      </p:pic>
      <p:pic>
        <p:nvPicPr>
          <p:cNvPr id="85" name="Shape 85"/>
          <p:cNvPicPr preferRelativeResize="0"/>
          <p:nvPr/>
        </p:nvPicPr>
        <p:blipFill rotWithShape="1">
          <a:blip r:embed="rId5">
            <a:alphaModFix/>
          </a:blip>
          <a:srcRect/>
          <a:stretch/>
        </p:blipFill>
        <p:spPr>
          <a:xfrm>
            <a:off x="2403680" y="3268496"/>
            <a:ext cx="3549648" cy="533401"/>
          </a:xfrm>
          <a:prstGeom prst="rect">
            <a:avLst/>
          </a:prstGeom>
          <a:noFill/>
          <a:ln>
            <a:noFill/>
          </a:ln>
        </p:spPr>
      </p:pic>
      <p:pic>
        <p:nvPicPr>
          <p:cNvPr id="86" name="Shape 86"/>
          <p:cNvPicPr preferRelativeResize="0"/>
          <p:nvPr/>
        </p:nvPicPr>
        <p:blipFill rotWithShape="1">
          <a:blip r:embed="rId6">
            <a:alphaModFix/>
          </a:blip>
          <a:srcRect/>
          <a:stretch/>
        </p:blipFill>
        <p:spPr>
          <a:xfrm>
            <a:off x="2403680" y="3725696"/>
            <a:ext cx="3549648" cy="533401"/>
          </a:xfrm>
          <a:prstGeom prst="rect">
            <a:avLst/>
          </a:prstGeom>
          <a:noFill/>
          <a:ln>
            <a:noFill/>
          </a:ln>
        </p:spPr>
      </p:pic>
      <p:sp>
        <p:nvSpPr>
          <p:cNvPr id="87" name="Shape 87"/>
          <p:cNvSpPr txBox="1"/>
          <p:nvPr/>
        </p:nvSpPr>
        <p:spPr>
          <a:xfrm>
            <a:off x="1204946" y="2934515"/>
            <a:ext cx="1252910" cy="276999"/>
          </a:xfrm>
          <a:prstGeom prst="rect">
            <a:avLst/>
          </a:prstGeom>
          <a:noFill/>
          <a:ln>
            <a:noFill/>
          </a:ln>
        </p:spPr>
        <p:txBody>
          <a:bodyPr wrap="square" lIns="91425" tIns="45700" rIns="91425" bIns="45700" anchor="t" anchorCtr="0">
            <a:noAutofit/>
          </a:bodyPr>
          <a:lstStyle/>
          <a:p>
            <a:r>
              <a:rPr lang="en-IN" sz="1200" kern="0" dirty="0">
                <a:solidFill>
                  <a:srgbClr val="FFFFFF"/>
                </a:solidFill>
                <a:latin typeface="Arial"/>
                <a:ea typeface="Arial"/>
                <a:cs typeface="Arial"/>
                <a:sym typeface="Arial"/>
              </a:rPr>
              <a:t>Power</a:t>
            </a:r>
          </a:p>
        </p:txBody>
      </p:sp>
      <p:sp>
        <p:nvSpPr>
          <p:cNvPr id="88" name="Shape 88"/>
          <p:cNvSpPr txBox="1"/>
          <p:nvPr/>
        </p:nvSpPr>
        <p:spPr>
          <a:xfrm>
            <a:off x="1204946" y="3391715"/>
            <a:ext cx="1252910" cy="276999"/>
          </a:xfrm>
          <a:prstGeom prst="rect">
            <a:avLst/>
          </a:prstGeom>
          <a:noFill/>
          <a:ln>
            <a:noFill/>
          </a:ln>
        </p:spPr>
        <p:txBody>
          <a:bodyPr wrap="square" lIns="91425" tIns="45700" rIns="91425" bIns="45700" anchor="t" anchorCtr="0">
            <a:noAutofit/>
          </a:bodyPr>
          <a:lstStyle/>
          <a:p>
            <a:r>
              <a:rPr lang="en-IN" sz="1200" kern="0" dirty="0">
                <a:solidFill>
                  <a:srgbClr val="FFFFFF"/>
                </a:solidFill>
                <a:latin typeface="Arial"/>
                <a:ea typeface="Arial"/>
                <a:cs typeface="Arial"/>
                <a:sym typeface="Arial"/>
              </a:rPr>
              <a:t>Voltage</a:t>
            </a:r>
          </a:p>
        </p:txBody>
      </p:sp>
      <p:sp>
        <p:nvSpPr>
          <p:cNvPr id="89" name="Shape 89"/>
          <p:cNvSpPr txBox="1"/>
          <p:nvPr/>
        </p:nvSpPr>
        <p:spPr>
          <a:xfrm>
            <a:off x="1204946" y="3848915"/>
            <a:ext cx="1252910" cy="276999"/>
          </a:xfrm>
          <a:prstGeom prst="rect">
            <a:avLst/>
          </a:prstGeom>
          <a:noFill/>
          <a:ln>
            <a:noFill/>
          </a:ln>
        </p:spPr>
        <p:txBody>
          <a:bodyPr wrap="square" lIns="91425" tIns="45700" rIns="91425" bIns="45700" anchor="t" anchorCtr="0">
            <a:noAutofit/>
          </a:bodyPr>
          <a:lstStyle/>
          <a:p>
            <a:r>
              <a:rPr lang="en-IN" sz="1200" kern="0" dirty="0">
                <a:solidFill>
                  <a:srgbClr val="FFFFFF"/>
                </a:solidFill>
                <a:latin typeface="Arial"/>
                <a:ea typeface="Arial"/>
                <a:cs typeface="Arial"/>
                <a:sym typeface="Arial"/>
              </a:rPr>
              <a:t>Current</a:t>
            </a:r>
          </a:p>
        </p:txBody>
      </p:sp>
      <p:grpSp>
        <p:nvGrpSpPr>
          <p:cNvPr id="90" name="Shape 90"/>
          <p:cNvGrpSpPr/>
          <p:nvPr/>
        </p:nvGrpSpPr>
        <p:grpSpPr>
          <a:xfrm>
            <a:off x="868703" y="2942148"/>
            <a:ext cx="261730" cy="261730"/>
            <a:chOff x="10588626" y="4379913"/>
            <a:chExt cx="3549649" cy="3549650"/>
          </a:xfrm>
        </p:grpSpPr>
        <p:sp>
          <p:nvSpPr>
            <p:cNvPr id="91" name="Shape 91"/>
            <p:cNvSpPr/>
            <p:nvPr/>
          </p:nvSpPr>
          <p:spPr>
            <a:xfrm>
              <a:off x="10588626" y="5578475"/>
              <a:ext cx="2351087" cy="2351088"/>
            </a:xfrm>
            <a:custGeom>
              <a:avLst/>
              <a:gdLst/>
              <a:ahLst/>
              <a:cxnLst/>
              <a:rect l="0" t="0" r="0" b="0"/>
              <a:pathLst>
                <a:path w="120000" h="120000" extrusionOk="0">
                  <a:moveTo>
                    <a:pt x="43997" y="8264"/>
                  </a:moveTo>
                  <a:lnTo>
                    <a:pt x="34760" y="12032"/>
                  </a:lnTo>
                  <a:lnTo>
                    <a:pt x="36340" y="18311"/>
                  </a:lnTo>
                  <a:lnTo>
                    <a:pt x="36623" y="19810"/>
                  </a:lnTo>
                  <a:lnTo>
                    <a:pt x="36542" y="21309"/>
                  </a:lnTo>
                  <a:lnTo>
                    <a:pt x="36218" y="22727"/>
                  </a:lnTo>
                  <a:lnTo>
                    <a:pt x="35611" y="24024"/>
                  </a:lnTo>
                  <a:lnTo>
                    <a:pt x="34800" y="25239"/>
                  </a:lnTo>
                  <a:lnTo>
                    <a:pt x="33706" y="26293"/>
                  </a:lnTo>
                  <a:lnTo>
                    <a:pt x="30992" y="28561"/>
                  </a:lnTo>
                  <a:lnTo>
                    <a:pt x="28521" y="31033"/>
                  </a:lnTo>
                  <a:lnTo>
                    <a:pt x="26252" y="33706"/>
                  </a:lnTo>
                  <a:lnTo>
                    <a:pt x="25239" y="34800"/>
                  </a:lnTo>
                  <a:lnTo>
                    <a:pt x="24024" y="35651"/>
                  </a:lnTo>
                  <a:lnTo>
                    <a:pt x="22687" y="36259"/>
                  </a:lnTo>
                  <a:lnTo>
                    <a:pt x="21269" y="36583"/>
                  </a:lnTo>
                  <a:lnTo>
                    <a:pt x="19770" y="36623"/>
                  </a:lnTo>
                  <a:lnTo>
                    <a:pt x="18311" y="36340"/>
                  </a:lnTo>
                  <a:lnTo>
                    <a:pt x="15151" y="35530"/>
                  </a:lnTo>
                  <a:lnTo>
                    <a:pt x="12032" y="34760"/>
                  </a:lnTo>
                  <a:lnTo>
                    <a:pt x="8224" y="43997"/>
                  </a:lnTo>
                  <a:lnTo>
                    <a:pt x="13774" y="47238"/>
                  </a:lnTo>
                  <a:lnTo>
                    <a:pt x="15070" y="48129"/>
                  </a:lnTo>
                  <a:lnTo>
                    <a:pt x="16043" y="49223"/>
                  </a:lnTo>
                  <a:lnTo>
                    <a:pt x="16812" y="50438"/>
                  </a:lnTo>
                  <a:lnTo>
                    <a:pt x="17380" y="51816"/>
                  </a:lnTo>
                  <a:lnTo>
                    <a:pt x="17582" y="53234"/>
                  </a:lnTo>
                  <a:lnTo>
                    <a:pt x="17582" y="54773"/>
                  </a:lnTo>
                  <a:lnTo>
                    <a:pt x="17258" y="58257"/>
                  </a:lnTo>
                  <a:lnTo>
                    <a:pt x="17258" y="61782"/>
                  </a:lnTo>
                  <a:lnTo>
                    <a:pt x="17582" y="65226"/>
                  </a:lnTo>
                  <a:lnTo>
                    <a:pt x="17582" y="66765"/>
                  </a:lnTo>
                  <a:lnTo>
                    <a:pt x="17380" y="68183"/>
                  </a:lnTo>
                  <a:lnTo>
                    <a:pt x="16812" y="69561"/>
                  </a:lnTo>
                  <a:lnTo>
                    <a:pt x="16043" y="70776"/>
                  </a:lnTo>
                  <a:lnTo>
                    <a:pt x="15070" y="71870"/>
                  </a:lnTo>
                  <a:lnTo>
                    <a:pt x="13774" y="72761"/>
                  </a:lnTo>
                  <a:lnTo>
                    <a:pt x="8224" y="76043"/>
                  </a:lnTo>
                  <a:lnTo>
                    <a:pt x="12032" y="85280"/>
                  </a:lnTo>
                  <a:lnTo>
                    <a:pt x="15151" y="84469"/>
                  </a:lnTo>
                  <a:lnTo>
                    <a:pt x="18311" y="83659"/>
                  </a:lnTo>
                  <a:lnTo>
                    <a:pt x="19770" y="83376"/>
                  </a:lnTo>
                  <a:lnTo>
                    <a:pt x="21269" y="83416"/>
                  </a:lnTo>
                  <a:lnTo>
                    <a:pt x="22687" y="83740"/>
                  </a:lnTo>
                  <a:lnTo>
                    <a:pt x="24024" y="84348"/>
                  </a:lnTo>
                  <a:lnTo>
                    <a:pt x="25239" y="85199"/>
                  </a:lnTo>
                  <a:lnTo>
                    <a:pt x="26252" y="86293"/>
                  </a:lnTo>
                  <a:lnTo>
                    <a:pt x="28521" y="88966"/>
                  </a:lnTo>
                  <a:lnTo>
                    <a:pt x="30992" y="91478"/>
                  </a:lnTo>
                  <a:lnTo>
                    <a:pt x="33706" y="93706"/>
                  </a:lnTo>
                  <a:lnTo>
                    <a:pt x="34800" y="94760"/>
                  </a:lnTo>
                  <a:lnTo>
                    <a:pt x="35611" y="95975"/>
                  </a:lnTo>
                  <a:lnTo>
                    <a:pt x="36218" y="97272"/>
                  </a:lnTo>
                  <a:lnTo>
                    <a:pt x="36542" y="98730"/>
                  </a:lnTo>
                  <a:lnTo>
                    <a:pt x="36623" y="100189"/>
                  </a:lnTo>
                  <a:lnTo>
                    <a:pt x="36340" y="101688"/>
                  </a:lnTo>
                  <a:lnTo>
                    <a:pt x="35530" y="104807"/>
                  </a:lnTo>
                  <a:lnTo>
                    <a:pt x="34760" y="107967"/>
                  </a:lnTo>
                  <a:lnTo>
                    <a:pt x="43997" y="111735"/>
                  </a:lnTo>
                  <a:lnTo>
                    <a:pt x="45617" y="109020"/>
                  </a:lnTo>
                  <a:lnTo>
                    <a:pt x="47238" y="106185"/>
                  </a:lnTo>
                  <a:lnTo>
                    <a:pt x="48089" y="104969"/>
                  </a:lnTo>
                  <a:lnTo>
                    <a:pt x="49223" y="103956"/>
                  </a:lnTo>
                  <a:lnTo>
                    <a:pt x="50398" y="103187"/>
                  </a:lnTo>
                  <a:lnTo>
                    <a:pt x="51775" y="102660"/>
                  </a:lnTo>
                  <a:lnTo>
                    <a:pt x="53274" y="102417"/>
                  </a:lnTo>
                  <a:lnTo>
                    <a:pt x="54773" y="102457"/>
                  </a:lnTo>
                  <a:lnTo>
                    <a:pt x="58217" y="102741"/>
                  </a:lnTo>
                  <a:lnTo>
                    <a:pt x="61742" y="102741"/>
                  </a:lnTo>
                  <a:lnTo>
                    <a:pt x="65266" y="102457"/>
                  </a:lnTo>
                  <a:lnTo>
                    <a:pt x="66765" y="102417"/>
                  </a:lnTo>
                  <a:lnTo>
                    <a:pt x="68183" y="102660"/>
                  </a:lnTo>
                  <a:lnTo>
                    <a:pt x="69561" y="103187"/>
                  </a:lnTo>
                  <a:lnTo>
                    <a:pt x="70817" y="103956"/>
                  </a:lnTo>
                  <a:lnTo>
                    <a:pt x="71870" y="104969"/>
                  </a:lnTo>
                  <a:lnTo>
                    <a:pt x="72761" y="106185"/>
                  </a:lnTo>
                  <a:lnTo>
                    <a:pt x="76043" y="111735"/>
                  </a:lnTo>
                  <a:lnTo>
                    <a:pt x="85280" y="107967"/>
                  </a:lnTo>
                  <a:lnTo>
                    <a:pt x="84469" y="104807"/>
                  </a:lnTo>
                  <a:lnTo>
                    <a:pt x="83619" y="101688"/>
                  </a:lnTo>
                  <a:lnTo>
                    <a:pt x="83416" y="100189"/>
                  </a:lnTo>
                  <a:lnTo>
                    <a:pt x="83416" y="98730"/>
                  </a:lnTo>
                  <a:lnTo>
                    <a:pt x="83740" y="97272"/>
                  </a:lnTo>
                  <a:lnTo>
                    <a:pt x="84348" y="95975"/>
                  </a:lnTo>
                  <a:lnTo>
                    <a:pt x="85239" y="94760"/>
                  </a:lnTo>
                  <a:lnTo>
                    <a:pt x="86252" y="93706"/>
                  </a:lnTo>
                  <a:lnTo>
                    <a:pt x="88966" y="91478"/>
                  </a:lnTo>
                  <a:lnTo>
                    <a:pt x="91438" y="88966"/>
                  </a:lnTo>
                  <a:lnTo>
                    <a:pt x="93706" y="86293"/>
                  </a:lnTo>
                  <a:lnTo>
                    <a:pt x="94719" y="85199"/>
                  </a:lnTo>
                  <a:lnTo>
                    <a:pt x="95935" y="84348"/>
                  </a:lnTo>
                  <a:lnTo>
                    <a:pt x="97272" y="83740"/>
                  </a:lnTo>
                  <a:lnTo>
                    <a:pt x="98690" y="83416"/>
                  </a:lnTo>
                  <a:lnTo>
                    <a:pt x="100189" y="83376"/>
                  </a:lnTo>
                  <a:lnTo>
                    <a:pt x="101688" y="83659"/>
                  </a:lnTo>
                  <a:lnTo>
                    <a:pt x="107927" y="85280"/>
                  </a:lnTo>
                  <a:lnTo>
                    <a:pt x="111775" y="76002"/>
                  </a:lnTo>
                  <a:lnTo>
                    <a:pt x="106185" y="72761"/>
                  </a:lnTo>
                  <a:lnTo>
                    <a:pt x="104969" y="71870"/>
                  </a:lnTo>
                  <a:lnTo>
                    <a:pt x="103916" y="70776"/>
                  </a:lnTo>
                  <a:lnTo>
                    <a:pt x="103146" y="69561"/>
                  </a:lnTo>
                  <a:lnTo>
                    <a:pt x="102660" y="68183"/>
                  </a:lnTo>
                  <a:lnTo>
                    <a:pt x="102376" y="66765"/>
                  </a:lnTo>
                  <a:lnTo>
                    <a:pt x="102457" y="65226"/>
                  </a:lnTo>
                  <a:lnTo>
                    <a:pt x="102700" y="61782"/>
                  </a:lnTo>
                  <a:lnTo>
                    <a:pt x="102700" y="58257"/>
                  </a:lnTo>
                  <a:lnTo>
                    <a:pt x="102457" y="54773"/>
                  </a:lnTo>
                  <a:lnTo>
                    <a:pt x="102376" y="53234"/>
                  </a:lnTo>
                  <a:lnTo>
                    <a:pt x="102660" y="51816"/>
                  </a:lnTo>
                  <a:lnTo>
                    <a:pt x="103146" y="50438"/>
                  </a:lnTo>
                  <a:lnTo>
                    <a:pt x="103916" y="49223"/>
                  </a:lnTo>
                  <a:lnTo>
                    <a:pt x="104969" y="48129"/>
                  </a:lnTo>
                  <a:lnTo>
                    <a:pt x="106185" y="47238"/>
                  </a:lnTo>
                  <a:lnTo>
                    <a:pt x="111775" y="43997"/>
                  </a:lnTo>
                  <a:lnTo>
                    <a:pt x="107927" y="34719"/>
                  </a:lnTo>
                  <a:lnTo>
                    <a:pt x="101688" y="36340"/>
                  </a:lnTo>
                  <a:lnTo>
                    <a:pt x="100189" y="36623"/>
                  </a:lnTo>
                  <a:lnTo>
                    <a:pt x="98690" y="36583"/>
                  </a:lnTo>
                  <a:lnTo>
                    <a:pt x="97272" y="36259"/>
                  </a:lnTo>
                  <a:lnTo>
                    <a:pt x="95935" y="35651"/>
                  </a:lnTo>
                  <a:lnTo>
                    <a:pt x="94719" y="34800"/>
                  </a:lnTo>
                  <a:lnTo>
                    <a:pt x="93706" y="33706"/>
                  </a:lnTo>
                  <a:lnTo>
                    <a:pt x="91438" y="31033"/>
                  </a:lnTo>
                  <a:lnTo>
                    <a:pt x="88966" y="28561"/>
                  </a:lnTo>
                  <a:lnTo>
                    <a:pt x="86252" y="26293"/>
                  </a:lnTo>
                  <a:lnTo>
                    <a:pt x="85239" y="25239"/>
                  </a:lnTo>
                  <a:lnTo>
                    <a:pt x="84348" y="24024"/>
                  </a:lnTo>
                  <a:lnTo>
                    <a:pt x="83740" y="22727"/>
                  </a:lnTo>
                  <a:lnTo>
                    <a:pt x="83416" y="21309"/>
                  </a:lnTo>
                  <a:lnTo>
                    <a:pt x="83416" y="19810"/>
                  </a:lnTo>
                  <a:lnTo>
                    <a:pt x="83619" y="18311"/>
                  </a:lnTo>
                  <a:lnTo>
                    <a:pt x="85280" y="12032"/>
                  </a:lnTo>
                  <a:lnTo>
                    <a:pt x="76043" y="8264"/>
                  </a:lnTo>
                  <a:lnTo>
                    <a:pt x="72761" y="13814"/>
                  </a:lnTo>
                  <a:lnTo>
                    <a:pt x="71870" y="15030"/>
                  </a:lnTo>
                  <a:lnTo>
                    <a:pt x="70817" y="16083"/>
                  </a:lnTo>
                  <a:lnTo>
                    <a:pt x="69561" y="16853"/>
                  </a:lnTo>
                  <a:lnTo>
                    <a:pt x="68183" y="17380"/>
                  </a:lnTo>
                  <a:lnTo>
                    <a:pt x="66765" y="17623"/>
                  </a:lnTo>
                  <a:lnTo>
                    <a:pt x="65266" y="17542"/>
                  </a:lnTo>
                  <a:lnTo>
                    <a:pt x="61742" y="17258"/>
                  </a:lnTo>
                  <a:lnTo>
                    <a:pt x="58217" y="17258"/>
                  </a:lnTo>
                  <a:lnTo>
                    <a:pt x="54773" y="17542"/>
                  </a:lnTo>
                  <a:lnTo>
                    <a:pt x="53234" y="17623"/>
                  </a:lnTo>
                  <a:lnTo>
                    <a:pt x="51775" y="17339"/>
                  </a:lnTo>
                  <a:lnTo>
                    <a:pt x="50398" y="16853"/>
                  </a:lnTo>
                  <a:lnTo>
                    <a:pt x="49223" y="16083"/>
                  </a:lnTo>
                  <a:lnTo>
                    <a:pt x="48089" y="15030"/>
                  </a:lnTo>
                  <a:lnTo>
                    <a:pt x="47238" y="13814"/>
                  </a:lnTo>
                  <a:lnTo>
                    <a:pt x="43997" y="8264"/>
                  </a:lnTo>
                  <a:close/>
                  <a:moveTo>
                    <a:pt x="76043" y="0"/>
                  </a:moveTo>
                  <a:lnTo>
                    <a:pt x="77420" y="162"/>
                  </a:lnTo>
                  <a:lnTo>
                    <a:pt x="78717" y="567"/>
                  </a:lnTo>
                  <a:lnTo>
                    <a:pt x="88804" y="4740"/>
                  </a:lnTo>
                  <a:lnTo>
                    <a:pt x="90020" y="5388"/>
                  </a:lnTo>
                  <a:lnTo>
                    <a:pt x="91073" y="6239"/>
                  </a:lnTo>
                  <a:lnTo>
                    <a:pt x="91924" y="7211"/>
                  </a:lnTo>
                  <a:lnTo>
                    <a:pt x="92653" y="8386"/>
                  </a:lnTo>
                  <a:lnTo>
                    <a:pt x="93139" y="9561"/>
                  </a:lnTo>
                  <a:lnTo>
                    <a:pt x="93423" y="10898"/>
                  </a:lnTo>
                  <a:lnTo>
                    <a:pt x="93463" y="12234"/>
                  </a:lnTo>
                  <a:lnTo>
                    <a:pt x="93261" y="13571"/>
                  </a:lnTo>
                  <a:lnTo>
                    <a:pt x="92410" y="16853"/>
                  </a:lnTo>
                  <a:lnTo>
                    <a:pt x="91559" y="20135"/>
                  </a:lnTo>
                  <a:lnTo>
                    <a:pt x="94517" y="22646"/>
                  </a:lnTo>
                  <a:lnTo>
                    <a:pt x="97312" y="25482"/>
                  </a:lnTo>
                  <a:lnTo>
                    <a:pt x="99905" y="28440"/>
                  </a:lnTo>
                  <a:lnTo>
                    <a:pt x="103146" y="27548"/>
                  </a:lnTo>
                  <a:lnTo>
                    <a:pt x="106387" y="26738"/>
                  </a:lnTo>
                  <a:lnTo>
                    <a:pt x="107765" y="26576"/>
                  </a:lnTo>
                  <a:lnTo>
                    <a:pt x="109142" y="26576"/>
                  </a:lnTo>
                  <a:lnTo>
                    <a:pt x="110398" y="26860"/>
                  </a:lnTo>
                  <a:lnTo>
                    <a:pt x="111694" y="27346"/>
                  </a:lnTo>
                  <a:lnTo>
                    <a:pt x="112788" y="28035"/>
                  </a:lnTo>
                  <a:lnTo>
                    <a:pt x="113760" y="28926"/>
                  </a:lnTo>
                  <a:lnTo>
                    <a:pt x="114611" y="30020"/>
                  </a:lnTo>
                  <a:lnTo>
                    <a:pt x="115259" y="31235"/>
                  </a:lnTo>
                  <a:lnTo>
                    <a:pt x="119432" y="41323"/>
                  </a:lnTo>
                  <a:lnTo>
                    <a:pt x="119432" y="41323"/>
                  </a:lnTo>
                  <a:lnTo>
                    <a:pt x="119797" y="42579"/>
                  </a:lnTo>
                  <a:lnTo>
                    <a:pt x="120000" y="43956"/>
                  </a:lnTo>
                  <a:lnTo>
                    <a:pt x="119918" y="45253"/>
                  </a:lnTo>
                  <a:lnTo>
                    <a:pt x="119594" y="46590"/>
                  </a:lnTo>
                  <a:lnTo>
                    <a:pt x="119108" y="47805"/>
                  </a:lnTo>
                  <a:lnTo>
                    <a:pt x="118338" y="48899"/>
                  </a:lnTo>
                  <a:lnTo>
                    <a:pt x="117447" y="49871"/>
                  </a:lnTo>
                  <a:lnTo>
                    <a:pt x="116353" y="50722"/>
                  </a:lnTo>
                  <a:lnTo>
                    <a:pt x="110519" y="54125"/>
                  </a:lnTo>
                  <a:lnTo>
                    <a:pt x="110803" y="58014"/>
                  </a:lnTo>
                  <a:lnTo>
                    <a:pt x="110803" y="61985"/>
                  </a:lnTo>
                  <a:lnTo>
                    <a:pt x="110519" y="65874"/>
                  </a:lnTo>
                  <a:lnTo>
                    <a:pt x="116353" y="69277"/>
                  </a:lnTo>
                  <a:lnTo>
                    <a:pt x="117447" y="70128"/>
                  </a:lnTo>
                  <a:lnTo>
                    <a:pt x="118338" y="71100"/>
                  </a:lnTo>
                  <a:lnTo>
                    <a:pt x="119108" y="72194"/>
                  </a:lnTo>
                  <a:lnTo>
                    <a:pt x="119594" y="73490"/>
                  </a:lnTo>
                  <a:lnTo>
                    <a:pt x="119918" y="74746"/>
                  </a:lnTo>
                  <a:lnTo>
                    <a:pt x="120000" y="76043"/>
                  </a:lnTo>
                  <a:lnTo>
                    <a:pt x="119797" y="77420"/>
                  </a:lnTo>
                  <a:lnTo>
                    <a:pt x="119432" y="78757"/>
                  </a:lnTo>
                  <a:lnTo>
                    <a:pt x="115259" y="88764"/>
                  </a:lnTo>
                  <a:lnTo>
                    <a:pt x="114611" y="89979"/>
                  </a:lnTo>
                  <a:lnTo>
                    <a:pt x="113760" y="91073"/>
                  </a:lnTo>
                  <a:lnTo>
                    <a:pt x="112788" y="91964"/>
                  </a:lnTo>
                  <a:lnTo>
                    <a:pt x="111694" y="92653"/>
                  </a:lnTo>
                  <a:lnTo>
                    <a:pt x="110398" y="93180"/>
                  </a:lnTo>
                  <a:lnTo>
                    <a:pt x="109142" y="93423"/>
                  </a:lnTo>
                  <a:lnTo>
                    <a:pt x="107765" y="93423"/>
                  </a:lnTo>
                  <a:lnTo>
                    <a:pt x="106387" y="93261"/>
                  </a:lnTo>
                  <a:lnTo>
                    <a:pt x="103146" y="92451"/>
                  </a:lnTo>
                  <a:lnTo>
                    <a:pt x="99905" y="91559"/>
                  </a:lnTo>
                  <a:lnTo>
                    <a:pt x="97312" y="94557"/>
                  </a:lnTo>
                  <a:lnTo>
                    <a:pt x="94517" y="97353"/>
                  </a:lnTo>
                  <a:lnTo>
                    <a:pt x="91559" y="99864"/>
                  </a:lnTo>
                  <a:lnTo>
                    <a:pt x="92410" y="103187"/>
                  </a:lnTo>
                  <a:lnTo>
                    <a:pt x="93261" y="106428"/>
                  </a:lnTo>
                  <a:lnTo>
                    <a:pt x="93463" y="107805"/>
                  </a:lnTo>
                  <a:lnTo>
                    <a:pt x="93423" y="109101"/>
                  </a:lnTo>
                  <a:lnTo>
                    <a:pt x="93139" y="110438"/>
                  </a:lnTo>
                  <a:lnTo>
                    <a:pt x="92653" y="111654"/>
                  </a:lnTo>
                  <a:lnTo>
                    <a:pt x="91924" y="112788"/>
                  </a:lnTo>
                  <a:lnTo>
                    <a:pt x="91073" y="113801"/>
                  </a:lnTo>
                  <a:lnTo>
                    <a:pt x="90020" y="114611"/>
                  </a:lnTo>
                  <a:lnTo>
                    <a:pt x="88804" y="115259"/>
                  </a:lnTo>
                  <a:lnTo>
                    <a:pt x="78717" y="119432"/>
                  </a:lnTo>
                  <a:lnTo>
                    <a:pt x="77420" y="119837"/>
                  </a:lnTo>
                  <a:lnTo>
                    <a:pt x="76043" y="120000"/>
                  </a:lnTo>
                  <a:lnTo>
                    <a:pt x="74706" y="119959"/>
                  </a:lnTo>
                  <a:lnTo>
                    <a:pt x="73450" y="119594"/>
                  </a:lnTo>
                  <a:lnTo>
                    <a:pt x="72234" y="119108"/>
                  </a:lnTo>
                  <a:lnTo>
                    <a:pt x="71100" y="118338"/>
                  </a:lnTo>
                  <a:lnTo>
                    <a:pt x="70087" y="117488"/>
                  </a:lnTo>
                  <a:lnTo>
                    <a:pt x="69318" y="116313"/>
                  </a:lnTo>
                  <a:lnTo>
                    <a:pt x="65874" y="110560"/>
                  </a:lnTo>
                  <a:lnTo>
                    <a:pt x="61944" y="110803"/>
                  </a:lnTo>
                  <a:lnTo>
                    <a:pt x="58014" y="110803"/>
                  </a:lnTo>
                  <a:lnTo>
                    <a:pt x="54085" y="110560"/>
                  </a:lnTo>
                  <a:lnTo>
                    <a:pt x="52383" y="113436"/>
                  </a:lnTo>
                  <a:lnTo>
                    <a:pt x="50681" y="116313"/>
                  </a:lnTo>
                  <a:lnTo>
                    <a:pt x="49912" y="117407"/>
                  </a:lnTo>
                  <a:lnTo>
                    <a:pt x="48939" y="118298"/>
                  </a:lnTo>
                  <a:lnTo>
                    <a:pt x="47886" y="119068"/>
                  </a:lnTo>
                  <a:lnTo>
                    <a:pt x="46671" y="119554"/>
                  </a:lnTo>
                  <a:lnTo>
                    <a:pt x="45455" y="119878"/>
                  </a:lnTo>
                  <a:lnTo>
                    <a:pt x="44159" y="120000"/>
                  </a:lnTo>
                  <a:lnTo>
                    <a:pt x="42700" y="119837"/>
                  </a:lnTo>
                  <a:lnTo>
                    <a:pt x="41282" y="119432"/>
                  </a:lnTo>
                  <a:lnTo>
                    <a:pt x="31235" y="115259"/>
                  </a:lnTo>
                  <a:lnTo>
                    <a:pt x="30020" y="114611"/>
                  </a:lnTo>
                  <a:lnTo>
                    <a:pt x="28926" y="113801"/>
                  </a:lnTo>
                  <a:lnTo>
                    <a:pt x="28035" y="112788"/>
                  </a:lnTo>
                  <a:lnTo>
                    <a:pt x="27386" y="111654"/>
                  </a:lnTo>
                  <a:lnTo>
                    <a:pt x="26860" y="110438"/>
                  </a:lnTo>
                  <a:lnTo>
                    <a:pt x="26617" y="109101"/>
                  </a:lnTo>
                  <a:lnTo>
                    <a:pt x="26536" y="107805"/>
                  </a:lnTo>
                  <a:lnTo>
                    <a:pt x="26779" y="106428"/>
                  </a:lnTo>
                  <a:lnTo>
                    <a:pt x="27589" y="103187"/>
                  </a:lnTo>
                  <a:lnTo>
                    <a:pt x="28399" y="99864"/>
                  </a:lnTo>
                  <a:lnTo>
                    <a:pt x="25442" y="97353"/>
                  </a:lnTo>
                  <a:lnTo>
                    <a:pt x="22646" y="94557"/>
                  </a:lnTo>
                  <a:lnTo>
                    <a:pt x="20094" y="91559"/>
                  </a:lnTo>
                  <a:lnTo>
                    <a:pt x="16812" y="92451"/>
                  </a:lnTo>
                  <a:lnTo>
                    <a:pt x="13571" y="93261"/>
                  </a:lnTo>
                  <a:lnTo>
                    <a:pt x="12194" y="93423"/>
                  </a:lnTo>
                  <a:lnTo>
                    <a:pt x="10857" y="93423"/>
                  </a:lnTo>
                  <a:lnTo>
                    <a:pt x="9561" y="93180"/>
                  </a:lnTo>
                  <a:lnTo>
                    <a:pt x="8345" y="92653"/>
                  </a:lnTo>
                  <a:lnTo>
                    <a:pt x="7170" y="91964"/>
                  </a:lnTo>
                  <a:lnTo>
                    <a:pt x="6198" y="91073"/>
                  </a:lnTo>
                  <a:lnTo>
                    <a:pt x="5388" y="89979"/>
                  </a:lnTo>
                  <a:lnTo>
                    <a:pt x="4699" y="88764"/>
                  </a:lnTo>
                  <a:lnTo>
                    <a:pt x="607" y="78757"/>
                  </a:lnTo>
                  <a:lnTo>
                    <a:pt x="162" y="77420"/>
                  </a:lnTo>
                  <a:lnTo>
                    <a:pt x="0" y="76043"/>
                  </a:lnTo>
                  <a:lnTo>
                    <a:pt x="81" y="74746"/>
                  </a:lnTo>
                  <a:lnTo>
                    <a:pt x="364" y="73490"/>
                  </a:lnTo>
                  <a:lnTo>
                    <a:pt x="931" y="72194"/>
                  </a:lnTo>
                  <a:lnTo>
                    <a:pt x="1620" y="71100"/>
                  </a:lnTo>
                  <a:lnTo>
                    <a:pt x="2552" y="70128"/>
                  </a:lnTo>
                  <a:lnTo>
                    <a:pt x="3686" y="69277"/>
                  </a:lnTo>
                  <a:lnTo>
                    <a:pt x="9480" y="65874"/>
                  </a:lnTo>
                  <a:lnTo>
                    <a:pt x="9155" y="61985"/>
                  </a:lnTo>
                  <a:lnTo>
                    <a:pt x="9155" y="58014"/>
                  </a:lnTo>
                  <a:lnTo>
                    <a:pt x="9480" y="54125"/>
                  </a:lnTo>
                  <a:lnTo>
                    <a:pt x="3686" y="50722"/>
                  </a:lnTo>
                  <a:lnTo>
                    <a:pt x="2552" y="49871"/>
                  </a:lnTo>
                  <a:lnTo>
                    <a:pt x="1620" y="48899"/>
                  </a:lnTo>
                  <a:lnTo>
                    <a:pt x="931" y="47805"/>
                  </a:lnTo>
                  <a:lnTo>
                    <a:pt x="364" y="46549"/>
                  </a:lnTo>
                  <a:lnTo>
                    <a:pt x="81" y="45253"/>
                  </a:lnTo>
                  <a:lnTo>
                    <a:pt x="0" y="43956"/>
                  </a:lnTo>
                  <a:lnTo>
                    <a:pt x="162" y="42579"/>
                  </a:lnTo>
                  <a:lnTo>
                    <a:pt x="607" y="41323"/>
                  </a:lnTo>
                  <a:lnTo>
                    <a:pt x="4699" y="31235"/>
                  </a:lnTo>
                  <a:lnTo>
                    <a:pt x="5388" y="30020"/>
                  </a:lnTo>
                  <a:lnTo>
                    <a:pt x="6198" y="28926"/>
                  </a:lnTo>
                  <a:lnTo>
                    <a:pt x="7170" y="28035"/>
                  </a:lnTo>
                  <a:lnTo>
                    <a:pt x="8345" y="27346"/>
                  </a:lnTo>
                  <a:lnTo>
                    <a:pt x="9561" y="26860"/>
                  </a:lnTo>
                  <a:lnTo>
                    <a:pt x="10857" y="26576"/>
                  </a:lnTo>
                  <a:lnTo>
                    <a:pt x="12194" y="26576"/>
                  </a:lnTo>
                  <a:lnTo>
                    <a:pt x="13571" y="26738"/>
                  </a:lnTo>
                  <a:lnTo>
                    <a:pt x="16812" y="27548"/>
                  </a:lnTo>
                  <a:lnTo>
                    <a:pt x="20094" y="28440"/>
                  </a:lnTo>
                  <a:lnTo>
                    <a:pt x="22646" y="25482"/>
                  </a:lnTo>
                  <a:lnTo>
                    <a:pt x="25442" y="22646"/>
                  </a:lnTo>
                  <a:lnTo>
                    <a:pt x="28399" y="20135"/>
                  </a:lnTo>
                  <a:lnTo>
                    <a:pt x="27589" y="16853"/>
                  </a:lnTo>
                  <a:lnTo>
                    <a:pt x="26779" y="13571"/>
                  </a:lnTo>
                  <a:lnTo>
                    <a:pt x="26536" y="12234"/>
                  </a:lnTo>
                  <a:lnTo>
                    <a:pt x="26617" y="10898"/>
                  </a:lnTo>
                  <a:lnTo>
                    <a:pt x="26860" y="9561"/>
                  </a:lnTo>
                  <a:lnTo>
                    <a:pt x="27386" y="8386"/>
                  </a:lnTo>
                  <a:lnTo>
                    <a:pt x="28035" y="7211"/>
                  </a:lnTo>
                  <a:lnTo>
                    <a:pt x="28926" y="6239"/>
                  </a:lnTo>
                  <a:lnTo>
                    <a:pt x="30020" y="5388"/>
                  </a:lnTo>
                  <a:lnTo>
                    <a:pt x="31235" y="4740"/>
                  </a:lnTo>
                  <a:lnTo>
                    <a:pt x="41282" y="567"/>
                  </a:lnTo>
                  <a:lnTo>
                    <a:pt x="42619" y="162"/>
                  </a:lnTo>
                  <a:lnTo>
                    <a:pt x="43916" y="0"/>
                  </a:lnTo>
                  <a:lnTo>
                    <a:pt x="45253" y="81"/>
                  </a:lnTo>
                  <a:lnTo>
                    <a:pt x="46549" y="405"/>
                  </a:lnTo>
                  <a:lnTo>
                    <a:pt x="47765" y="931"/>
                  </a:lnTo>
                  <a:lnTo>
                    <a:pt x="48858" y="1661"/>
                  </a:lnTo>
                  <a:lnTo>
                    <a:pt x="49871" y="2592"/>
                  </a:lnTo>
                  <a:lnTo>
                    <a:pt x="50681" y="3686"/>
                  </a:lnTo>
                  <a:lnTo>
                    <a:pt x="54085" y="9480"/>
                  </a:lnTo>
                  <a:lnTo>
                    <a:pt x="58014" y="9196"/>
                  </a:lnTo>
                  <a:lnTo>
                    <a:pt x="61944" y="9196"/>
                  </a:lnTo>
                  <a:lnTo>
                    <a:pt x="65874" y="9480"/>
                  </a:lnTo>
                  <a:lnTo>
                    <a:pt x="69318" y="3686"/>
                  </a:lnTo>
                  <a:lnTo>
                    <a:pt x="70087" y="2552"/>
                  </a:lnTo>
                  <a:lnTo>
                    <a:pt x="71100" y="1661"/>
                  </a:lnTo>
                  <a:lnTo>
                    <a:pt x="72234" y="891"/>
                  </a:lnTo>
                  <a:lnTo>
                    <a:pt x="73450" y="405"/>
                  </a:lnTo>
                  <a:lnTo>
                    <a:pt x="74706" y="81"/>
                  </a:lnTo>
                  <a:lnTo>
                    <a:pt x="7604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2" name="Shape 92"/>
            <p:cNvSpPr/>
            <p:nvPr/>
          </p:nvSpPr>
          <p:spPr>
            <a:xfrm>
              <a:off x="11223625" y="6213475"/>
              <a:ext cx="1082675" cy="1082675"/>
            </a:xfrm>
            <a:custGeom>
              <a:avLst/>
              <a:gdLst/>
              <a:ahLst/>
              <a:cxnLst/>
              <a:rect l="0" t="0" r="0" b="0"/>
              <a:pathLst>
                <a:path w="120000" h="120000" extrusionOk="0">
                  <a:moveTo>
                    <a:pt x="59999" y="17507"/>
                  </a:moveTo>
                  <a:lnTo>
                    <a:pt x="54457" y="17859"/>
                  </a:lnTo>
                  <a:lnTo>
                    <a:pt x="49090" y="19002"/>
                  </a:lnTo>
                  <a:lnTo>
                    <a:pt x="43724" y="20762"/>
                  </a:lnTo>
                  <a:lnTo>
                    <a:pt x="39325" y="22873"/>
                  </a:lnTo>
                  <a:lnTo>
                    <a:pt x="35278" y="25513"/>
                  </a:lnTo>
                  <a:lnTo>
                    <a:pt x="31583" y="28504"/>
                  </a:lnTo>
                  <a:lnTo>
                    <a:pt x="28240" y="31847"/>
                  </a:lnTo>
                  <a:lnTo>
                    <a:pt x="25337" y="35542"/>
                  </a:lnTo>
                  <a:lnTo>
                    <a:pt x="22785" y="39501"/>
                  </a:lnTo>
                  <a:lnTo>
                    <a:pt x="20762" y="43636"/>
                  </a:lnTo>
                  <a:lnTo>
                    <a:pt x="19266" y="48123"/>
                  </a:lnTo>
                  <a:lnTo>
                    <a:pt x="18299" y="52609"/>
                  </a:lnTo>
                  <a:lnTo>
                    <a:pt x="17683" y="57272"/>
                  </a:lnTo>
                  <a:lnTo>
                    <a:pt x="17683" y="61935"/>
                  </a:lnTo>
                  <a:lnTo>
                    <a:pt x="18123" y="66686"/>
                  </a:lnTo>
                  <a:lnTo>
                    <a:pt x="19266" y="71524"/>
                  </a:lnTo>
                  <a:lnTo>
                    <a:pt x="20762" y="76187"/>
                  </a:lnTo>
                  <a:lnTo>
                    <a:pt x="22961" y="80498"/>
                  </a:lnTo>
                  <a:lnTo>
                    <a:pt x="25425" y="84545"/>
                  </a:lnTo>
                  <a:lnTo>
                    <a:pt x="28416" y="88240"/>
                  </a:lnTo>
                  <a:lnTo>
                    <a:pt x="31671" y="91583"/>
                  </a:lnTo>
                  <a:lnTo>
                    <a:pt x="35366" y="94398"/>
                  </a:lnTo>
                  <a:lnTo>
                    <a:pt x="39413" y="97038"/>
                  </a:lnTo>
                  <a:lnTo>
                    <a:pt x="43724" y="99061"/>
                  </a:lnTo>
                  <a:lnTo>
                    <a:pt x="49090" y="100909"/>
                  </a:lnTo>
                  <a:lnTo>
                    <a:pt x="54457" y="101964"/>
                  </a:lnTo>
                  <a:lnTo>
                    <a:pt x="59999" y="102316"/>
                  </a:lnTo>
                  <a:lnTo>
                    <a:pt x="65454" y="101964"/>
                  </a:lnTo>
                  <a:lnTo>
                    <a:pt x="70909" y="100909"/>
                  </a:lnTo>
                  <a:lnTo>
                    <a:pt x="76187" y="99061"/>
                  </a:lnTo>
                  <a:lnTo>
                    <a:pt x="80586" y="96950"/>
                  </a:lnTo>
                  <a:lnTo>
                    <a:pt x="84809" y="94310"/>
                  </a:lnTo>
                  <a:lnTo>
                    <a:pt x="88504" y="91319"/>
                  </a:lnTo>
                  <a:lnTo>
                    <a:pt x="91759" y="87976"/>
                  </a:lnTo>
                  <a:lnTo>
                    <a:pt x="94750" y="84281"/>
                  </a:lnTo>
                  <a:lnTo>
                    <a:pt x="97126" y="80322"/>
                  </a:lnTo>
                  <a:lnTo>
                    <a:pt x="99149" y="76187"/>
                  </a:lnTo>
                  <a:lnTo>
                    <a:pt x="100645" y="71700"/>
                  </a:lnTo>
                  <a:lnTo>
                    <a:pt x="101788" y="67214"/>
                  </a:lnTo>
                  <a:lnTo>
                    <a:pt x="102316" y="62551"/>
                  </a:lnTo>
                  <a:lnTo>
                    <a:pt x="102316" y="57888"/>
                  </a:lnTo>
                  <a:lnTo>
                    <a:pt x="101876" y="53137"/>
                  </a:lnTo>
                  <a:lnTo>
                    <a:pt x="100821" y="48299"/>
                  </a:lnTo>
                  <a:lnTo>
                    <a:pt x="99149" y="43636"/>
                  </a:lnTo>
                  <a:lnTo>
                    <a:pt x="96862" y="39061"/>
                  </a:lnTo>
                  <a:lnTo>
                    <a:pt x="94134" y="34750"/>
                  </a:lnTo>
                  <a:lnTo>
                    <a:pt x="90879" y="30879"/>
                  </a:lnTo>
                  <a:lnTo>
                    <a:pt x="87184" y="27448"/>
                  </a:lnTo>
                  <a:lnTo>
                    <a:pt x="83225" y="24457"/>
                  </a:lnTo>
                  <a:lnTo>
                    <a:pt x="78914" y="22082"/>
                  </a:lnTo>
                  <a:lnTo>
                    <a:pt x="74428" y="20146"/>
                  </a:lnTo>
                  <a:lnTo>
                    <a:pt x="69765" y="18739"/>
                  </a:lnTo>
                  <a:lnTo>
                    <a:pt x="64838" y="17771"/>
                  </a:lnTo>
                  <a:lnTo>
                    <a:pt x="59999" y="17507"/>
                  </a:lnTo>
                  <a:close/>
                  <a:moveTo>
                    <a:pt x="60439" y="0"/>
                  </a:moveTo>
                  <a:lnTo>
                    <a:pt x="66158" y="175"/>
                  </a:lnTo>
                  <a:lnTo>
                    <a:pt x="71876" y="1143"/>
                  </a:lnTo>
                  <a:lnTo>
                    <a:pt x="77507" y="2639"/>
                  </a:lnTo>
                  <a:lnTo>
                    <a:pt x="82873" y="4486"/>
                  </a:lnTo>
                  <a:lnTo>
                    <a:pt x="88152" y="7038"/>
                  </a:lnTo>
                  <a:lnTo>
                    <a:pt x="93167" y="9853"/>
                  </a:lnTo>
                  <a:lnTo>
                    <a:pt x="97829" y="13372"/>
                  </a:lnTo>
                  <a:lnTo>
                    <a:pt x="102140" y="17155"/>
                  </a:lnTo>
                  <a:lnTo>
                    <a:pt x="106099" y="21554"/>
                  </a:lnTo>
                  <a:lnTo>
                    <a:pt x="109618" y="26217"/>
                  </a:lnTo>
                  <a:lnTo>
                    <a:pt x="112785" y="31407"/>
                  </a:lnTo>
                  <a:lnTo>
                    <a:pt x="115337" y="36950"/>
                  </a:lnTo>
                  <a:lnTo>
                    <a:pt x="115337" y="36950"/>
                  </a:lnTo>
                  <a:lnTo>
                    <a:pt x="117536" y="42756"/>
                  </a:lnTo>
                  <a:lnTo>
                    <a:pt x="118944" y="48563"/>
                  </a:lnTo>
                  <a:lnTo>
                    <a:pt x="119824" y="54457"/>
                  </a:lnTo>
                  <a:lnTo>
                    <a:pt x="119999" y="60263"/>
                  </a:lnTo>
                  <a:lnTo>
                    <a:pt x="119648" y="66158"/>
                  </a:lnTo>
                  <a:lnTo>
                    <a:pt x="118680" y="71876"/>
                  </a:lnTo>
                  <a:lnTo>
                    <a:pt x="117448" y="77507"/>
                  </a:lnTo>
                  <a:lnTo>
                    <a:pt x="115337" y="82873"/>
                  </a:lnTo>
                  <a:lnTo>
                    <a:pt x="112961" y="88064"/>
                  </a:lnTo>
                  <a:lnTo>
                    <a:pt x="109970" y="92991"/>
                  </a:lnTo>
                  <a:lnTo>
                    <a:pt x="106539" y="97741"/>
                  </a:lnTo>
                  <a:lnTo>
                    <a:pt x="102756" y="102052"/>
                  </a:lnTo>
                  <a:lnTo>
                    <a:pt x="98445" y="106011"/>
                  </a:lnTo>
                  <a:lnTo>
                    <a:pt x="93607" y="109618"/>
                  </a:lnTo>
                  <a:lnTo>
                    <a:pt x="88504" y="112697"/>
                  </a:lnTo>
                  <a:lnTo>
                    <a:pt x="82873" y="115337"/>
                  </a:lnTo>
                  <a:lnTo>
                    <a:pt x="77243" y="117360"/>
                  </a:lnTo>
                  <a:lnTo>
                    <a:pt x="71700" y="118768"/>
                  </a:lnTo>
                  <a:lnTo>
                    <a:pt x="65806" y="119648"/>
                  </a:lnTo>
                  <a:lnTo>
                    <a:pt x="59999" y="119999"/>
                  </a:lnTo>
                  <a:lnTo>
                    <a:pt x="54105" y="119648"/>
                  </a:lnTo>
                  <a:lnTo>
                    <a:pt x="48387" y="118768"/>
                  </a:lnTo>
                  <a:lnTo>
                    <a:pt x="42668" y="117360"/>
                  </a:lnTo>
                  <a:lnTo>
                    <a:pt x="37038" y="115337"/>
                  </a:lnTo>
                  <a:lnTo>
                    <a:pt x="31671" y="112785"/>
                  </a:lnTo>
                  <a:lnTo>
                    <a:pt x="26568" y="109706"/>
                  </a:lnTo>
                  <a:lnTo>
                    <a:pt x="21906" y="106275"/>
                  </a:lnTo>
                  <a:lnTo>
                    <a:pt x="17595" y="102316"/>
                  </a:lnTo>
                  <a:lnTo>
                    <a:pt x="13636" y="98005"/>
                  </a:lnTo>
                  <a:lnTo>
                    <a:pt x="10205" y="93343"/>
                  </a:lnTo>
                  <a:lnTo>
                    <a:pt x="7038" y="88240"/>
                  </a:lnTo>
                  <a:lnTo>
                    <a:pt x="4574" y="82873"/>
                  </a:lnTo>
                  <a:lnTo>
                    <a:pt x="2551" y="77155"/>
                  </a:lnTo>
                  <a:lnTo>
                    <a:pt x="1055" y="71260"/>
                  </a:lnTo>
                  <a:lnTo>
                    <a:pt x="263" y="65454"/>
                  </a:lnTo>
                  <a:lnTo>
                    <a:pt x="0" y="59560"/>
                  </a:lnTo>
                  <a:lnTo>
                    <a:pt x="351" y="53753"/>
                  </a:lnTo>
                  <a:lnTo>
                    <a:pt x="1231" y="47947"/>
                  </a:lnTo>
                  <a:lnTo>
                    <a:pt x="2639" y="42404"/>
                  </a:lnTo>
                  <a:lnTo>
                    <a:pt x="4574" y="36950"/>
                  </a:lnTo>
                  <a:lnTo>
                    <a:pt x="7038" y="31759"/>
                  </a:lnTo>
                  <a:lnTo>
                    <a:pt x="9941" y="26832"/>
                  </a:lnTo>
                  <a:lnTo>
                    <a:pt x="13372" y="22082"/>
                  </a:lnTo>
                  <a:lnTo>
                    <a:pt x="17331" y="17771"/>
                  </a:lnTo>
                  <a:lnTo>
                    <a:pt x="21642" y="13812"/>
                  </a:lnTo>
                  <a:lnTo>
                    <a:pt x="26304" y="10205"/>
                  </a:lnTo>
                  <a:lnTo>
                    <a:pt x="31583" y="7126"/>
                  </a:lnTo>
                  <a:lnTo>
                    <a:pt x="37038" y="4486"/>
                  </a:lnTo>
                  <a:lnTo>
                    <a:pt x="42756" y="2463"/>
                  </a:lnTo>
                  <a:lnTo>
                    <a:pt x="48651" y="1055"/>
                  </a:lnTo>
                  <a:lnTo>
                    <a:pt x="54457" y="175"/>
                  </a:lnTo>
                  <a:lnTo>
                    <a:pt x="60439"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3" name="Shape 93"/>
            <p:cNvSpPr/>
            <p:nvPr/>
          </p:nvSpPr>
          <p:spPr>
            <a:xfrm>
              <a:off x="12334875" y="4379913"/>
              <a:ext cx="1803400" cy="1804988"/>
            </a:xfrm>
            <a:custGeom>
              <a:avLst/>
              <a:gdLst/>
              <a:ahLst/>
              <a:cxnLst/>
              <a:rect l="0" t="0" r="0" b="0"/>
              <a:pathLst>
                <a:path w="120000" h="120000" extrusionOk="0">
                  <a:moveTo>
                    <a:pt x="56250" y="10035"/>
                  </a:moveTo>
                  <a:lnTo>
                    <a:pt x="55563" y="15105"/>
                  </a:lnTo>
                  <a:lnTo>
                    <a:pt x="55193" y="16690"/>
                  </a:lnTo>
                  <a:lnTo>
                    <a:pt x="54559" y="18221"/>
                  </a:lnTo>
                  <a:lnTo>
                    <a:pt x="53609" y="19489"/>
                  </a:lnTo>
                  <a:lnTo>
                    <a:pt x="52447" y="20651"/>
                  </a:lnTo>
                  <a:lnTo>
                    <a:pt x="51021" y="21496"/>
                  </a:lnTo>
                  <a:lnTo>
                    <a:pt x="49542" y="22077"/>
                  </a:lnTo>
                  <a:lnTo>
                    <a:pt x="46426" y="23080"/>
                  </a:lnTo>
                  <a:lnTo>
                    <a:pt x="43521" y="24295"/>
                  </a:lnTo>
                  <a:lnTo>
                    <a:pt x="40616" y="25774"/>
                  </a:lnTo>
                  <a:lnTo>
                    <a:pt x="39031" y="26461"/>
                  </a:lnTo>
                  <a:lnTo>
                    <a:pt x="37500" y="26778"/>
                  </a:lnTo>
                  <a:lnTo>
                    <a:pt x="35915" y="26883"/>
                  </a:lnTo>
                  <a:lnTo>
                    <a:pt x="34330" y="26566"/>
                  </a:lnTo>
                  <a:lnTo>
                    <a:pt x="32746" y="26038"/>
                  </a:lnTo>
                  <a:lnTo>
                    <a:pt x="31373" y="25140"/>
                  </a:lnTo>
                  <a:lnTo>
                    <a:pt x="27306" y="22077"/>
                  </a:lnTo>
                  <a:lnTo>
                    <a:pt x="22077" y="27306"/>
                  </a:lnTo>
                  <a:lnTo>
                    <a:pt x="25140" y="31373"/>
                  </a:lnTo>
                  <a:lnTo>
                    <a:pt x="25985" y="32799"/>
                  </a:lnTo>
                  <a:lnTo>
                    <a:pt x="26566" y="34330"/>
                  </a:lnTo>
                  <a:lnTo>
                    <a:pt x="26883" y="35915"/>
                  </a:lnTo>
                  <a:lnTo>
                    <a:pt x="26778" y="37500"/>
                  </a:lnTo>
                  <a:lnTo>
                    <a:pt x="26461" y="39137"/>
                  </a:lnTo>
                  <a:lnTo>
                    <a:pt x="25774" y="40616"/>
                  </a:lnTo>
                  <a:lnTo>
                    <a:pt x="24295" y="43521"/>
                  </a:lnTo>
                  <a:lnTo>
                    <a:pt x="23080" y="46426"/>
                  </a:lnTo>
                  <a:lnTo>
                    <a:pt x="22077" y="49542"/>
                  </a:lnTo>
                  <a:lnTo>
                    <a:pt x="21496" y="51126"/>
                  </a:lnTo>
                  <a:lnTo>
                    <a:pt x="20651" y="52447"/>
                  </a:lnTo>
                  <a:lnTo>
                    <a:pt x="19489" y="53609"/>
                  </a:lnTo>
                  <a:lnTo>
                    <a:pt x="18169" y="54559"/>
                  </a:lnTo>
                  <a:lnTo>
                    <a:pt x="16690" y="55193"/>
                  </a:lnTo>
                  <a:lnTo>
                    <a:pt x="15105" y="55616"/>
                  </a:lnTo>
                  <a:lnTo>
                    <a:pt x="10035" y="56250"/>
                  </a:lnTo>
                  <a:lnTo>
                    <a:pt x="10035" y="63697"/>
                  </a:lnTo>
                  <a:lnTo>
                    <a:pt x="15105" y="64436"/>
                  </a:lnTo>
                  <a:lnTo>
                    <a:pt x="16690" y="64806"/>
                  </a:lnTo>
                  <a:lnTo>
                    <a:pt x="18169" y="65440"/>
                  </a:lnTo>
                  <a:lnTo>
                    <a:pt x="19489" y="66390"/>
                  </a:lnTo>
                  <a:lnTo>
                    <a:pt x="20651" y="67605"/>
                  </a:lnTo>
                  <a:lnTo>
                    <a:pt x="21496" y="68978"/>
                  </a:lnTo>
                  <a:lnTo>
                    <a:pt x="22077" y="70457"/>
                  </a:lnTo>
                  <a:lnTo>
                    <a:pt x="23080" y="73521"/>
                  </a:lnTo>
                  <a:lnTo>
                    <a:pt x="24295" y="76531"/>
                  </a:lnTo>
                  <a:lnTo>
                    <a:pt x="25774" y="79436"/>
                  </a:lnTo>
                  <a:lnTo>
                    <a:pt x="26461" y="80915"/>
                  </a:lnTo>
                  <a:lnTo>
                    <a:pt x="26778" y="82500"/>
                  </a:lnTo>
                  <a:lnTo>
                    <a:pt x="26883" y="84084"/>
                  </a:lnTo>
                  <a:lnTo>
                    <a:pt x="26566" y="85721"/>
                  </a:lnTo>
                  <a:lnTo>
                    <a:pt x="25985" y="87253"/>
                  </a:lnTo>
                  <a:lnTo>
                    <a:pt x="25140" y="88679"/>
                  </a:lnTo>
                  <a:lnTo>
                    <a:pt x="22077" y="92693"/>
                  </a:lnTo>
                  <a:lnTo>
                    <a:pt x="27306" y="97922"/>
                  </a:lnTo>
                  <a:lnTo>
                    <a:pt x="31373" y="94911"/>
                  </a:lnTo>
                  <a:lnTo>
                    <a:pt x="32746" y="93961"/>
                  </a:lnTo>
                  <a:lnTo>
                    <a:pt x="34330" y="93380"/>
                  </a:lnTo>
                  <a:lnTo>
                    <a:pt x="35915" y="93169"/>
                  </a:lnTo>
                  <a:lnTo>
                    <a:pt x="37500" y="93169"/>
                  </a:lnTo>
                  <a:lnTo>
                    <a:pt x="39031" y="93538"/>
                  </a:lnTo>
                  <a:lnTo>
                    <a:pt x="40616" y="94172"/>
                  </a:lnTo>
                  <a:lnTo>
                    <a:pt x="43521" y="95704"/>
                  </a:lnTo>
                  <a:lnTo>
                    <a:pt x="46426" y="96919"/>
                  </a:lnTo>
                  <a:lnTo>
                    <a:pt x="49542" y="97922"/>
                  </a:lnTo>
                  <a:lnTo>
                    <a:pt x="51021" y="98503"/>
                  </a:lnTo>
                  <a:lnTo>
                    <a:pt x="52447" y="99348"/>
                  </a:lnTo>
                  <a:lnTo>
                    <a:pt x="53609" y="100510"/>
                  </a:lnTo>
                  <a:lnTo>
                    <a:pt x="54559" y="101778"/>
                  </a:lnTo>
                  <a:lnTo>
                    <a:pt x="55193" y="103309"/>
                  </a:lnTo>
                  <a:lnTo>
                    <a:pt x="55563" y="104947"/>
                  </a:lnTo>
                  <a:lnTo>
                    <a:pt x="56250" y="109964"/>
                  </a:lnTo>
                  <a:lnTo>
                    <a:pt x="63697" y="109964"/>
                  </a:lnTo>
                  <a:lnTo>
                    <a:pt x="64436" y="104947"/>
                  </a:lnTo>
                  <a:lnTo>
                    <a:pt x="64806" y="103309"/>
                  </a:lnTo>
                  <a:lnTo>
                    <a:pt x="65440" y="101778"/>
                  </a:lnTo>
                  <a:lnTo>
                    <a:pt x="66390" y="100510"/>
                  </a:lnTo>
                  <a:lnTo>
                    <a:pt x="67500" y="99348"/>
                  </a:lnTo>
                  <a:lnTo>
                    <a:pt x="68978" y="98503"/>
                  </a:lnTo>
                  <a:lnTo>
                    <a:pt x="70457" y="97922"/>
                  </a:lnTo>
                  <a:lnTo>
                    <a:pt x="73521" y="96919"/>
                  </a:lnTo>
                  <a:lnTo>
                    <a:pt x="76531" y="95704"/>
                  </a:lnTo>
                  <a:lnTo>
                    <a:pt x="79436" y="94172"/>
                  </a:lnTo>
                  <a:lnTo>
                    <a:pt x="80915" y="93538"/>
                  </a:lnTo>
                  <a:lnTo>
                    <a:pt x="82500" y="93169"/>
                  </a:lnTo>
                  <a:lnTo>
                    <a:pt x="84084" y="93169"/>
                  </a:lnTo>
                  <a:lnTo>
                    <a:pt x="85669" y="93380"/>
                  </a:lnTo>
                  <a:lnTo>
                    <a:pt x="87253" y="93961"/>
                  </a:lnTo>
                  <a:lnTo>
                    <a:pt x="88573" y="94911"/>
                  </a:lnTo>
                  <a:lnTo>
                    <a:pt x="92693" y="97922"/>
                  </a:lnTo>
                  <a:lnTo>
                    <a:pt x="97922" y="92693"/>
                  </a:lnTo>
                  <a:lnTo>
                    <a:pt x="94859" y="88679"/>
                  </a:lnTo>
                  <a:lnTo>
                    <a:pt x="93961" y="87253"/>
                  </a:lnTo>
                  <a:lnTo>
                    <a:pt x="93380" y="85721"/>
                  </a:lnTo>
                  <a:lnTo>
                    <a:pt x="93116" y="84084"/>
                  </a:lnTo>
                  <a:lnTo>
                    <a:pt x="93169" y="82500"/>
                  </a:lnTo>
                  <a:lnTo>
                    <a:pt x="93538" y="80915"/>
                  </a:lnTo>
                  <a:lnTo>
                    <a:pt x="94172" y="79436"/>
                  </a:lnTo>
                  <a:lnTo>
                    <a:pt x="95704" y="76531"/>
                  </a:lnTo>
                  <a:lnTo>
                    <a:pt x="96919" y="73521"/>
                  </a:lnTo>
                  <a:lnTo>
                    <a:pt x="97922" y="70457"/>
                  </a:lnTo>
                  <a:lnTo>
                    <a:pt x="98503" y="68978"/>
                  </a:lnTo>
                  <a:lnTo>
                    <a:pt x="99348" y="67605"/>
                  </a:lnTo>
                  <a:lnTo>
                    <a:pt x="100510" y="66390"/>
                  </a:lnTo>
                  <a:lnTo>
                    <a:pt x="101778" y="65440"/>
                  </a:lnTo>
                  <a:lnTo>
                    <a:pt x="103309" y="64806"/>
                  </a:lnTo>
                  <a:lnTo>
                    <a:pt x="104894" y="64436"/>
                  </a:lnTo>
                  <a:lnTo>
                    <a:pt x="109964" y="63697"/>
                  </a:lnTo>
                  <a:lnTo>
                    <a:pt x="109964" y="56250"/>
                  </a:lnTo>
                  <a:lnTo>
                    <a:pt x="104894" y="55616"/>
                  </a:lnTo>
                  <a:lnTo>
                    <a:pt x="103309" y="55193"/>
                  </a:lnTo>
                  <a:lnTo>
                    <a:pt x="101778" y="54559"/>
                  </a:lnTo>
                  <a:lnTo>
                    <a:pt x="100510" y="53609"/>
                  </a:lnTo>
                  <a:lnTo>
                    <a:pt x="99348" y="52447"/>
                  </a:lnTo>
                  <a:lnTo>
                    <a:pt x="98503" y="51126"/>
                  </a:lnTo>
                  <a:lnTo>
                    <a:pt x="97922" y="49542"/>
                  </a:lnTo>
                  <a:lnTo>
                    <a:pt x="96919" y="46426"/>
                  </a:lnTo>
                  <a:lnTo>
                    <a:pt x="95704" y="43521"/>
                  </a:lnTo>
                  <a:lnTo>
                    <a:pt x="94172" y="40616"/>
                  </a:lnTo>
                  <a:lnTo>
                    <a:pt x="93538" y="39137"/>
                  </a:lnTo>
                  <a:lnTo>
                    <a:pt x="93169" y="37500"/>
                  </a:lnTo>
                  <a:lnTo>
                    <a:pt x="93116" y="35915"/>
                  </a:lnTo>
                  <a:lnTo>
                    <a:pt x="93380" y="34330"/>
                  </a:lnTo>
                  <a:lnTo>
                    <a:pt x="93961" y="32799"/>
                  </a:lnTo>
                  <a:lnTo>
                    <a:pt x="94859" y="31373"/>
                  </a:lnTo>
                  <a:lnTo>
                    <a:pt x="97922" y="27306"/>
                  </a:lnTo>
                  <a:lnTo>
                    <a:pt x="92693" y="22077"/>
                  </a:lnTo>
                  <a:lnTo>
                    <a:pt x="88573" y="25140"/>
                  </a:lnTo>
                  <a:lnTo>
                    <a:pt x="87253" y="26038"/>
                  </a:lnTo>
                  <a:lnTo>
                    <a:pt x="85669" y="26566"/>
                  </a:lnTo>
                  <a:lnTo>
                    <a:pt x="84084" y="26883"/>
                  </a:lnTo>
                  <a:lnTo>
                    <a:pt x="82500" y="26778"/>
                  </a:lnTo>
                  <a:lnTo>
                    <a:pt x="80915" y="26461"/>
                  </a:lnTo>
                  <a:lnTo>
                    <a:pt x="79436" y="25774"/>
                  </a:lnTo>
                  <a:lnTo>
                    <a:pt x="76531" y="24295"/>
                  </a:lnTo>
                  <a:lnTo>
                    <a:pt x="73521" y="23080"/>
                  </a:lnTo>
                  <a:lnTo>
                    <a:pt x="70457" y="22077"/>
                  </a:lnTo>
                  <a:lnTo>
                    <a:pt x="68978" y="21496"/>
                  </a:lnTo>
                  <a:lnTo>
                    <a:pt x="67500" y="20651"/>
                  </a:lnTo>
                  <a:lnTo>
                    <a:pt x="66390" y="19489"/>
                  </a:lnTo>
                  <a:lnTo>
                    <a:pt x="65440" y="18221"/>
                  </a:lnTo>
                  <a:lnTo>
                    <a:pt x="64806" y="16690"/>
                  </a:lnTo>
                  <a:lnTo>
                    <a:pt x="64436" y="15105"/>
                  </a:lnTo>
                  <a:lnTo>
                    <a:pt x="63697" y="10035"/>
                  </a:lnTo>
                  <a:lnTo>
                    <a:pt x="56250" y="10035"/>
                  </a:lnTo>
                  <a:close/>
                  <a:moveTo>
                    <a:pt x="54823" y="0"/>
                  </a:moveTo>
                  <a:lnTo>
                    <a:pt x="65176" y="0"/>
                  </a:lnTo>
                  <a:lnTo>
                    <a:pt x="66866" y="211"/>
                  </a:lnTo>
                  <a:lnTo>
                    <a:pt x="68450" y="686"/>
                  </a:lnTo>
                  <a:lnTo>
                    <a:pt x="69982" y="1584"/>
                  </a:lnTo>
                  <a:lnTo>
                    <a:pt x="71250" y="2640"/>
                  </a:lnTo>
                  <a:lnTo>
                    <a:pt x="72253" y="3908"/>
                  </a:lnTo>
                  <a:lnTo>
                    <a:pt x="72992" y="5440"/>
                  </a:lnTo>
                  <a:lnTo>
                    <a:pt x="73415" y="7183"/>
                  </a:lnTo>
                  <a:lnTo>
                    <a:pt x="74260" y="12728"/>
                  </a:lnTo>
                  <a:lnTo>
                    <a:pt x="77323" y="13732"/>
                  </a:lnTo>
                  <a:lnTo>
                    <a:pt x="80440" y="15052"/>
                  </a:lnTo>
                  <a:lnTo>
                    <a:pt x="83345" y="16531"/>
                  </a:lnTo>
                  <a:lnTo>
                    <a:pt x="87887" y="13098"/>
                  </a:lnTo>
                  <a:lnTo>
                    <a:pt x="89366" y="12253"/>
                  </a:lnTo>
                  <a:lnTo>
                    <a:pt x="90950" y="11672"/>
                  </a:lnTo>
                  <a:lnTo>
                    <a:pt x="92588" y="11514"/>
                  </a:lnTo>
                  <a:lnTo>
                    <a:pt x="94330" y="11619"/>
                  </a:lnTo>
                  <a:lnTo>
                    <a:pt x="95915" y="12095"/>
                  </a:lnTo>
                  <a:lnTo>
                    <a:pt x="97394" y="12834"/>
                  </a:lnTo>
                  <a:lnTo>
                    <a:pt x="98767" y="13943"/>
                  </a:lnTo>
                  <a:lnTo>
                    <a:pt x="106109" y="21232"/>
                  </a:lnTo>
                  <a:lnTo>
                    <a:pt x="107165" y="22552"/>
                  </a:lnTo>
                  <a:lnTo>
                    <a:pt x="107957" y="24084"/>
                  </a:lnTo>
                  <a:lnTo>
                    <a:pt x="108380" y="25721"/>
                  </a:lnTo>
                  <a:lnTo>
                    <a:pt x="108538" y="27359"/>
                  </a:lnTo>
                  <a:lnTo>
                    <a:pt x="108327" y="29049"/>
                  </a:lnTo>
                  <a:lnTo>
                    <a:pt x="107746" y="30686"/>
                  </a:lnTo>
                  <a:lnTo>
                    <a:pt x="106901" y="32112"/>
                  </a:lnTo>
                  <a:lnTo>
                    <a:pt x="103521" y="36602"/>
                  </a:lnTo>
                  <a:lnTo>
                    <a:pt x="104947" y="39612"/>
                  </a:lnTo>
                  <a:lnTo>
                    <a:pt x="106214" y="42623"/>
                  </a:lnTo>
                  <a:lnTo>
                    <a:pt x="107323" y="45792"/>
                  </a:lnTo>
                  <a:lnTo>
                    <a:pt x="112816" y="46584"/>
                  </a:lnTo>
                  <a:lnTo>
                    <a:pt x="114559" y="47007"/>
                  </a:lnTo>
                  <a:lnTo>
                    <a:pt x="116038" y="47746"/>
                  </a:lnTo>
                  <a:lnTo>
                    <a:pt x="117359" y="48802"/>
                  </a:lnTo>
                  <a:lnTo>
                    <a:pt x="118468" y="50017"/>
                  </a:lnTo>
                  <a:lnTo>
                    <a:pt x="119260" y="51549"/>
                  </a:lnTo>
                  <a:lnTo>
                    <a:pt x="119788" y="53133"/>
                  </a:lnTo>
                  <a:lnTo>
                    <a:pt x="120000" y="54823"/>
                  </a:lnTo>
                  <a:lnTo>
                    <a:pt x="120000" y="65176"/>
                  </a:lnTo>
                  <a:lnTo>
                    <a:pt x="119788" y="66866"/>
                  </a:lnTo>
                  <a:lnTo>
                    <a:pt x="119260" y="68503"/>
                  </a:lnTo>
                  <a:lnTo>
                    <a:pt x="118468" y="69982"/>
                  </a:lnTo>
                  <a:lnTo>
                    <a:pt x="117359" y="71250"/>
                  </a:lnTo>
                  <a:lnTo>
                    <a:pt x="116038" y="72253"/>
                  </a:lnTo>
                  <a:lnTo>
                    <a:pt x="114559" y="73045"/>
                  </a:lnTo>
                  <a:lnTo>
                    <a:pt x="112816" y="73468"/>
                  </a:lnTo>
                  <a:lnTo>
                    <a:pt x="107323" y="74260"/>
                  </a:lnTo>
                  <a:lnTo>
                    <a:pt x="106214" y="77323"/>
                  </a:lnTo>
                  <a:lnTo>
                    <a:pt x="104947" y="80440"/>
                  </a:lnTo>
                  <a:lnTo>
                    <a:pt x="103521" y="83345"/>
                  </a:lnTo>
                  <a:lnTo>
                    <a:pt x="106901" y="87887"/>
                  </a:lnTo>
                  <a:lnTo>
                    <a:pt x="107746" y="89366"/>
                  </a:lnTo>
                  <a:lnTo>
                    <a:pt x="108327" y="90950"/>
                  </a:lnTo>
                  <a:lnTo>
                    <a:pt x="108538" y="92640"/>
                  </a:lnTo>
                  <a:lnTo>
                    <a:pt x="108380" y="94330"/>
                  </a:lnTo>
                  <a:lnTo>
                    <a:pt x="107957" y="95915"/>
                  </a:lnTo>
                  <a:lnTo>
                    <a:pt x="107165" y="97394"/>
                  </a:lnTo>
                  <a:lnTo>
                    <a:pt x="106109" y="98767"/>
                  </a:lnTo>
                  <a:lnTo>
                    <a:pt x="98767" y="106109"/>
                  </a:lnTo>
                  <a:lnTo>
                    <a:pt x="97394" y="107165"/>
                  </a:lnTo>
                  <a:lnTo>
                    <a:pt x="95915" y="107957"/>
                  </a:lnTo>
                  <a:lnTo>
                    <a:pt x="94330" y="108380"/>
                  </a:lnTo>
                  <a:lnTo>
                    <a:pt x="92588" y="108538"/>
                  </a:lnTo>
                  <a:lnTo>
                    <a:pt x="90950" y="108327"/>
                  </a:lnTo>
                  <a:lnTo>
                    <a:pt x="89366" y="107746"/>
                  </a:lnTo>
                  <a:lnTo>
                    <a:pt x="87887" y="106901"/>
                  </a:lnTo>
                  <a:lnTo>
                    <a:pt x="83345" y="103521"/>
                  </a:lnTo>
                  <a:lnTo>
                    <a:pt x="80440" y="104947"/>
                  </a:lnTo>
                  <a:lnTo>
                    <a:pt x="77323" y="106214"/>
                  </a:lnTo>
                  <a:lnTo>
                    <a:pt x="74207" y="107323"/>
                  </a:lnTo>
                  <a:lnTo>
                    <a:pt x="73415" y="112922"/>
                  </a:lnTo>
                  <a:lnTo>
                    <a:pt x="72992" y="114559"/>
                  </a:lnTo>
                  <a:lnTo>
                    <a:pt x="72253" y="116038"/>
                  </a:lnTo>
                  <a:lnTo>
                    <a:pt x="71250" y="117359"/>
                  </a:lnTo>
                  <a:lnTo>
                    <a:pt x="69982" y="118521"/>
                  </a:lnTo>
                  <a:lnTo>
                    <a:pt x="68450" y="119260"/>
                  </a:lnTo>
                  <a:lnTo>
                    <a:pt x="66866" y="119788"/>
                  </a:lnTo>
                  <a:lnTo>
                    <a:pt x="65176" y="120000"/>
                  </a:lnTo>
                  <a:lnTo>
                    <a:pt x="54823" y="120000"/>
                  </a:lnTo>
                  <a:lnTo>
                    <a:pt x="53133" y="119788"/>
                  </a:lnTo>
                  <a:lnTo>
                    <a:pt x="51549" y="119260"/>
                  </a:lnTo>
                  <a:lnTo>
                    <a:pt x="50017" y="118521"/>
                  </a:lnTo>
                  <a:lnTo>
                    <a:pt x="48802" y="117359"/>
                  </a:lnTo>
                  <a:lnTo>
                    <a:pt x="47746" y="116038"/>
                  </a:lnTo>
                  <a:lnTo>
                    <a:pt x="47007" y="114559"/>
                  </a:lnTo>
                  <a:lnTo>
                    <a:pt x="46584" y="112922"/>
                  </a:lnTo>
                  <a:lnTo>
                    <a:pt x="45792" y="107323"/>
                  </a:lnTo>
                  <a:lnTo>
                    <a:pt x="42623" y="106214"/>
                  </a:lnTo>
                  <a:lnTo>
                    <a:pt x="39559" y="104947"/>
                  </a:lnTo>
                  <a:lnTo>
                    <a:pt x="36602" y="103521"/>
                  </a:lnTo>
                  <a:lnTo>
                    <a:pt x="32112" y="106901"/>
                  </a:lnTo>
                  <a:lnTo>
                    <a:pt x="30580" y="107746"/>
                  </a:lnTo>
                  <a:lnTo>
                    <a:pt x="28996" y="108327"/>
                  </a:lnTo>
                  <a:lnTo>
                    <a:pt x="27359" y="108538"/>
                  </a:lnTo>
                  <a:lnTo>
                    <a:pt x="25721" y="108380"/>
                  </a:lnTo>
                  <a:lnTo>
                    <a:pt x="24084" y="107957"/>
                  </a:lnTo>
                  <a:lnTo>
                    <a:pt x="22552" y="107165"/>
                  </a:lnTo>
                  <a:lnTo>
                    <a:pt x="21179" y="106109"/>
                  </a:lnTo>
                  <a:lnTo>
                    <a:pt x="13943" y="98767"/>
                  </a:lnTo>
                  <a:lnTo>
                    <a:pt x="12834" y="97394"/>
                  </a:lnTo>
                  <a:lnTo>
                    <a:pt x="12095" y="95915"/>
                  </a:lnTo>
                  <a:lnTo>
                    <a:pt x="11619" y="94330"/>
                  </a:lnTo>
                  <a:lnTo>
                    <a:pt x="11514" y="92640"/>
                  </a:lnTo>
                  <a:lnTo>
                    <a:pt x="11672" y="90950"/>
                  </a:lnTo>
                  <a:lnTo>
                    <a:pt x="12253" y="89366"/>
                  </a:lnTo>
                  <a:lnTo>
                    <a:pt x="13098" y="87887"/>
                  </a:lnTo>
                  <a:lnTo>
                    <a:pt x="16478" y="83345"/>
                  </a:lnTo>
                  <a:lnTo>
                    <a:pt x="15052" y="80440"/>
                  </a:lnTo>
                  <a:lnTo>
                    <a:pt x="13732" y="77323"/>
                  </a:lnTo>
                  <a:lnTo>
                    <a:pt x="12728" y="74260"/>
                  </a:lnTo>
                  <a:lnTo>
                    <a:pt x="7130" y="73468"/>
                  </a:lnTo>
                  <a:lnTo>
                    <a:pt x="5440" y="73045"/>
                  </a:lnTo>
                  <a:lnTo>
                    <a:pt x="3908" y="72253"/>
                  </a:lnTo>
                  <a:lnTo>
                    <a:pt x="2640" y="71250"/>
                  </a:lnTo>
                  <a:lnTo>
                    <a:pt x="1584" y="69982"/>
                  </a:lnTo>
                  <a:lnTo>
                    <a:pt x="686" y="68503"/>
                  </a:lnTo>
                  <a:lnTo>
                    <a:pt x="211" y="66866"/>
                  </a:lnTo>
                  <a:lnTo>
                    <a:pt x="0" y="65176"/>
                  </a:lnTo>
                  <a:lnTo>
                    <a:pt x="0" y="54823"/>
                  </a:lnTo>
                  <a:lnTo>
                    <a:pt x="211" y="53133"/>
                  </a:lnTo>
                  <a:lnTo>
                    <a:pt x="686" y="51549"/>
                  </a:lnTo>
                  <a:lnTo>
                    <a:pt x="1584" y="50017"/>
                  </a:lnTo>
                  <a:lnTo>
                    <a:pt x="2640" y="48802"/>
                  </a:lnTo>
                  <a:lnTo>
                    <a:pt x="3908" y="47746"/>
                  </a:lnTo>
                  <a:lnTo>
                    <a:pt x="5440" y="47007"/>
                  </a:lnTo>
                  <a:lnTo>
                    <a:pt x="7130" y="46584"/>
                  </a:lnTo>
                  <a:lnTo>
                    <a:pt x="12728" y="45792"/>
                  </a:lnTo>
                  <a:lnTo>
                    <a:pt x="13732" y="42623"/>
                  </a:lnTo>
                  <a:lnTo>
                    <a:pt x="15052" y="39612"/>
                  </a:lnTo>
                  <a:lnTo>
                    <a:pt x="16478" y="36602"/>
                  </a:lnTo>
                  <a:lnTo>
                    <a:pt x="13098" y="32112"/>
                  </a:lnTo>
                  <a:lnTo>
                    <a:pt x="12253" y="30686"/>
                  </a:lnTo>
                  <a:lnTo>
                    <a:pt x="11672" y="29049"/>
                  </a:lnTo>
                  <a:lnTo>
                    <a:pt x="11514" y="27359"/>
                  </a:lnTo>
                  <a:lnTo>
                    <a:pt x="11619" y="25721"/>
                  </a:lnTo>
                  <a:lnTo>
                    <a:pt x="12095" y="24084"/>
                  </a:lnTo>
                  <a:lnTo>
                    <a:pt x="12834" y="22552"/>
                  </a:lnTo>
                  <a:lnTo>
                    <a:pt x="13943" y="21232"/>
                  </a:lnTo>
                  <a:lnTo>
                    <a:pt x="21179" y="13943"/>
                  </a:lnTo>
                  <a:lnTo>
                    <a:pt x="22552" y="12834"/>
                  </a:lnTo>
                  <a:lnTo>
                    <a:pt x="24084" y="12095"/>
                  </a:lnTo>
                  <a:lnTo>
                    <a:pt x="25721" y="11619"/>
                  </a:lnTo>
                  <a:lnTo>
                    <a:pt x="27359" y="11514"/>
                  </a:lnTo>
                  <a:lnTo>
                    <a:pt x="28996" y="11672"/>
                  </a:lnTo>
                  <a:lnTo>
                    <a:pt x="30580" y="12253"/>
                  </a:lnTo>
                  <a:lnTo>
                    <a:pt x="32112" y="13098"/>
                  </a:lnTo>
                  <a:lnTo>
                    <a:pt x="36602" y="16531"/>
                  </a:lnTo>
                  <a:lnTo>
                    <a:pt x="39559" y="15052"/>
                  </a:lnTo>
                  <a:lnTo>
                    <a:pt x="42623" y="13732"/>
                  </a:lnTo>
                  <a:lnTo>
                    <a:pt x="45792" y="12728"/>
                  </a:lnTo>
                  <a:lnTo>
                    <a:pt x="46584" y="7183"/>
                  </a:lnTo>
                  <a:lnTo>
                    <a:pt x="47007" y="5440"/>
                  </a:lnTo>
                  <a:lnTo>
                    <a:pt x="47746" y="3908"/>
                  </a:lnTo>
                  <a:lnTo>
                    <a:pt x="48802" y="2640"/>
                  </a:lnTo>
                  <a:lnTo>
                    <a:pt x="50017" y="1584"/>
                  </a:lnTo>
                  <a:lnTo>
                    <a:pt x="51549" y="686"/>
                  </a:lnTo>
                  <a:lnTo>
                    <a:pt x="53133" y="211"/>
                  </a:lnTo>
                  <a:lnTo>
                    <a:pt x="5482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94" name="Shape 94"/>
            <p:cNvSpPr/>
            <p:nvPr/>
          </p:nvSpPr>
          <p:spPr>
            <a:xfrm>
              <a:off x="12915900" y="4960938"/>
              <a:ext cx="642937" cy="642938"/>
            </a:xfrm>
            <a:custGeom>
              <a:avLst/>
              <a:gdLst/>
              <a:ahLst/>
              <a:cxnLst/>
              <a:rect l="0" t="0" r="0" b="0"/>
              <a:pathLst>
                <a:path w="120000" h="120000" extrusionOk="0">
                  <a:moveTo>
                    <a:pt x="59926" y="26633"/>
                  </a:moveTo>
                  <a:lnTo>
                    <a:pt x="53859" y="27225"/>
                  </a:lnTo>
                  <a:lnTo>
                    <a:pt x="48236" y="28853"/>
                  </a:lnTo>
                  <a:lnTo>
                    <a:pt x="43057" y="31220"/>
                  </a:lnTo>
                  <a:lnTo>
                    <a:pt x="38471" y="34475"/>
                  </a:lnTo>
                  <a:lnTo>
                    <a:pt x="34327" y="38471"/>
                  </a:lnTo>
                  <a:lnTo>
                    <a:pt x="31220" y="43205"/>
                  </a:lnTo>
                  <a:lnTo>
                    <a:pt x="28705" y="48236"/>
                  </a:lnTo>
                  <a:lnTo>
                    <a:pt x="27225" y="53859"/>
                  </a:lnTo>
                  <a:lnTo>
                    <a:pt x="26633" y="59926"/>
                  </a:lnTo>
                  <a:lnTo>
                    <a:pt x="27225" y="65992"/>
                  </a:lnTo>
                  <a:lnTo>
                    <a:pt x="28705" y="71615"/>
                  </a:lnTo>
                  <a:lnTo>
                    <a:pt x="31220" y="76794"/>
                  </a:lnTo>
                  <a:lnTo>
                    <a:pt x="34327" y="81381"/>
                  </a:lnTo>
                  <a:lnTo>
                    <a:pt x="38471" y="85376"/>
                  </a:lnTo>
                  <a:lnTo>
                    <a:pt x="43057" y="88631"/>
                  </a:lnTo>
                  <a:lnTo>
                    <a:pt x="48236" y="91294"/>
                  </a:lnTo>
                  <a:lnTo>
                    <a:pt x="53859" y="92626"/>
                  </a:lnTo>
                  <a:lnTo>
                    <a:pt x="59926" y="93218"/>
                  </a:lnTo>
                  <a:lnTo>
                    <a:pt x="65992" y="92626"/>
                  </a:lnTo>
                  <a:lnTo>
                    <a:pt x="71615" y="91294"/>
                  </a:lnTo>
                  <a:lnTo>
                    <a:pt x="76794" y="88631"/>
                  </a:lnTo>
                  <a:lnTo>
                    <a:pt x="81381" y="85376"/>
                  </a:lnTo>
                  <a:lnTo>
                    <a:pt x="85376" y="81381"/>
                  </a:lnTo>
                  <a:lnTo>
                    <a:pt x="88631" y="76794"/>
                  </a:lnTo>
                  <a:lnTo>
                    <a:pt x="90998" y="71615"/>
                  </a:lnTo>
                  <a:lnTo>
                    <a:pt x="92626" y="65992"/>
                  </a:lnTo>
                  <a:lnTo>
                    <a:pt x="93218" y="59926"/>
                  </a:lnTo>
                  <a:lnTo>
                    <a:pt x="92626" y="53859"/>
                  </a:lnTo>
                  <a:lnTo>
                    <a:pt x="90998" y="48236"/>
                  </a:lnTo>
                  <a:lnTo>
                    <a:pt x="88631" y="43205"/>
                  </a:lnTo>
                  <a:lnTo>
                    <a:pt x="85376" y="38471"/>
                  </a:lnTo>
                  <a:lnTo>
                    <a:pt x="81381" y="34475"/>
                  </a:lnTo>
                  <a:lnTo>
                    <a:pt x="76794" y="31220"/>
                  </a:lnTo>
                  <a:lnTo>
                    <a:pt x="71615" y="28853"/>
                  </a:lnTo>
                  <a:lnTo>
                    <a:pt x="65992" y="27225"/>
                  </a:lnTo>
                  <a:lnTo>
                    <a:pt x="59926" y="26633"/>
                  </a:lnTo>
                  <a:close/>
                  <a:moveTo>
                    <a:pt x="59926" y="0"/>
                  </a:moveTo>
                  <a:lnTo>
                    <a:pt x="67916" y="443"/>
                  </a:lnTo>
                  <a:lnTo>
                    <a:pt x="75758" y="2071"/>
                  </a:lnTo>
                  <a:lnTo>
                    <a:pt x="83156" y="4734"/>
                  </a:lnTo>
                  <a:lnTo>
                    <a:pt x="90258" y="8286"/>
                  </a:lnTo>
                  <a:lnTo>
                    <a:pt x="96473" y="12577"/>
                  </a:lnTo>
                  <a:lnTo>
                    <a:pt x="102244" y="17607"/>
                  </a:lnTo>
                  <a:lnTo>
                    <a:pt x="107274" y="23378"/>
                  </a:lnTo>
                  <a:lnTo>
                    <a:pt x="111713" y="29741"/>
                  </a:lnTo>
                  <a:lnTo>
                    <a:pt x="115117" y="36547"/>
                  </a:lnTo>
                  <a:lnTo>
                    <a:pt x="117780" y="44093"/>
                  </a:lnTo>
                  <a:lnTo>
                    <a:pt x="119408" y="51935"/>
                  </a:lnTo>
                  <a:lnTo>
                    <a:pt x="119999" y="59926"/>
                  </a:lnTo>
                  <a:lnTo>
                    <a:pt x="119408" y="68212"/>
                  </a:lnTo>
                  <a:lnTo>
                    <a:pt x="117780" y="75758"/>
                  </a:lnTo>
                  <a:lnTo>
                    <a:pt x="115117" y="83156"/>
                  </a:lnTo>
                  <a:lnTo>
                    <a:pt x="111713" y="90258"/>
                  </a:lnTo>
                  <a:lnTo>
                    <a:pt x="107274" y="96473"/>
                  </a:lnTo>
                  <a:lnTo>
                    <a:pt x="102244" y="102244"/>
                  </a:lnTo>
                  <a:lnTo>
                    <a:pt x="96473" y="107274"/>
                  </a:lnTo>
                  <a:lnTo>
                    <a:pt x="90258" y="111713"/>
                  </a:lnTo>
                  <a:lnTo>
                    <a:pt x="83156" y="115117"/>
                  </a:lnTo>
                  <a:lnTo>
                    <a:pt x="75758" y="117780"/>
                  </a:lnTo>
                  <a:lnTo>
                    <a:pt x="67916" y="119408"/>
                  </a:lnTo>
                  <a:lnTo>
                    <a:pt x="59926" y="119999"/>
                  </a:lnTo>
                  <a:lnTo>
                    <a:pt x="51935" y="119408"/>
                  </a:lnTo>
                  <a:lnTo>
                    <a:pt x="44093" y="117780"/>
                  </a:lnTo>
                  <a:lnTo>
                    <a:pt x="36547" y="115117"/>
                  </a:lnTo>
                  <a:lnTo>
                    <a:pt x="29741" y="111713"/>
                  </a:lnTo>
                  <a:lnTo>
                    <a:pt x="23378" y="107274"/>
                  </a:lnTo>
                  <a:lnTo>
                    <a:pt x="17459" y="102244"/>
                  </a:lnTo>
                  <a:lnTo>
                    <a:pt x="12429" y="96473"/>
                  </a:lnTo>
                  <a:lnTo>
                    <a:pt x="8138" y="90258"/>
                  </a:lnTo>
                  <a:lnTo>
                    <a:pt x="4734" y="83156"/>
                  </a:lnTo>
                  <a:lnTo>
                    <a:pt x="2071" y="75758"/>
                  </a:lnTo>
                  <a:lnTo>
                    <a:pt x="443" y="68212"/>
                  </a:lnTo>
                  <a:lnTo>
                    <a:pt x="0" y="59926"/>
                  </a:lnTo>
                  <a:lnTo>
                    <a:pt x="443" y="51935"/>
                  </a:lnTo>
                  <a:lnTo>
                    <a:pt x="2071" y="44093"/>
                  </a:lnTo>
                  <a:lnTo>
                    <a:pt x="4734" y="36547"/>
                  </a:lnTo>
                  <a:lnTo>
                    <a:pt x="8138" y="29741"/>
                  </a:lnTo>
                  <a:lnTo>
                    <a:pt x="12429" y="23378"/>
                  </a:lnTo>
                  <a:lnTo>
                    <a:pt x="17459" y="17607"/>
                  </a:lnTo>
                  <a:lnTo>
                    <a:pt x="23378" y="12577"/>
                  </a:lnTo>
                  <a:lnTo>
                    <a:pt x="29741" y="8286"/>
                  </a:lnTo>
                  <a:lnTo>
                    <a:pt x="36547" y="4734"/>
                  </a:lnTo>
                  <a:lnTo>
                    <a:pt x="44093" y="2071"/>
                  </a:lnTo>
                  <a:lnTo>
                    <a:pt x="51935" y="443"/>
                  </a:lnTo>
                  <a:lnTo>
                    <a:pt x="59926"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sp>
        <p:nvSpPr>
          <p:cNvPr id="101" name="Shape 101"/>
          <p:cNvSpPr txBox="1"/>
          <p:nvPr/>
        </p:nvSpPr>
        <p:spPr>
          <a:xfrm>
            <a:off x="3850275" y="2653503"/>
            <a:ext cx="2059050" cy="369332"/>
          </a:xfrm>
          <a:prstGeom prst="rect">
            <a:avLst/>
          </a:prstGeom>
          <a:noFill/>
          <a:ln>
            <a:noFill/>
          </a:ln>
        </p:spPr>
        <p:txBody>
          <a:bodyPr wrap="square" lIns="91425" tIns="45700" rIns="91425" bIns="45700" anchor="t" anchorCtr="0">
            <a:noAutofit/>
          </a:bodyPr>
          <a:lstStyle/>
          <a:p>
            <a:pPr algn="r"/>
            <a:r>
              <a:rPr lang="en-IN" b="1" kern="0" dirty="0">
                <a:solidFill>
                  <a:srgbClr val="FFFFFF"/>
                </a:solidFill>
                <a:latin typeface="Arial"/>
                <a:ea typeface="Arial"/>
                <a:cs typeface="Arial"/>
                <a:sym typeface="Arial"/>
              </a:rPr>
              <a:t>680/10000 KW/hr</a:t>
            </a:r>
          </a:p>
        </p:txBody>
      </p:sp>
      <p:sp>
        <p:nvSpPr>
          <p:cNvPr id="102" name="Shape 102"/>
          <p:cNvSpPr txBox="1"/>
          <p:nvPr/>
        </p:nvSpPr>
        <p:spPr>
          <a:xfrm>
            <a:off x="4233195" y="3110703"/>
            <a:ext cx="1676130" cy="369332"/>
          </a:xfrm>
          <a:prstGeom prst="rect">
            <a:avLst/>
          </a:prstGeom>
          <a:noFill/>
          <a:ln>
            <a:noFill/>
          </a:ln>
        </p:spPr>
        <p:txBody>
          <a:bodyPr wrap="square" lIns="91425" tIns="45700" rIns="91425" bIns="45700" anchor="t" anchorCtr="0">
            <a:noAutofit/>
          </a:bodyPr>
          <a:lstStyle/>
          <a:p>
            <a:pPr algn="r"/>
            <a:r>
              <a:rPr lang="en-IN" b="1" kern="0" dirty="0">
                <a:solidFill>
                  <a:srgbClr val="FFFFFF"/>
                </a:solidFill>
                <a:latin typeface="Arial"/>
                <a:ea typeface="Arial"/>
                <a:cs typeface="Arial"/>
                <a:sym typeface="Arial"/>
              </a:rPr>
              <a:t>430/440 Volts</a:t>
            </a:r>
          </a:p>
        </p:txBody>
      </p:sp>
      <p:sp>
        <p:nvSpPr>
          <p:cNvPr id="103" name="Shape 103"/>
          <p:cNvSpPr txBox="1"/>
          <p:nvPr/>
        </p:nvSpPr>
        <p:spPr>
          <a:xfrm>
            <a:off x="4324440" y="3567902"/>
            <a:ext cx="1584885" cy="369332"/>
          </a:xfrm>
          <a:prstGeom prst="rect">
            <a:avLst/>
          </a:prstGeom>
          <a:noFill/>
          <a:ln>
            <a:noFill/>
          </a:ln>
        </p:spPr>
        <p:txBody>
          <a:bodyPr wrap="square" lIns="91425" tIns="45700" rIns="91425" bIns="45700" anchor="t" anchorCtr="0">
            <a:noAutofit/>
          </a:bodyPr>
          <a:lstStyle/>
          <a:p>
            <a:pPr algn="r"/>
            <a:r>
              <a:rPr lang="en-IN" b="1" kern="0" dirty="0">
                <a:solidFill>
                  <a:srgbClr val="FFFFFF"/>
                </a:solidFill>
                <a:latin typeface="Arial"/>
                <a:ea typeface="Arial"/>
                <a:cs typeface="Arial"/>
                <a:sym typeface="Arial"/>
              </a:rPr>
              <a:t>10/15 Amps</a:t>
            </a:r>
          </a:p>
        </p:txBody>
      </p:sp>
      <p:sp>
        <p:nvSpPr>
          <p:cNvPr id="104" name="Shape 104"/>
          <p:cNvSpPr txBox="1"/>
          <p:nvPr/>
        </p:nvSpPr>
        <p:spPr>
          <a:xfrm>
            <a:off x="9017275" y="4539575"/>
            <a:ext cx="2478156" cy="276999"/>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Power Consumption (Per Month) </a:t>
            </a:r>
          </a:p>
        </p:txBody>
      </p:sp>
      <p:sp>
        <p:nvSpPr>
          <p:cNvPr id="105" name="Shape 105"/>
          <p:cNvSpPr txBox="1"/>
          <p:nvPr/>
        </p:nvSpPr>
        <p:spPr>
          <a:xfrm>
            <a:off x="3475171" y="4539575"/>
            <a:ext cx="2478156" cy="276999"/>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Water Efficiency</a:t>
            </a:r>
          </a:p>
        </p:txBody>
      </p:sp>
      <p:sp>
        <p:nvSpPr>
          <p:cNvPr id="106" name="Shape 106"/>
          <p:cNvSpPr txBox="1"/>
          <p:nvPr/>
        </p:nvSpPr>
        <p:spPr>
          <a:xfrm>
            <a:off x="6228098" y="4539575"/>
            <a:ext cx="2478156" cy="276999"/>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Sub-Controller Battery Charge</a:t>
            </a:r>
          </a:p>
        </p:txBody>
      </p:sp>
      <p:sp>
        <p:nvSpPr>
          <p:cNvPr id="107" name="Shape 107"/>
          <p:cNvSpPr txBox="1"/>
          <p:nvPr/>
        </p:nvSpPr>
        <p:spPr>
          <a:xfrm>
            <a:off x="771719" y="4536035"/>
            <a:ext cx="2478156" cy="310494"/>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Power Factor </a:t>
            </a:r>
          </a:p>
        </p:txBody>
      </p:sp>
      <p:pic>
        <p:nvPicPr>
          <p:cNvPr id="108" name="Shape 108"/>
          <p:cNvPicPr preferRelativeResize="0"/>
          <p:nvPr/>
        </p:nvPicPr>
        <p:blipFill rotWithShape="1">
          <a:blip r:embed="rId7">
            <a:alphaModFix/>
          </a:blip>
          <a:srcRect/>
          <a:stretch/>
        </p:blipFill>
        <p:spPr>
          <a:xfrm>
            <a:off x="9017274" y="4816573"/>
            <a:ext cx="2433300" cy="1408500"/>
          </a:xfrm>
          <a:prstGeom prst="rect">
            <a:avLst/>
          </a:prstGeom>
          <a:noFill/>
          <a:ln>
            <a:noFill/>
          </a:ln>
        </p:spPr>
      </p:pic>
      <p:pic>
        <p:nvPicPr>
          <p:cNvPr id="109" name="Shape 109"/>
          <p:cNvPicPr preferRelativeResize="0"/>
          <p:nvPr/>
        </p:nvPicPr>
        <p:blipFill rotWithShape="1">
          <a:blip r:embed="rId8">
            <a:alphaModFix/>
          </a:blip>
          <a:srcRect/>
          <a:stretch/>
        </p:blipFill>
        <p:spPr>
          <a:xfrm>
            <a:off x="3992365" y="4686869"/>
            <a:ext cx="1437362" cy="1598053"/>
          </a:xfrm>
          <a:prstGeom prst="rect">
            <a:avLst/>
          </a:prstGeom>
          <a:noFill/>
          <a:ln>
            <a:noFill/>
          </a:ln>
        </p:spPr>
      </p:pic>
      <p:sp>
        <p:nvSpPr>
          <p:cNvPr id="110" name="Shape 110"/>
          <p:cNvSpPr txBox="1"/>
          <p:nvPr/>
        </p:nvSpPr>
        <p:spPr>
          <a:xfrm>
            <a:off x="4324440" y="5250780"/>
            <a:ext cx="710451" cy="461665"/>
          </a:xfrm>
          <a:prstGeom prst="rect">
            <a:avLst/>
          </a:prstGeom>
          <a:noFill/>
          <a:ln>
            <a:noFill/>
          </a:ln>
        </p:spPr>
        <p:txBody>
          <a:bodyPr wrap="square" lIns="91425" tIns="45700" rIns="91425" bIns="45700" anchor="t" anchorCtr="0">
            <a:noAutofit/>
          </a:bodyPr>
          <a:lstStyle/>
          <a:p>
            <a:r>
              <a:rPr lang="en-IN" sz="2400" kern="0">
                <a:solidFill>
                  <a:srgbClr val="FFFFFF"/>
                </a:solidFill>
                <a:latin typeface="Arial"/>
                <a:ea typeface="Arial"/>
                <a:cs typeface="Arial"/>
                <a:sym typeface="Arial"/>
              </a:rPr>
              <a:t>70</a:t>
            </a:r>
            <a:r>
              <a:rPr lang="en-IN" sz="1400" kern="0">
                <a:solidFill>
                  <a:srgbClr val="FFFFFF"/>
                </a:solidFill>
                <a:latin typeface="Arial"/>
                <a:ea typeface="Arial"/>
                <a:cs typeface="Arial"/>
                <a:sym typeface="Arial"/>
              </a:rPr>
              <a:t>%</a:t>
            </a:r>
          </a:p>
        </p:txBody>
      </p:sp>
      <p:pic>
        <p:nvPicPr>
          <p:cNvPr id="111" name="Shape 111"/>
          <p:cNvPicPr preferRelativeResize="0"/>
          <p:nvPr/>
        </p:nvPicPr>
        <p:blipFill rotWithShape="1">
          <a:blip r:embed="rId9">
            <a:alphaModFix/>
          </a:blip>
          <a:srcRect/>
          <a:stretch/>
        </p:blipFill>
        <p:spPr>
          <a:xfrm>
            <a:off x="6254708" y="4816572"/>
            <a:ext cx="2451546" cy="1409130"/>
          </a:xfrm>
          <a:prstGeom prst="rect">
            <a:avLst/>
          </a:prstGeom>
          <a:noFill/>
          <a:ln>
            <a:noFill/>
          </a:ln>
        </p:spPr>
      </p:pic>
      <p:pic>
        <p:nvPicPr>
          <p:cNvPr id="112" name="Shape 112"/>
          <p:cNvPicPr preferRelativeResize="0"/>
          <p:nvPr/>
        </p:nvPicPr>
        <p:blipFill rotWithShape="1">
          <a:blip r:embed="rId10">
            <a:alphaModFix/>
          </a:blip>
          <a:srcRect/>
          <a:stretch/>
        </p:blipFill>
        <p:spPr>
          <a:xfrm>
            <a:off x="791075" y="4838459"/>
            <a:ext cx="2500724" cy="1513269"/>
          </a:xfrm>
          <a:prstGeom prst="rect">
            <a:avLst/>
          </a:prstGeom>
          <a:noFill/>
          <a:ln>
            <a:noFill/>
          </a:ln>
        </p:spPr>
      </p:pic>
      <p:sp>
        <p:nvSpPr>
          <p:cNvPr id="116" name="Shape 64">
            <a:extLst>
              <a:ext uri="{FF2B5EF4-FFF2-40B4-BE49-F238E27FC236}">
                <a16:creationId xmlns:a16="http://schemas.microsoft.com/office/drawing/2014/main" id="{B35B336F-27BF-4213-A2AF-AACB6FA3208E}"/>
              </a:ext>
            </a:extLst>
          </p:cNvPr>
          <p:cNvSpPr txBox="1"/>
          <p:nvPr/>
        </p:nvSpPr>
        <p:spPr>
          <a:xfrm>
            <a:off x="6085725" y="2577233"/>
            <a:ext cx="2575255" cy="368784"/>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Soil Moisture</a:t>
            </a:r>
          </a:p>
        </p:txBody>
      </p:sp>
      <p:pic>
        <p:nvPicPr>
          <p:cNvPr id="117" name="Shape 65">
            <a:extLst>
              <a:ext uri="{FF2B5EF4-FFF2-40B4-BE49-F238E27FC236}">
                <a16:creationId xmlns:a16="http://schemas.microsoft.com/office/drawing/2014/main" id="{00B675A8-D23B-4481-AA8F-2665459AA197}"/>
              </a:ext>
            </a:extLst>
          </p:cNvPr>
          <p:cNvPicPr preferRelativeResize="0"/>
          <p:nvPr/>
        </p:nvPicPr>
        <p:blipFill rotWithShape="1">
          <a:blip r:embed="rId3">
            <a:alphaModFix/>
          </a:blip>
          <a:srcRect/>
          <a:stretch/>
        </p:blipFill>
        <p:spPr>
          <a:xfrm>
            <a:off x="6085727" y="2958232"/>
            <a:ext cx="2488822" cy="1451928"/>
          </a:xfrm>
          <a:prstGeom prst="rect">
            <a:avLst/>
          </a:prstGeom>
          <a:noFill/>
          <a:ln>
            <a:noFill/>
          </a:ln>
        </p:spPr>
      </p:pic>
      <p:sp>
        <p:nvSpPr>
          <p:cNvPr id="118" name="Shape 64">
            <a:extLst>
              <a:ext uri="{FF2B5EF4-FFF2-40B4-BE49-F238E27FC236}">
                <a16:creationId xmlns:a16="http://schemas.microsoft.com/office/drawing/2014/main" id="{CA32654B-19A6-4F64-AC70-86755B03428C}"/>
              </a:ext>
            </a:extLst>
          </p:cNvPr>
          <p:cNvSpPr txBox="1"/>
          <p:nvPr/>
        </p:nvSpPr>
        <p:spPr>
          <a:xfrm>
            <a:off x="8813717" y="609601"/>
            <a:ext cx="2575255" cy="368784"/>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Humidity</a:t>
            </a:r>
          </a:p>
        </p:txBody>
      </p:sp>
      <p:pic>
        <p:nvPicPr>
          <p:cNvPr id="119" name="Shape 65">
            <a:extLst>
              <a:ext uri="{FF2B5EF4-FFF2-40B4-BE49-F238E27FC236}">
                <a16:creationId xmlns:a16="http://schemas.microsoft.com/office/drawing/2014/main" id="{6792207B-5CC4-44D4-9DBB-1CAFA6462F1E}"/>
              </a:ext>
            </a:extLst>
          </p:cNvPr>
          <p:cNvPicPr preferRelativeResize="0"/>
          <p:nvPr/>
        </p:nvPicPr>
        <p:blipFill rotWithShape="1">
          <a:blip r:embed="rId3">
            <a:alphaModFix/>
          </a:blip>
          <a:srcRect/>
          <a:stretch/>
        </p:blipFill>
        <p:spPr>
          <a:xfrm>
            <a:off x="8813719" y="990600"/>
            <a:ext cx="2488822" cy="1451928"/>
          </a:xfrm>
          <a:prstGeom prst="rect">
            <a:avLst/>
          </a:prstGeom>
          <a:noFill/>
          <a:ln>
            <a:noFill/>
          </a:ln>
        </p:spPr>
      </p:pic>
      <p:sp>
        <p:nvSpPr>
          <p:cNvPr id="120" name="Shape 64">
            <a:extLst>
              <a:ext uri="{FF2B5EF4-FFF2-40B4-BE49-F238E27FC236}">
                <a16:creationId xmlns:a16="http://schemas.microsoft.com/office/drawing/2014/main" id="{0DF21C04-FB02-4D90-8259-654FBCBEA4C9}"/>
              </a:ext>
            </a:extLst>
          </p:cNvPr>
          <p:cNvSpPr txBox="1"/>
          <p:nvPr/>
        </p:nvSpPr>
        <p:spPr>
          <a:xfrm>
            <a:off x="8700686" y="2589448"/>
            <a:ext cx="2575255" cy="368784"/>
          </a:xfrm>
          <a:prstGeom prst="rect">
            <a:avLst/>
          </a:prstGeom>
          <a:noFill/>
          <a:ln>
            <a:noFill/>
          </a:ln>
        </p:spPr>
        <p:txBody>
          <a:bodyPr wrap="square" lIns="91425" tIns="45700" rIns="91425" bIns="45700" anchor="t" anchorCtr="0">
            <a:noAutofit/>
          </a:bodyPr>
          <a:lstStyle/>
          <a:p>
            <a:pPr algn="ctr"/>
            <a:r>
              <a:rPr lang="en-IN" sz="1200" kern="0" dirty="0">
                <a:solidFill>
                  <a:srgbClr val="FFFFFF"/>
                </a:solidFill>
                <a:latin typeface="Arial"/>
                <a:ea typeface="Arial"/>
                <a:cs typeface="Arial"/>
                <a:sym typeface="Arial"/>
              </a:rPr>
              <a:t>Water Flow (In Litters)</a:t>
            </a:r>
          </a:p>
        </p:txBody>
      </p:sp>
      <p:pic>
        <p:nvPicPr>
          <p:cNvPr id="121" name="Shape 65">
            <a:extLst>
              <a:ext uri="{FF2B5EF4-FFF2-40B4-BE49-F238E27FC236}">
                <a16:creationId xmlns:a16="http://schemas.microsoft.com/office/drawing/2014/main" id="{572E44CD-2393-4645-B347-DC0C22D50E2F}"/>
              </a:ext>
            </a:extLst>
          </p:cNvPr>
          <p:cNvPicPr preferRelativeResize="0"/>
          <p:nvPr/>
        </p:nvPicPr>
        <p:blipFill rotWithShape="1">
          <a:blip r:embed="rId3">
            <a:alphaModFix/>
          </a:blip>
          <a:srcRect/>
          <a:stretch/>
        </p:blipFill>
        <p:spPr>
          <a:xfrm>
            <a:off x="8700688" y="2970447"/>
            <a:ext cx="2488822" cy="1451928"/>
          </a:xfrm>
          <a:prstGeom prst="rect">
            <a:avLst/>
          </a:prstGeom>
          <a:noFill/>
          <a:ln>
            <a:noFill/>
          </a:ln>
        </p:spPr>
      </p:pic>
      <p:grpSp>
        <p:nvGrpSpPr>
          <p:cNvPr id="122" name="Shape 90">
            <a:extLst>
              <a:ext uri="{FF2B5EF4-FFF2-40B4-BE49-F238E27FC236}">
                <a16:creationId xmlns:a16="http://schemas.microsoft.com/office/drawing/2014/main" id="{2034022E-97F7-46D6-9F57-568A46D8A10E}"/>
              </a:ext>
            </a:extLst>
          </p:cNvPr>
          <p:cNvGrpSpPr/>
          <p:nvPr/>
        </p:nvGrpSpPr>
        <p:grpSpPr>
          <a:xfrm>
            <a:off x="824515" y="3430066"/>
            <a:ext cx="261730" cy="261730"/>
            <a:chOff x="10588626" y="4379913"/>
            <a:chExt cx="3549649" cy="3549650"/>
          </a:xfrm>
        </p:grpSpPr>
        <p:sp>
          <p:nvSpPr>
            <p:cNvPr id="123" name="Shape 91">
              <a:extLst>
                <a:ext uri="{FF2B5EF4-FFF2-40B4-BE49-F238E27FC236}">
                  <a16:creationId xmlns:a16="http://schemas.microsoft.com/office/drawing/2014/main" id="{47DEA845-DB6C-4E76-95A0-21463E44CD6E}"/>
                </a:ext>
              </a:extLst>
            </p:cNvPr>
            <p:cNvSpPr/>
            <p:nvPr/>
          </p:nvSpPr>
          <p:spPr>
            <a:xfrm>
              <a:off x="10588626" y="5578475"/>
              <a:ext cx="2351087" cy="2351088"/>
            </a:xfrm>
            <a:custGeom>
              <a:avLst/>
              <a:gdLst/>
              <a:ahLst/>
              <a:cxnLst/>
              <a:rect l="0" t="0" r="0" b="0"/>
              <a:pathLst>
                <a:path w="120000" h="120000" extrusionOk="0">
                  <a:moveTo>
                    <a:pt x="43997" y="8264"/>
                  </a:moveTo>
                  <a:lnTo>
                    <a:pt x="34760" y="12032"/>
                  </a:lnTo>
                  <a:lnTo>
                    <a:pt x="36340" y="18311"/>
                  </a:lnTo>
                  <a:lnTo>
                    <a:pt x="36623" y="19810"/>
                  </a:lnTo>
                  <a:lnTo>
                    <a:pt x="36542" y="21309"/>
                  </a:lnTo>
                  <a:lnTo>
                    <a:pt x="36218" y="22727"/>
                  </a:lnTo>
                  <a:lnTo>
                    <a:pt x="35611" y="24024"/>
                  </a:lnTo>
                  <a:lnTo>
                    <a:pt x="34800" y="25239"/>
                  </a:lnTo>
                  <a:lnTo>
                    <a:pt x="33706" y="26293"/>
                  </a:lnTo>
                  <a:lnTo>
                    <a:pt x="30992" y="28561"/>
                  </a:lnTo>
                  <a:lnTo>
                    <a:pt x="28521" y="31033"/>
                  </a:lnTo>
                  <a:lnTo>
                    <a:pt x="26252" y="33706"/>
                  </a:lnTo>
                  <a:lnTo>
                    <a:pt x="25239" y="34800"/>
                  </a:lnTo>
                  <a:lnTo>
                    <a:pt x="24024" y="35651"/>
                  </a:lnTo>
                  <a:lnTo>
                    <a:pt x="22687" y="36259"/>
                  </a:lnTo>
                  <a:lnTo>
                    <a:pt x="21269" y="36583"/>
                  </a:lnTo>
                  <a:lnTo>
                    <a:pt x="19770" y="36623"/>
                  </a:lnTo>
                  <a:lnTo>
                    <a:pt x="18311" y="36340"/>
                  </a:lnTo>
                  <a:lnTo>
                    <a:pt x="15151" y="35530"/>
                  </a:lnTo>
                  <a:lnTo>
                    <a:pt x="12032" y="34760"/>
                  </a:lnTo>
                  <a:lnTo>
                    <a:pt x="8224" y="43997"/>
                  </a:lnTo>
                  <a:lnTo>
                    <a:pt x="13774" y="47238"/>
                  </a:lnTo>
                  <a:lnTo>
                    <a:pt x="15070" y="48129"/>
                  </a:lnTo>
                  <a:lnTo>
                    <a:pt x="16043" y="49223"/>
                  </a:lnTo>
                  <a:lnTo>
                    <a:pt x="16812" y="50438"/>
                  </a:lnTo>
                  <a:lnTo>
                    <a:pt x="17380" y="51816"/>
                  </a:lnTo>
                  <a:lnTo>
                    <a:pt x="17582" y="53234"/>
                  </a:lnTo>
                  <a:lnTo>
                    <a:pt x="17582" y="54773"/>
                  </a:lnTo>
                  <a:lnTo>
                    <a:pt x="17258" y="58257"/>
                  </a:lnTo>
                  <a:lnTo>
                    <a:pt x="17258" y="61782"/>
                  </a:lnTo>
                  <a:lnTo>
                    <a:pt x="17582" y="65226"/>
                  </a:lnTo>
                  <a:lnTo>
                    <a:pt x="17582" y="66765"/>
                  </a:lnTo>
                  <a:lnTo>
                    <a:pt x="17380" y="68183"/>
                  </a:lnTo>
                  <a:lnTo>
                    <a:pt x="16812" y="69561"/>
                  </a:lnTo>
                  <a:lnTo>
                    <a:pt x="16043" y="70776"/>
                  </a:lnTo>
                  <a:lnTo>
                    <a:pt x="15070" y="71870"/>
                  </a:lnTo>
                  <a:lnTo>
                    <a:pt x="13774" y="72761"/>
                  </a:lnTo>
                  <a:lnTo>
                    <a:pt x="8224" y="76043"/>
                  </a:lnTo>
                  <a:lnTo>
                    <a:pt x="12032" y="85280"/>
                  </a:lnTo>
                  <a:lnTo>
                    <a:pt x="15151" y="84469"/>
                  </a:lnTo>
                  <a:lnTo>
                    <a:pt x="18311" y="83659"/>
                  </a:lnTo>
                  <a:lnTo>
                    <a:pt x="19770" y="83376"/>
                  </a:lnTo>
                  <a:lnTo>
                    <a:pt x="21269" y="83416"/>
                  </a:lnTo>
                  <a:lnTo>
                    <a:pt x="22687" y="83740"/>
                  </a:lnTo>
                  <a:lnTo>
                    <a:pt x="24024" y="84348"/>
                  </a:lnTo>
                  <a:lnTo>
                    <a:pt x="25239" y="85199"/>
                  </a:lnTo>
                  <a:lnTo>
                    <a:pt x="26252" y="86293"/>
                  </a:lnTo>
                  <a:lnTo>
                    <a:pt x="28521" y="88966"/>
                  </a:lnTo>
                  <a:lnTo>
                    <a:pt x="30992" y="91478"/>
                  </a:lnTo>
                  <a:lnTo>
                    <a:pt x="33706" y="93706"/>
                  </a:lnTo>
                  <a:lnTo>
                    <a:pt x="34800" y="94760"/>
                  </a:lnTo>
                  <a:lnTo>
                    <a:pt x="35611" y="95975"/>
                  </a:lnTo>
                  <a:lnTo>
                    <a:pt x="36218" y="97272"/>
                  </a:lnTo>
                  <a:lnTo>
                    <a:pt x="36542" y="98730"/>
                  </a:lnTo>
                  <a:lnTo>
                    <a:pt x="36623" y="100189"/>
                  </a:lnTo>
                  <a:lnTo>
                    <a:pt x="36340" y="101688"/>
                  </a:lnTo>
                  <a:lnTo>
                    <a:pt x="35530" y="104807"/>
                  </a:lnTo>
                  <a:lnTo>
                    <a:pt x="34760" y="107967"/>
                  </a:lnTo>
                  <a:lnTo>
                    <a:pt x="43997" y="111735"/>
                  </a:lnTo>
                  <a:lnTo>
                    <a:pt x="45617" y="109020"/>
                  </a:lnTo>
                  <a:lnTo>
                    <a:pt x="47238" y="106185"/>
                  </a:lnTo>
                  <a:lnTo>
                    <a:pt x="48089" y="104969"/>
                  </a:lnTo>
                  <a:lnTo>
                    <a:pt x="49223" y="103956"/>
                  </a:lnTo>
                  <a:lnTo>
                    <a:pt x="50398" y="103187"/>
                  </a:lnTo>
                  <a:lnTo>
                    <a:pt x="51775" y="102660"/>
                  </a:lnTo>
                  <a:lnTo>
                    <a:pt x="53274" y="102417"/>
                  </a:lnTo>
                  <a:lnTo>
                    <a:pt x="54773" y="102457"/>
                  </a:lnTo>
                  <a:lnTo>
                    <a:pt x="58217" y="102741"/>
                  </a:lnTo>
                  <a:lnTo>
                    <a:pt x="61742" y="102741"/>
                  </a:lnTo>
                  <a:lnTo>
                    <a:pt x="65266" y="102457"/>
                  </a:lnTo>
                  <a:lnTo>
                    <a:pt x="66765" y="102417"/>
                  </a:lnTo>
                  <a:lnTo>
                    <a:pt x="68183" y="102660"/>
                  </a:lnTo>
                  <a:lnTo>
                    <a:pt x="69561" y="103187"/>
                  </a:lnTo>
                  <a:lnTo>
                    <a:pt x="70817" y="103956"/>
                  </a:lnTo>
                  <a:lnTo>
                    <a:pt x="71870" y="104969"/>
                  </a:lnTo>
                  <a:lnTo>
                    <a:pt x="72761" y="106185"/>
                  </a:lnTo>
                  <a:lnTo>
                    <a:pt x="76043" y="111735"/>
                  </a:lnTo>
                  <a:lnTo>
                    <a:pt x="85280" y="107967"/>
                  </a:lnTo>
                  <a:lnTo>
                    <a:pt x="84469" y="104807"/>
                  </a:lnTo>
                  <a:lnTo>
                    <a:pt x="83619" y="101688"/>
                  </a:lnTo>
                  <a:lnTo>
                    <a:pt x="83416" y="100189"/>
                  </a:lnTo>
                  <a:lnTo>
                    <a:pt x="83416" y="98730"/>
                  </a:lnTo>
                  <a:lnTo>
                    <a:pt x="83740" y="97272"/>
                  </a:lnTo>
                  <a:lnTo>
                    <a:pt x="84348" y="95975"/>
                  </a:lnTo>
                  <a:lnTo>
                    <a:pt x="85239" y="94760"/>
                  </a:lnTo>
                  <a:lnTo>
                    <a:pt x="86252" y="93706"/>
                  </a:lnTo>
                  <a:lnTo>
                    <a:pt x="88966" y="91478"/>
                  </a:lnTo>
                  <a:lnTo>
                    <a:pt x="91438" y="88966"/>
                  </a:lnTo>
                  <a:lnTo>
                    <a:pt x="93706" y="86293"/>
                  </a:lnTo>
                  <a:lnTo>
                    <a:pt x="94719" y="85199"/>
                  </a:lnTo>
                  <a:lnTo>
                    <a:pt x="95935" y="84348"/>
                  </a:lnTo>
                  <a:lnTo>
                    <a:pt x="97272" y="83740"/>
                  </a:lnTo>
                  <a:lnTo>
                    <a:pt x="98690" y="83416"/>
                  </a:lnTo>
                  <a:lnTo>
                    <a:pt x="100189" y="83376"/>
                  </a:lnTo>
                  <a:lnTo>
                    <a:pt x="101688" y="83659"/>
                  </a:lnTo>
                  <a:lnTo>
                    <a:pt x="107927" y="85280"/>
                  </a:lnTo>
                  <a:lnTo>
                    <a:pt x="111775" y="76002"/>
                  </a:lnTo>
                  <a:lnTo>
                    <a:pt x="106185" y="72761"/>
                  </a:lnTo>
                  <a:lnTo>
                    <a:pt x="104969" y="71870"/>
                  </a:lnTo>
                  <a:lnTo>
                    <a:pt x="103916" y="70776"/>
                  </a:lnTo>
                  <a:lnTo>
                    <a:pt x="103146" y="69561"/>
                  </a:lnTo>
                  <a:lnTo>
                    <a:pt x="102660" y="68183"/>
                  </a:lnTo>
                  <a:lnTo>
                    <a:pt x="102376" y="66765"/>
                  </a:lnTo>
                  <a:lnTo>
                    <a:pt x="102457" y="65226"/>
                  </a:lnTo>
                  <a:lnTo>
                    <a:pt x="102700" y="61782"/>
                  </a:lnTo>
                  <a:lnTo>
                    <a:pt x="102700" y="58257"/>
                  </a:lnTo>
                  <a:lnTo>
                    <a:pt x="102457" y="54773"/>
                  </a:lnTo>
                  <a:lnTo>
                    <a:pt x="102376" y="53234"/>
                  </a:lnTo>
                  <a:lnTo>
                    <a:pt x="102660" y="51816"/>
                  </a:lnTo>
                  <a:lnTo>
                    <a:pt x="103146" y="50438"/>
                  </a:lnTo>
                  <a:lnTo>
                    <a:pt x="103916" y="49223"/>
                  </a:lnTo>
                  <a:lnTo>
                    <a:pt x="104969" y="48129"/>
                  </a:lnTo>
                  <a:lnTo>
                    <a:pt x="106185" y="47238"/>
                  </a:lnTo>
                  <a:lnTo>
                    <a:pt x="111775" y="43997"/>
                  </a:lnTo>
                  <a:lnTo>
                    <a:pt x="107927" y="34719"/>
                  </a:lnTo>
                  <a:lnTo>
                    <a:pt x="101688" y="36340"/>
                  </a:lnTo>
                  <a:lnTo>
                    <a:pt x="100189" y="36623"/>
                  </a:lnTo>
                  <a:lnTo>
                    <a:pt x="98690" y="36583"/>
                  </a:lnTo>
                  <a:lnTo>
                    <a:pt x="97272" y="36259"/>
                  </a:lnTo>
                  <a:lnTo>
                    <a:pt x="95935" y="35651"/>
                  </a:lnTo>
                  <a:lnTo>
                    <a:pt x="94719" y="34800"/>
                  </a:lnTo>
                  <a:lnTo>
                    <a:pt x="93706" y="33706"/>
                  </a:lnTo>
                  <a:lnTo>
                    <a:pt x="91438" y="31033"/>
                  </a:lnTo>
                  <a:lnTo>
                    <a:pt x="88966" y="28561"/>
                  </a:lnTo>
                  <a:lnTo>
                    <a:pt x="86252" y="26293"/>
                  </a:lnTo>
                  <a:lnTo>
                    <a:pt x="85239" y="25239"/>
                  </a:lnTo>
                  <a:lnTo>
                    <a:pt x="84348" y="24024"/>
                  </a:lnTo>
                  <a:lnTo>
                    <a:pt x="83740" y="22727"/>
                  </a:lnTo>
                  <a:lnTo>
                    <a:pt x="83416" y="21309"/>
                  </a:lnTo>
                  <a:lnTo>
                    <a:pt x="83416" y="19810"/>
                  </a:lnTo>
                  <a:lnTo>
                    <a:pt x="83619" y="18311"/>
                  </a:lnTo>
                  <a:lnTo>
                    <a:pt x="85280" y="12032"/>
                  </a:lnTo>
                  <a:lnTo>
                    <a:pt x="76043" y="8264"/>
                  </a:lnTo>
                  <a:lnTo>
                    <a:pt x="72761" y="13814"/>
                  </a:lnTo>
                  <a:lnTo>
                    <a:pt x="71870" y="15030"/>
                  </a:lnTo>
                  <a:lnTo>
                    <a:pt x="70817" y="16083"/>
                  </a:lnTo>
                  <a:lnTo>
                    <a:pt x="69561" y="16853"/>
                  </a:lnTo>
                  <a:lnTo>
                    <a:pt x="68183" y="17380"/>
                  </a:lnTo>
                  <a:lnTo>
                    <a:pt x="66765" y="17623"/>
                  </a:lnTo>
                  <a:lnTo>
                    <a:pt x="65266" y="17542"/>
                  </a:lnTo>
                  <a:lnTo>
                    <a:pt x="61742" y="17258"/>
                  </a:lnTo>
                  <a:lnTo>
                    <a:pt x="58217" y="17258"/>
                  </a:lnTo>
                  <a:lnTo>
                    <a:pt x="54773" y="17542"/>
                  </a:lnTo>
                  <a:lnTo>
                    <a:pt x="53234" y="17623"/>
                  </a:lnTo>
                  <a:lnTo>
                    <a:pt x="51775" y="17339"/>
                  </a:lnTo>
                  <a:lnTo>
                    <a:pt x="50398" y="16853"/>
                  </a:lnTo>
                  <a:lnTo>
                    <a:pt x="49223" y="16083"/>
                  </a:lnTo>
                  <a:lnTo>
                    <a:pt x="48089" y="15030"/>
                  </a:lnTo>
                  <a:lnTo>
                    <a:pt x="47238" y="13814"/>
                  </a:lnTo>
                  <a:lnTo>
                    <a:pt x="43997" y="8264"/>
                  </a:lnTo>
                  <a:close/>
                  <a:moveTo>
                    <a:pt x="76043" y="0"/>
                  </a:moveTo>
                  <a:lnTo>
                    <a:pt x="77420" y="162"/>
                  </a:lnTo>
                  <a:lnTo>
                    <a:pt x="78717" y="567"/>
                  </a:lnTo>
                  <a:lnTo>
                    <a:pt x="88804" y="4740"/>
                  </a:lnTo>
                  <a:lnTo>
                    <a:pt x="90020" y="5388"/>
                  </a:lnTo>
                  <a:lnTo>
                    <a:pt x="91073" y="6239"/>
                  </a:lnTo>
                  <a:lnTo>
                    <a:pt x="91924" y="7211"/>
                  </a:lnTo>
                  <a:lnTo>
                    <a:pt x="92653" y="8386"/>
                  </a:lnTo>
                  <a:lnTo>
                    <a:pt x="93139" y="9561"/>
                  </a:lnTo>
                  <a:lnTo>
                    <a:pt x="93423" y="10898"/>
                  </a:lnTo>
                  <a:lnTo>
                    <a:pt x="93463" y="12234"/>
                  </a:lnTo>
                  <a:lnTo>
                    <a:pt x="93261" y="13571"/>
                  </a:lnTo>
                  <a:lnTo>
                    <a:pt x="92410" y="16853"/>
                  </a:lnTo>
                  <a:lnTo>
                    <a:pt x="91559" y="20135"/>
                  </a:lnTo>
                  <a:lnTo>
                    <a:pt x="94517" y="22646"/>
                  </a:lnTo>
                  <a:lnTo>
                    <a:pt x="97312" y="25482"/>
                  </a:lnTo>
                  <a:lnTo>
                    <a:pt x="99905" y="28440"/>
                  </a:lnTo>
                  <a:lnTo>
                    <a:pt x="103146" y="27548"/>
                  </a:lnTo>
                  <a:lnTo>
                    <a:pt x="106387" y="26738"/>
                  </a:lnTo>
                  <a:lnTo>
                    <a:pt x="107765" y="26576"/>
                  </a:lnTo>
                  <a:lnTo>
                    <a:pt x="109142" y="26576"/>
                  </a:lnTo>
                  <a:lnTo>
                    <a:pt x="110398" y="26860"/>
                  </a:lnTo>
                  <a:lnTo>
                    <a:pt x="111694" y="27346"/>
                  </a:lnTo>
                  <a:lnTo>
                    <a:pt x="112788" y="28035"/>
                  </a:lnTo>
                  <a:lnTo>
                    <a:pt x="113760" y="28926"/>
                  </a:lnTo>
                  <a:lnTo>
                    <a:pt x="114611" y="30020"/>
                  </a:lnTo>
                  <a:lnTo>
                    <a:pt x="115259" y="31235"/>
                  </a:lnTo>
                  <a:lnTo>
                    <a:pt x="119432" y="41323"/>
                  </a:lnTo>
                  <a:lnTo>
                    <a:pt x="119432" y="41323"/>
                  </a:lnTo>
                  <a:lnTo>
                    <a:pt x="119797" y="42579"/>
                  </a:lnTo>
                  <a:lnTo>
                    <a:pt x="120000" y="43956"/>
                  </a:lnTo>
                  <a:lnTo>
                    <a:pt x="119918" y="45253"/>
                  </a:lnTo>
                  <a:lnTo>
                    <a:pt x="119594" y="46590"/>
                  </a:lnTo>
                  <a:lnTo>
                    <a:pt x="119108" y="47805"/>
                  </a:lnTo>
                  <a:lnTo>
                    <a:pt x="118338" y="48899"/>
                  </a:lnTo>
                  <a:lnTo>
                    <a:pt x="117447" y="49871"/>
                  </a:lnTo>
                  <a:lnTo>
                    <a:pt x="116353" y="50722"/>
                  </a:lnTo>
                  <a:lnTo>
                    <a:pt x="110519" y="54125"/>
                  </a:lnTo>
                  <a:lnTo>
                    <a:pt x="110803" y="58014"/>
                  </a:lnTo>
                  <a:lnTo>
                    <a:pt x="110803" y="61985"/>
                  </a:lnTo>
                  <a:lnTo>
                    <a:pt x="110519" y="65874"/>
                  </a:lnTo>
                  <a:lnTo>
                    <a:pt x="116353" y="69277"/>
                  </a:lnTo>
                  <a:lnTo>
                    <a:pt x="117447" y="70128"/>
                  </a:lnTo>
                  <a:lnTo>
                    <a:pt x="118338" y="71100"/>
                  </a:lnTo>
                  <a:lnTo>
                    <a:pt x="119108" y="72194"/>
                  </a:lnTo>
                  <a:lnTo>
                    <a:pt x="119594" y="73490"/>
                  </a:lnTo>
                  <a:lnTo>
                    <a:pt x="119918" y="74746"/>
                  </a:lnTo>
                  <a:lnTo>
                    <a:pt x="120000" y="76043"/>
                  </a:lnTo>
                  <a:lnTo>
                    <a:pt x="119797" y="77420"/>
                  </a:lnTo>
                  <a:lnTo>
                    <a:pt x="119432" y="78757"/>
                  </a:lnTo>
                  <a:lnTo>
                    <a:pt x="115259" y="88764"/>
                  </a:lnTo>
                  <a:lnTo>
                    <a:pt x="114611" y="89979"/>
                  </a:lnTo>
                  <a:lnTo>
                    <a:pt x="113760" y="91073"/>
                  </a:lnTo>
                  <a:lnTo>
                    <a:pt x="112788" y="91964"/>
                  </a:lnTo>
                  <a:lnTo>
                    <a:pt x="111694" y="92653"/>
                  </a:lnTo>
                  <a:lnTo>
                    <a:pt x="110398" y="93180"/>
                  </a:lnTo>
                  <a:lnTo>
                    <a:pt x="109142" y="93423"/>
                  </a:lnTo>
                  <a:lnTo>
                    <a:pt x="107765" y="93423"/>
                  </a:lnTo>
                  <a:lnTo>
                    <a:pt x="106387" y="93261"/>
                  </a:lnTo>
                  <a:lnTo>
                    <a:pt x="103146" y="92451"/>
                  </a:lnTo>
                  <a:lnTo>
                    <a:pt x="99905" y="91559"/>
                  </a:lnTo>
                  <a:lnTo>
                    <a:pt x="97312" y="94557"/>
                  </a:lnTo>
                  <a:lnTo>
                    <a:pt x="94517" y="97353"/>
                  </a:lnTo>
                  <a:lnTo>
                    <a:pt x="91559" y="99864"/>
                  </a:lnTo>
                  <a:lnTo>
                    <a:pt x="92410" y="103187"/>
                  </a:lnTo>
                  <a:lnTo>
                    <a:pt x="93261" y="106428"/>
                  </a:lnTo>
                  <a:lnTo>
                    <a:pt x="93463" y="107805"/>
                  </a:lnTo>
                  <a:lnTo>
                    <a:pt x="93423" y="109101"/>
                  </a:lnTo>
                  <a:lnTo>
                    <a:pt x="93139" y="110438"/>
                  </a:lnTo>
                  <a:lnTo>
                    <a:pt x="92653" y="111654"/>
                  </a:lnTo>
                  <a:lnTo>
                    <a:pt x="91924" y="112788"/>
                  </a:lnTo>
                  <a:lnTo>
                    <a:pt x="91073" y="113801"/>
                  </a:lnTo>
                  <a:lnTo>
                    <a:pt x="90020" y="114611"/>
                  </a:lnTo>
                  <a:lnTo>
                    <a:pt x="88804" y="115259"/>
                  </a:lnTo>
                  <a:lnTo>
                    <a:pt x="78717" y="119432"/>
                  </a:lnTo>
                  <a:lnTo>
                    <a:pt x="77420" y="119837"/>
                  </a:lnTo>
                  <a:lnTo>
                    <a:pt x="76043" y="120000"/>
                  </a:lnTo>
                  <a:lnTo>
                    <a:pt x="74706" y="119959"/>
                  </a:lnTo>
                  <a:lnTo>
                    <a:pt x="73450" y="119594"/>
                  </a:lnTo>
                  <a:lnTo>
                    <a:pt x="72234" y="119108"/>
                  </a:lnTo>
                  <a:lnTo>
                    <a:pt x="71100" y="118338"/>
                  </a:lnTo>
                  <a:lnTo>
                    <a:pt x="70087" y="117488"/>
                  </a:lnTo>
                  <a:lnTo>
                    <a:pt x="69318" y="116313"/>
                  </a:lnTo>
                  <a:lnTo>
                    <a:pt x="65874" y="110560"/>
                  </a:lnTo>
                  <a:lnTo>
                    <a:pt x="61944" y="110803"/>
                  </a:lnTo>
                  <a:lnTo>
                    <a:pt x="58014" y="110803"/>
                  </a:lnTo>
                  <a:lnTo>
                    <a:pt x="54085" y="110560"/>
                  </a:lnTo>
                  <a:lnTo>
                    <a:pt x="52383" y="113436"/>
                  </a:lnTo>
                  <a:lnTo>
                    <a:pt x="50681" y="116313"/>
                  </a:lnTo>
                  <a:lnTo>
                    <a:pt x="49912" y="117407"/>
                  </a:lnTo>
                  <a:lnTo>
                    <a:pt x="48939" y="118298"/>
                  </a:lnTo>
                  <a:lnTo>
                    <a:pt x="47886" y="119068"/>
                  </a:lnTo>
                  <a:lnTo>
                    <a:pt x="46671" y="119554"/>
                  </a:lnTo>
                  <a:lnTo>
                    <a:pt x="45455" y="119878"/>
                  </a:lnTo>
                  <a:lnTo>
                    <a:pt x="44159" y="120000"/>
                  </a:lnTo>
                  <a:lnTo>
                    <a:pt x="42700" y="119837"/>
                  </a:lnTo>
                  <a:lnTo>
                    <a:pt x="41282" y="119432"/>
                  </a:lnTo>
                  <a:lnTo>
                    <a:pt x="31235" y="115259"/>
                  </a:lnTo>
                  <a:lnTo>
                    <a:pt x="30020" y="114611"/>
                  </a:lnTo>
                  <a:lnTo>
                    <a:pt x="28926" y="113801"/>
                  </a:lnTo>
                  <a:lnTo>
                    <a:pt x="28035" y="112788"/>
                  </a:lnTo>
                  <a:lnTo>
                    <a:pt x="27386" y="111654"/>
                  </a:lnTo>
                  <a:lnTo>
                    <a:pt x="26860" y="110438"/>
                  </a:lnTo>
                  <a:lnTo>
                    <a:pt x="26617" y="109101"/>
                  </a:lnTo>
                  <a:lnTo>
                    <a:pt x="26536" y="107805"/>
                  </a:lnTo>
                  <a:lnTo>
                    <a:pt x="26779" y="106428"/>
                  </a:lnTo>
                  <a:lnTo>
                    <a:pt x="27589" y="103187"/>
                  </a:lnTo>
                  <a:lnTo>
                    <a:pt x="28399" y="99864"/>
                  </a:lnTo>
                  <a:lnTo>
                    <a:pt x="25442" y="97353"/>
                  </a:lnTo>
                  <a:lnTo>
                    <a:pt x="22646" y="94557"/>
                  </a:lnTo>
                  <a:lnTo>
                    <a:pt x="20094" y="91559"/>
                  </a:lnTo>
                  <a:lnTo>
                    <a:pt x="16812" y="92451"/>
                  </a:lnTo>
                  <a:lnTo>
                    <a:pt x="13571" y="93261"/>
                  </a:lnTo>
                  <a:lnTo>
                    <a:pt x="12194" y="93423"/>
                  </a:lnTo>
                  <a:lnTo>
                    <a:pt x="10857" y="93423"/>
                  </a:lnTo>
                  <a:lnTo>
                    <a:pt x="9561" y="93180"/>
                  </a:lnTo>
                  <a:lnTo>
                    <a:pt x="8345" y="92653"/>
                  </a:lnTo>
                  <a:lnTo>
                    <a:pt x="7170" y="91964"/>
                  </a:lnTo>
                  <a:lnTo>
                    <a:pt x="6198" y="91073"/>
                  </a:lnTo>
                  <a:lnTo>
                    <a:pt x="5388" y="89979"/>
                  </a:lnTo>
                  <a:lnTo>
                    <a:pt x="4699" y="88764"/>
                  </a:lnTo>
                  <a:lnTo>
                    <a:pt x="607" y="78757"/>
                  </a:lnTo>
                  <a:lnTo>
                    <a:pt x="162" y="77420"/>
                  </a:lnTo>
                  <a:lnTo>
                    <a:pt x="0" y="76043"/>
                  </a:lnTo>
                  <a:lnTo>
                    <a:pt x="81" y="74746"/>
                  </a:lnTo>
                  <a:lnTo>
                    <a:pt x="364" y="73490"/>
                  </a:lnTo>
                  <a:lnTo>
                    <a:pt x="931" y="72194"/>
                  </a:lnTo>
                  <a:lnTo>
                    <a:pt x="1620" y="71100"/>
                  </a:lnTo>
                  <a:lnTo>
                    <a:pt x="2552" y="70128"/>
                  </a:lnTo>
                  <a:lnTo>
                    <a:pt x="3686" y="69277"/>
                  </a:lnTo>
                  <a:lnTo>
                    <a:pt x="9480" y="65874"/>
                  </a:lnTo>
                  <a:lnTo>
                    <a:pt x="9155" y="61985"/>
                  </a:lnTo>
                  <a:lnTo>
                    <a:pt x="9155" y="58014"/>
                  </a:lnTo>
                  <a:lnTo>
                    <a:pt x="9480" y="54125"/>
                  </a:lnTo>
                  <a:lnTo>
                    <a:pt x="3686" y="50722"/>
                  </a:lnTo>
                  <a:lnTo>
                    <a:pt x="2552" y="49871"/>
                  </a:lnTo>
                  <a:lnTo>
                    <a:pt x="1620" y="48899"/>
                  </a:lnTo>
                  <a:lnTo>
                    <a:pt x="931" y="47805"/>
                  </a:lnTo>
                  <a:lnTo>
                    <a:pt x="364" y="46549"/>
                  </a:lnTo>
                  <a:lnTo>
                    <a:pt x="81" y="45253"/>
                  </a:lnTo>
                  <a:lnTo>
                    <a:pt x="0" y="43956"/>
                  </a:lnTo>
                  <a:lnTo>
                    <a:pt x="162" y="42579"/>
                  </a:lnTo>
                  <a:lnTo>
                    <a:pt x="607" y="41323"/>
                  </a:lnTo>
                  <a:lnTo>
                    <a:pt x="4699" y="31235"/>
                  </a:lnTo>
                  <a:lnTo>
                    <a:pt x="5388" y="30020"/>
                  </a:lnTo>
                  <a:lnTo>
                    <a:pt x="6198" y="28926"/>
                  </a:lnTo>
                  <a:lnTo>
                    <a:pt x="7170" y="28035"/>
                  </a:lnTo>
                  <a:lnTo>
                    <a:pt x="8345" y="27346"/>
                  </a:lnTo>
                  <a:lnTo>
                    <a:pt x="9561" y="26860"/>
                  </a:lnTo>
                  <a:lnTo>
                    <a:pt x="10857" y="26576"/>
                  </a:lnTo>
                  <a:lnTo>
                    <a:pt x="12194" y="26576"/>
                  </a:lnTo>
                  <a:lnTo>
                    <a:pt x="13571" y="26738"/>
                  </a:lnTo>
                  <a:lnTo>
                    <a:pt x="16812" y="27548"/>
                  </a:lnTo>
                  <a:lnTo>
                    <a:pt x="20094" y="28440"/>
                  </a:lnTo>
                  <a:lnTo>
                    <a:pt x="22646" y="25482"/>
                  </a:lnTo>
                  <a:lnTo>
                    <a:pt x="25442" y="22646"/>
                  </a:lnTo>
                  <a:lnTo>
                    <a:pt x="28399" y="20135"/>
                  </a:lnTo>
                  <a:lnTo>
                    <a:pt x="27589" y="16853"/>
                  </a:lnTo>
                  <a:lnTo>
                    <a:pt x="26779" y="13571"/>
                  </a:lnTo>
                  <a:lnTo>
                    <a:pt x="26536" y="12234"/>
                  </a:lnTo>
                  <a:lnTo>
                    <a:pt x="26617" y="10898"/>
                  </a:lnTo>
                  <a:lnTo>
                    <a:pt x="26860" y="9561"/>
                  </a:lnTo>
                  <a:lnTo>
                    <a:pt x="27386" y="8386"/>
                  </a:lnTo>
                  <a:lnTo>
                    <a:pt x="28035" y="7211"/>
                  </a:lnTo>
                  <a:lnTo>
                    <a:pt x="28926" y="6239"/>
                  </a:lnTo>
                  <a:lnTo>
                    <a:pt x="30020" y="5388"/>
                  </a:lnTo>
                  <a:lnTo>
                    <a:pt x="31235" y="4740"/>
                  </a:lnTo>
                  <a:lnTo>
                    <a:pt x="41282" y="567"/>
                  </a:lnTo>
                  <a:lnTo>
                    <a:pt x="42619" y="162"/>
                  </a:lnTo>
                  <a:lnTo>
                    <a:pt x="43916" y="0"/>
                  </a:lnTo>
                  <a:lnTo>
                    <a:pt x="45253" y="81"/>
                  </a:lnTo>
                  <a:lnTo>
                    <a:pt x="46549" y="405"/>
                  </a:lnTo>
                  <a:lnTo>
                    <a:pt x="47765" y="931"/>
                  </a:lnTo>
                  <a:lnTo>
                    <a:pt x="48858" y="1661"/>
                  </a:lnTo>
                  <a:lnTo>
                    <a:pt x="49871" y="2592"/>
                  </a:lnTo>
                  <a:lnTo>
                    <a:pt x="50681" y="3686"/>
                  </a:lnTo>
                  <a:lnTo>
                    <a:pt x="54085" y="9480"/>
                  </a:lnTo>
                  <a:lnTo>
                    <a:pt x="58014" y="9196"/>
                  </a:lnTo>
                  <a:lnTo>
                    <a:pt x="61944" y="9196"/>
                  </a:lnTo>
                  <a:lnTo>
                    <a:pt x="65874" y="9480"/>
                  </a:lnTo>
                  <a:lnTo>
                    <a:pt x="69318" y="3686"/>
                  </a:lnTo>
                  <a:lnTo>
                    <a:pt x="70087" y="2552"/>
                  </a:lnTo>
                  <a:lnTo>
                    <a:pt x="71100" y="1661"/>
                  </a:lnTo>
                  <a:lnTo>
                    <a:pt x="72234" y="891"/>
                  </a:lnTo>
                  <a:lnTo>
                    <a:pt x="73450" y="405"/>
                  </a:lnTo>
                  <a:lnTo>
                    <a:pt x="74706" y="81"/>
                  </a:lnTo>
                  <a:lnTo>
                    <a:pt x="7604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24" name="Shape 92">
              <a:extLst>
                <a:ext uri="{FF2B5EF4-FFF2-40B4-BE49-F238E27FC236}">
                  <a16:creationId xmlns:a16="http://schemas.microsoft.com/office/drawing/2014/main" id="{BE0187CD-9F17-4516-A327-FA63D773FC47}"/>
                </a:ext>
              </a:extLst>
            </p:cNvPr>
            <p:cNvSpPr/>
            <p:nvPr/>
          </p:nvSpPr>
          <p:spPr>
            <a:xfrm>
              <a:off x="11223625" y="6213475"/>
              <a:ext cx="1082675" cy="1082675"/>
            </a:xfrm>
            <a:custGeom>
              <a:avLst/>
              <a:gdLst/>
              <a:ahLst/>
              <a:cxnLst/>
              <a:rect l="0" t="0" r="0" b="0"/>
              <a:pathLst>
                <a:path w="120000" h="120000" extrusionOk="0">
                  <a:moveTo>
                    <a:pt x="59999" y="17507"/>
                  </a:moveTo>
                  <a:lnTo>
                    <a:pt x="54457" y="17859"/>
                  </a:lnTo>
                  <a:lnTo>
                    <a:pt x="49090" y="19002"/>
                  </a:lnTo>
                  <a:lnTo>
                    <a:pt x="43724" y="20762"/>
                  </a:lnTo>
                  <a:lnTo>
                    <a:pt x="39325" y="22873"/>
                  </a:lnTo>
                  <a:lnTo>
                    <a:pt x="35278" y="25513"/>
                  </a:lnTo>
                  <a:lnTo>
                    <a:pt x="31583" y="28504"/>
                  </a:lnTo>
                  <a:lnTo>
                    <a:pt x="28240" y="31847"/>
                  </a:lnTo>
                  <a:lnTo>
                    <a:pt x="25337" y="35542"/>
                  </a:lnTo>
                  <a:lnTo>
                    <a:pt x="22785" y="39501"/>
                  </a:lnTo>
                  <a:lnTo>
                    <a:pt x="20762" y="43636"/>
                  </a:lnTo>
                  <a:lnTo>
                    <a:pt x="19266" y="48123"/>
                  </a:lnTo>
                  <a:lnTo>
                    <a:pt x="18299" y="52609"/>
                  </a:lnTo>
                  <a:lnTo>
                    <a:pt x="17683" y="57272"/>
                  </a:lnTo>
                  <a:lnTo>
                    <a:pt x="17683" y="61935"/>
                  </a:lnTo>
                  <a:lnTo>
                    <a:pt x="18123" y="66686"/>
                  </a:lnTo>
                  <a:lnTo>
                    <a:pt x="19266" y="71524"/>
                  </a:lnTo>
                  <a:lnTo>
                    <a:pt x="20762" y="76187"/>
                  </a:lnTo>
                  <a:lnTo>
                    <a:pt x="22961" y="80498"/>
                  </a:lnTo>
                  <a:lnTo>
                    <a:pt x="25425" y="84545"/>
                  </a:lnTo>
                  <a:lnTo>
                    <a:pt x="28416" y="88240"/>
                  </a:lnTo>
                  <a:lnTo>
                    <a:pt x="31671" y="91583"/>
                  </a:lnTo>
                  <a:lnTo>
                    <a:pt x="35366" y="94398"/>
                  </a:lnTo>
                  <a:lnTo>
                    <a:pt x="39413" y="97038"/>
                  </a:lnTo>
                  <a:lnTo>
                    <a:pt x="43724" y="99061"/>
                  </a:lnTo>
                  <a:lnTo>
                    <a:pt x="49090" y="100909"/>
                  </a:lnTo>
                  <a:lnTo>
                    <a:pt x="54457" y="101964"/>
                  </a:lnTo>
                  <a:lnTo>
                    <a:pt x="59999" y="102316"/>
                  </a:lnTo>
                  <a:lnTo>
                    <a:pt x="65454" y="101964"/>
                  </a:lnTo>
                  <a:lnTo>
                    <a:pt x="70909" y="100909"/>
                  </a:lnTo>
                  <a:lnTo>
                    <a:pt x="76187" y="99061"/>
                  </a:lnTo>
                  <a:lnTo>
                    <a:pt x="80586" y="96950"/>
                  </a:lnTo>
                  <a:lnTo>
                    <a:pt x="84809" y="94310"/>
                  </a:lnTo>
                  <a:lnTo>
                    <a:pt x="88504" y="91319"/>
                  </a:lnTo>
                  <a:lnTo>
                    <a:pt x="91759" y="87976"/>
                  </a:lnTo>
                  <a:lnTo>
                    <a:pt x="94750" y="84281"/>
                  </a:lnTo>
                  <a:lnTo>
                    <a:pt x="97126" y="80322"/>
                  </a:lnTo>
                  <a:lnTo>
                    <a:pt x="99149" y="76187"/>
                  </a:lnTo>
                  <a:lnTo>
                    <a:pt x="100645" y="71700"/>
                  </a:lnTo>
                  <a:lnTo>
                    <a:pt x="101788" y="67214"/>
                  </a:lnTo>
                  <a:lnTo>
                    <a:pt x="102316" y="62551"/>
                  </a:lnTo>
                  <a:lnTo>
                    <a:pt x="102316" y="57888"/>
                  </a:lnTo>
                  <a:lnTo>
                    <a:pt x="101876" y="53137"/>
                  </a:lnTo>
                  <a:lnTo>
                    <a:pt x="100821" y="48299"/>
                  </a:lnTo>
                  <a:lnTo>
                    <a:pt x="99149" y="43636"/>
                  </a:lnTo>
                  <a:lnTo>
                    <a:pt x="96862" y="39061"/>
                  </a:lnTo>
                  <a:lnTo>
                    <a:pt x="94134" y="34750"/>
                  </a:lnTo>
                  <a:lnTo>
                    <a:pt x="90879" y="30879"/>
                  </a:lnTo>
                  <a:lnTo>
                    <a:pt x="87184" y="27448"/>
                  </a:lnTo>
                  <a:lnTo>
                    <a:pt x="83225" y="24457"/>
                  </a:lnTo>
                  <a:lnTo>
                    <a:pt x="78914" y="22082"/>
                  </a:lnTo>
                  <a:lnTo>
                    <a:pt x="74428" y="20146"/>
                  </a:lnTo>
                  <a:lnTo>
                    <a:pt x="69765" y="18739"/>
                  </a:lnTo>
                  <a:lnTo>
                    <a:pt x="64838" y="17771"/>
                  </a:lnTo>
                  <a:lnTo>
                    <a:pt x="59999" y="17507"/>
                  </a:lnTo>
                  <a:close/>
                  <a:moveTo>
                    <a:pt x="60439" y="0"/>
                  </a:moveTo>
                  <a:lnTo>
                    <a:pt x="66158" y="175"/>
                  </a:lnTo>
                  <a:lnTo>
                    <a:pt x="71876" y="1143"/>
                  </a:lnTo>
                  <a:lnTo>
                    <a:pt x="77507" y="2639"/>
                  </a:lnTo>
                  <a:lnTo>
                    <a:pt x="82873" y="4486"/>
                  </a:lnTo>
                  <a:lnTo>
                    <a:pt x="88152" y="7038"/>
                  </a:lnTo>
                  <a:lnTo>
                    <a:pt x="93167" y="9853"/>
                  </a:lnTo>
                  <a:lnTo>
                    <a:pt x="97829" y="13372"/>
                  </a:lnTo>
                  <a:lnTo>
                    <a:pt x="102140" y="17155"/>
                  </a:lnTo>
                  <a:lnTo>
                    <a:pt x="106099" y="21554"/>
                  </a:lnTo>
                  <a:lnTo>
                    <a:pt x="109618" y="26217"/>
                  </a:lnTo>
                  <a:lnTo>
                    <a:pt x="112785" y="31407"/>
                  </a:lnTo>
                  <a:lnTo>
                    <a:pt x="115337" y="36950"/>
                  </a:lnTo>
                  <a:lnTo>
                    <a:pt x="115337" y="36950"/>
                  </a:lnTo>
                  <a:lnTo>
                    <a:pt x="117536" y="42756"/>
                  </a:lnTo>
                  <a:lnTo>
                    <a:pt x="118944" y="48563"/>
                  </a:lnTo>
                  <a:lnTo>
                    <a:pt x="119824" y="54457"/>
                  </a:lnTo>
                  <a:lnTo>
                    <a:pt x="119999" y="60263"/>
                  </a:lnTo>
                  <a:lnTo>
                    <a:pt x="119648" y="66158"/>
                  </a:lnTo>
                  <a:lnTo>
                    <a:pt x="118680" y="71876"/>
                  </a:lnTo>
                  <a:lnTo>
                    <a:pt x="117448" y="77507"/>
                  </a:lnTo>
                  <a:lnTo>
                    <a:pt x="115337" y="82873"/>
                  </a:lnTo>
                  <a:lnTo>
                    <a:pt x="112961" y="88064"/>
                  </a:lnTo>
                  <a:lnTo>
                    <a:pt x="109970" y="92991"/>
                  </a:lnTo>
                  <a:lnTo>
                    <a:pt x="106539" y="97741"/>
                  </a:lnTo>
                  <a:lnTo>
                    <a:pt x="102756" y="102052"/>
                  </a:lnTo>
                  <a:lnTo>
                    <a:pt x="98445" y="106011"/>
                  </a:lnTo>
                  <a:lnTo>
                    <a:pt x="93607" y="109618"/>
                  </a:lnTo>
                  <a:lnTo>
                    <a:pt x="88504" y="112697"/>
                  </a:lnTo>
                  <a:lnTo>
                    <a:pt x="82873" y="115337"/>
                  </a:lnTo>
                  <a:lnTo>
                    <a:pt x="77243" y="117360"/>
                  </a:lnTo>
                  <a:lnTo>
                    <a:pt x="71700" y="118768"/>
                  </a:lnTo>
                  <a:lnTo>
                    <a:pt x="65806" y="119648"/>
                  </a:lnTo>
                  <a:lnTo>
                    <a:pt x="59999" y="119999"/>
                  </a:lnTo>
                  <a:lnTo>
                    <a:pt x="54105" y="119648"/>
                  </a:lnTo>
                  <a:lnTo>
                    <a:pt x="48387" y="118768"/>
                  </a:lnTo>
                  <a:lnTo>
                    <a:pt x="42668" y="117360"/>
                  </a:lnTo>
                  <a:lnTo>
                    <a:pt x="37038" y="115337"/>
                  </a:lnTo>
                  <a:lnTo>
                    <a:pt x="31671" y="112785"/>
                  </a:lnTo>
                  <a:lnTo>
                    <a:pt x="26568" y="109706"/>
                  </a:lnTo>
                  <a:lnTo>
                    <a:pt x="21906" y="106275"/>
                  </a:lnTo>
                  <a:lnTo>
                    <a:pt x="17595" y="102316"/>
                  </a:lnTo>
                  <a:lnTo>
                    <a:pt x="13636" y="98005"/>
                  </a:lnTo>
                  <a:lnTo>
                    <a:pt x="10205" y="93343"/>
                  </a:lnTo>
                  <a:lnTo>
                    <a:pt x="7038" y="88240"/>
                  </a:lnTo>
                  <a:lnTo>
                    <a:pt x="4574" y="82873"/>
                  </a:lnTo>
                  <a:lnTo>
                    <a:pt x="2551" y="77155"/>
                  </a:lnTo>
                  <a:lnTo>
                    <a:pt x="1055" y="71260"/>
                  </a:lnTo>
                  <a:lnTo>
                    <a:pt x="263" y="65454"/>
                  </a:lnTo>
                  <a:lnTo>
                    <a:pt x="0" y="59560"/>
                  </a:lnTo>
                  <a:lnTo>
                    <a:pt x="351" y="53753"/>
                  </a:lnTo>
                  <a:lnTo>
                    <a:pt x="1231" y="47947"/>
                  </a:lnTo>
                  <a:lnTo>
                    <a:pt x="2639" y="42404"/>
                  </a:lnTo>
                  <a:lnTo>
                    <a:pt x="4574" y="36950"/>
                  </a:lnTo>
                  <a:lnTo>
                    <a:pt x="7038" y="31759"/>
                  </a:lnTo>
                  <a:lnTo>
                    <a:pt x="9941" y="26832"/>
                  </a:lnTo>
                  <a:lnTo>
                    <a:pt x="13372" y="22082"/>
                  </a:lnTo>
                  <a:lnTo>
                    <a:pt x="17331" y="17771"/>
                  </a:lnTo>
                  <a:lnTo>
                    <a:pt x="21642" y="13812"/>
                  </a:lnTo>
                  <a:lnTo>
                    <a:pt x="26304" y="10205"/>
                  </a:lnTo>
                  <a:lnTo>
                    <a:pt x="31583" y="7126"/>
                  </a:lnTo>
                  <a:lnTo>
                    <a:pt x="37038" y="4486"/>
                  </a:lnTo>
                  <a:lnTo>
                    <a:pt x="42756" y="2463"/>
                  </a:lnTo>
                  <a:lnTo>
                    <a:pt x="48651" y="1055"/>
                  </a:lnTo>
                  <a:lnTo>
                    <a:pt x="54457" y="175"/>
                  </a:lnTo>
                  <a:lnTo>
                    <a:pt x="60439"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25" name="Shape 93">
              <a:extLst>
                <a:ext uri="{FF2B5EF4-FFF2-40B4-BE49-F238E27FC236}">
                  <a16:creationId xmlns:a16="http://schemas.microsoft.com/office/drawing/2014/main" id="{6579DF46-55AA-46F3-82AB-13085170E345}"/>
                </a:ext>
              </a:extLst>
            </p:cNvPr>
            <p:cNvSpPr/>
            <p:nvPr/>
          </p:nvSpPr>
          <p:spPr>
            <a:xfrm>
              <a:off x="12334875" y="4379913"/>
              <a:ext cx="1803400" cy="1804988"/>
            </a:xfrm>
            <a:custGeom>
              <a:avLst/>
              <a:gdLst/>
              <a:ahLst/>
              <a:cxnLst/>
              <a:rect l="0" t="0" r="0" b="0"/>
              <a:pathLst>
                <a:path w="120000" h="120000" extrusionOk="0">
                  <a:moveTo>
                    <a:pt x="56250" y="10035"/>
                  </a:moveTo>
                  <a:lnTo>
                    <a:pt x="55563" y="15105"/>
                  </a:lnTo>
                  <a:lnTo>
                    <a:pt x="55193" y="16690"/>
                  </a:lnTo>
                  <a:lnTo>
                    <a:pt x="54559" y="18221"/>
                  </a:lnTo>
                  <a:lnTo>
                    <a:pt x="53609" y="19489"/>
                  </a:lnTo>
                  <a:lnTo>
                    <a:pt x="52447" y="20651"/>
                  </a:lnTo>
                  <a:lnTo>
                    <a:pt x="51021" y="21496"/>
                  </a:lnTo>
                  <a:lnTo>
                    <a:pt x="49542" y="22077"/>
                  </a:lnTo>
                  <a:lnTo>
                    <a:pt x="46426" y="23080"/>
                  </a:lnTo>
                  <a:lnTo>
                    <a:pt x="43521" y="24295"/>
                  </a:lnTo>
                  <a:lnTo>
                    <a:pt x="40616" y="25774"/>
                  </a:lnTo>
                  <a:lnTo>
                    <a:pt x="39031" y="26461"/>
                  </a:lnTo>
                  <a:lnTo>
                    <a:pt x="37500" y="26778"/>
                  </a:lnTo>
                  <a:lnTo>
                    <a:pt x="35915" y="26883"/>
                  </a:lnTo>
                  <a:lnTo>
                    <a:pt x="34330" y="26566"/>
                  </a:lnTo>
                  <a:lnTo>
                    <a:pt x="32746" y="26038"/>
                  </a:lnTo>
                  <a:lnTo>
                    <a:pt x="31373" y="25140"/>
                  </a:lnTo>
                  <a:lnTo>
                    <a:pt x="27306" y="22077"/>
                  </a:lnTo>
                  <a:lnTo>
                    <a:pt x="22077" y="27306"/>
                  </a:lnTo>
                  <a:lnTo>
                    <a:pt x="25140" y="31373"/>
                  </a:lnTo>
                  <a:lnTo>
                    <a:pt x="25985" y="32799"/>
                  </a:lnTo>
                  <a:lnTo>
                    <a:pt x="26566" y="34330"/>
                  </a:lnTo>
                  <a:lnTo>
                    <a:pt x="26883" y="35915"/>
                  </a:lnTo>
                  <a:lnTo>
                    <a:pt x="26778" y="37500"/>
                  </a:lnTo>
                  <a:lnTo>
                    <a:pt x="26461" y="39137"/>
                  </a:lnTo>
                  <a:lnTo>
                    <a:pt x="25774" y="40616"/>
                  </a:lnTo>
                  <a:lnTo>
                    <a:pt x="24295" y="43521"/>
                  </a:lnTo>
                  <a:lnTo>
                    <a:pt x="23080" y="46426"/>
                  </a:lnTo>
                  <a:lnTo>
                    <a:pt x="22077" y="49542"/>
                  </a:lnTo>
                  <a:lnTo>
                    <a:pt x="21496" y="51126"/>
                  </a:lnTo>
                  <a:lnTo>
                    <a:pt x="20651" y="52447"/>
                  </a:lnTo>
                  <a:lnTo>
                    <a:pt x="19489" y="53609"/>
                  </a:lnTo>
                  <a:lnTo>
                    <a:pt x="18169" y="54559"/>
                  </a:lnTo>
                  <a:lnTo>
                    <a:pt x="16690" y="55193"/>
                  </a:lnTo>
                  <a:lnTo>
                    <a:pt x="15105" y="55616"/>
                  </a:lnTo>
                  <a:lnTo>
                    <a:pt x="10035" y="56250"/>
                  </a:lnTo>
                  <a:lnTo>
                    <a:pt x="10035" y="63697"/>
                  </a:lnTo>
                  <a:lnTo>
                    <a:pt x="15105" y="64436"/>
                  </a:lnTo>
                  <a:lnTo>
                    <a:pt x="16690" y="64806"/>
                  </a:lnTo>
                  <a:lnTo>
                    <a:pt x="18169" y="65440"/>
                  </a:lnTo>
                  <a:lnTo>
                    <a:pt x="19489" y="66390"/>
                  </a:lnTo>
                  <a:lnTo>
                    <a:pt x="20651" y="67605"/>
                  </a:lnTo>
                  <a:lnTo>
                    <a:pt x="21496" y="68978"/>
                  </a:lnTo>
                  <a:lnTo>
                    <a:pt x="22077" y="70457"/>
                  </a:lnTo>
                  <a:lnTo>
                    <a:pt x="23080" y="73521"/>
                  </a:lnTo>
                  <a:lnTo>
                    <a:pt x="24295" y="76531"/>
                  </a:lnTo>
                  <a:lnTo>
                    <a:pt x="25774" y="79436"/>
                  </a:lnTo>
                  <a:lnTo>
                    <a:pt x="26461" y="80915"/>
                  </a:lnTo>
                  <a:lnTo>
                    <a:pt x="26778" y="82500"/>
                  </a:lnTo>
                  <a:lnTo>
                    <a:pt x="26883" y="84084"/>
                  </a:lnTo>
                  <a:lnTo>
                    <a:pt x="26566" y="85721"/>
                  </a:lnTo>
                  <a:lnTo>
                    <a:pt x="25985" y="87253"/>
                  </a:lnTo>
                  <a:lnTo>
                    <a:pt x="25140" y="88679"/>
                  </a:lnTo>
                  <a:lnTo>
                    <a:pt x="22077" y="92693"/>
                  </a:lnTo>
                  <a:lnTo>
                    <a:pt x="27306" y="97922"/>
                  </a:lnTo>
                  <a:lnTo>
                    <a:pt x="31373" y="94911"/>
                  </a:lnTo>
                  <a:lnTo>
                    <a:pt x="32746" y="93961"/>
                  </a:lnTo>
                  <a:lnTo>
                    <a:pt x="34330" y="93380"/>
                  </a:lnTo>
                  <a:lnTo>
                    <a:pt x="35915" y="93169"/>
                  </a:lnTo>
                  <a:lnTo>
                    <a:pt x="37500" y="93169"/>
                  </a:lnTo>
                  <a:lnTo>
                    <a:pt x="39031" y="93538"/>
                  </a:lnTo>
                  <a:lnTo>
                    <a:pt x="40616" y="94172"/>
                  </a:lnTo>
                  <a:lnTo>
                    <a:pt x="43521" y="95704"/>
                  </a:lnTo>
                  <a:lnTo>
                    <a:pt x="46426" y="96919"/>
                  </a:lnTo>
                  <a:lnTo>
                    <a:pt x="49542" y="97922"/>
                  </a:lnTo>
                  <a:lnTo>
                    <a:pt x="51021" y="98503"/>
                  </a:lnTo>
                  <a:lnTo>
                    <a:pt x="52447" y="99348"/>
                  </a:lnTo>
                  <a:lnTo>
                    <a:pt x="53609" y="100510"/>
                  </a:lnTo>
                  <a:lnTo>
                    <a:pt x="54559" y="101778"/>
                  </a:lnTo>
                  <a:lnTo>
                    <a:pt x="55193" y="103309"/>
                  </a:lnTo>
                  <a:lnTo>
                    <a:pt x="55563" y="104947"/>
                  </a:lnTo>
                  <a:lnTo>
                    <a:pt x="56250" y="109964"/>
                  </a:lnTo>
                  <a:lnTo>
                    <a:pt x="63697" y="109964"/>
                  </a:lnTo>
                  <a:lnTo>
                    <a:pt x="64436" y="104947"/>
                  </a:lnTo>
                  <a:lnTo>
                    <a:pt x="64806" y="103309"/>
                  </a:lnTo>
                  <a:lnTo>
                    <a:pt x="65440" y="101778"/>
                  </a:lnTo>
                  <a:lnTo>
                    <a:pt x="66390" y="100510"/>
                  </a:lnTo>
                  <a:lnTo>
                    <a:pt x="67500" y="99348"/>
                  </a:lnTo>
                  <a:lnTo>
                    <a:pt x="68978" y="98503"/>
                  </a:lnTo>
                  <a:lnTo>
                    <a:pt x="70457" y="97922"/>
                  </a:lnTo>
                  <a:lnTo>
                    <a:pt x="73521" y="96919"/>
                  </a:lnTo>
                  <a:lnTo>
                    <a:pt x="76531" y="95704"/>
                  </a:lnTo>
                  <a:lnTo>
                    <a:pt x="79436" y="94172"/>
                  </a:lnTo>
                  <a:lnTo>
                    <a:pt x="80915" y="93538"/>
                  </a:lnTo>
                  <a:lnTo>
                    <a:pt x="82500" y="93169"/>
                  </a:lnTo>
                  <a:lnTo>
                    <a:pt x="84084" y="93169"/>
                  </a:lnTo>
                  <a:lnTo>
                    <a:pt x="85669" y="93380"/>
                  </a:lnTo>
                  <a:lnTo>
                    <a:pt x="87253" y="93961"/>
                  </a:lnTo>
                  <a:lnTo>
                    <a:pt x="88573" y="94911"/>
                  </a:lnTo>
                  <a:lnTo>
                    <a:pt x="92693" y="97922"/>
                  </a:lnTo>
                  <a:lnTo>
                    <a:pt x="97922" y="92693"/>
                  </a:lnTo>
                  <a:lnTo>
                    <a:pt x="94859" y="88679"/>
                  </a:lnTo>
                  <a:lnTo>
                    <a:pt x="93961" y="87253"/>
                  </a:lnTo>
                  <a:lnTo>
                    <a:pt x="93380" y="85721"/>
                  </a:lnTo>
                  <a:lnTo>
                    <a:pt x="93116" y="84084"/>
                  </a:lnTo>
                  <a:lnTo>
                    <a:pt x="93169" y="82500"/>
                  </a:lnTo>
                  <a:lnTo>
                    <a:pt x="93538" y="80915"/>
                  </a:lnTo>
                  <a:lnTo>
                    <a:pt x="94172" y="79436"/>
                  </a:lnTo>
                  <a:lnTo>
                    <a:pt x="95704" y="76531"/>
                  </a:lnTo>
                  <a:lnTo>
                    <a:pt x="96919" y="73521"/>
                  </a:lnTo>
                  <a:lnTo>
                    <a:pt x="97922" y="70457"/>
                  </a:lnTo>
                  <a:lnTo>
                    <a:pt x="98503" y="68978"/>
                  </a:lnTo>
                  <a:lnTo>
                    <a:pt x="99348" y="67605"/>
                  </a:lnTo>
                  <a:lnTo>
                    <a:pt x="100510" y="66390"/>
                  </a:lnTo>
                  <a:lnTo>
                    <a:pt x="101778" y="65440"/>
                  </a:lnTo>
                  <a:lnTo>
                    <a:pt x="103309" y="64806"/>
                  </a:lnTo>
                  <a:lnTo>
                    <a:pt x="104894" y="64436"/>
                  </a:lnTo>
                  <a:lnTo>
                    <a:pt x="109964" y="63697"/>
                  </a:lnTo>
                  <a:lnTo>
                    <a:pt x="109964" y="56250"/>
                  </a:lnTo>
                  <a:lnTo>
                    <a:pt x="104894" y="55616"/>
                  </a:lnTo>
                  <a:lnTo>
                    <a:pt x="103309" y="55193"/>
                  </a:lnTo>
                  <a:lnTo>
                    <a:pt x="101778" y="54559"/>
                  </a:lnTo>
                  <a:lnTo>
                    <a:pt x="100510" y="53609"/>
                  </a:lnTo>
                  <a:lnTo>
                    <a:pt x="99348" y="52447"/>
                  </a:lnTo>
                  <a:lnTo>
                    <a:pt x="98503" y="51126"/>
                  </a:lnTo>
                  <a:lnTo>
                    <a:pt x="97922" y="49542"/>
                  </a:lnTo>
                  <a:lnTo>
                    <a:pt x="96919" y="46426"/>
                  </a:lnTo>
                  <a:lnTo>
                    <a:pt x="95704" y="43521"/>
                  </a:lnTo>
                  <a:lnTo>
                    <a:pt x="94172" y="40616"/>
                  </a:lnTo>
                  <a:lnTo>
                    <a:pt x="93538" y="39137"/>
                  </a:lnTo>
                  <a:lnTo>
                    <a:pt x="93169" y="37500"/>
                  </a:lnTo>
                  <a:lnTo>
                    <a:pt x="93116" y="35915"/>
                  </a:lnTo>
                  <a:lnTo>
                    <a:pt x="93380" y="34330"/>
                  </a:lnTo>
                  <a:lnTo>
                    <a:pt x="93961" y="32799"/>
                  </a:lnTo>
                  <a:lnTo>
                    <a:pt x="94859" y="31373"/>
                  </a:lnTo>
                  <a:lnTo>
                    <a:pt x="97922" y="27306"/>
                  </a:lnTo>
                  <a:lnTo>
                    <a:pt x="92693" y="22077"/>
                  </a:lnTo>
                  <a:lnTo>
                    <a:pt x="88573" y="25140"/>
                  </a:lnTo>
                  <a:lnTo>
                    <a:pt x="87253" y="26038"/>
                  </a:lnTo>
                  <a:lnTo>
                    <a:pt x="85669" y="26566"/>
                  </a:lnTo>
                  <a:lnTo>
                    <a:pt x="84084" y="26883"/>
                  </a:lnTo>
                  <a:lnTo>
                    <a:pt x="82500" y="26778"/>
                  </a:lnTo>
                  <a:lnTo>
                    <a:pt x="80915" y="26461"/>
                  </a:lnTo>
                  <a:lnTo>
                    <a:pt x="79436" y="25774"/>
                  </a:lnTo>
                  <a:lnTo>
                    <a:pt x="76531" y="24295"/>
                  </a:lnTo>
                  <a:lnTo>
                    <a:pt x="73521" y="23080"/>
                  </a:lnTo>
                  <a:lnTo>
                    <a:pt x="70457" y="22077"/>
                  </a:lnTo>
                  <a:lnTo>
                    <a:pt x="68978" y="21496"/>
                  </a:lnTo>
                  <a:lnTo>
                    <a:pt x="67500" y="20651"/>
                  </a:lnTo>
                  <a:lnTo>
                    <a:pt x="66390" y="19489"/>
                  </a:lnTo>
                  <a:lnTo>
                    <a:pt x="65440" y="18221"/>
                  </a:lnTo>
                  <a:lnTo>
                    <a:pt x="64806" y="16690"/>
                  </a:lnTo>
                  <a:lnTo>
                    <a:pt x="64436" y="15105"/>
                  </a:lnTo>
                  <a:lnTo>
                    <a:pt x="63697" y="10035"/>
                  </a:lnTo>
                  <a:lnTo>
                    <a:pt x="56250" y="10035"/>
                  </a:lnTo>
                  <a:close/>
                  <a:moveTo>
                    <a:pt x="54823" y="0"/>
                  </a:moveTo>
                  <a:lnTo>
                    <a:pt x="65176" y="0"/>
                  </a:lnTo>
                  <a:lnTo>
                    <a:pt x="66866" y="211"/>
                  </a:lnTo>
                  <a:lnTo>
                    <a:pt x="68450" y="686"/>
                  </a:lnTo>
                  <a:lnTo>
                    <a:pt x="69982" y="1584"/>
                  </a:lnTo>
                  <a:lnTo>
                    <a:pt x="71250" y="2640"/>
                  </a:lnTo>
                  <a:lnTo>
                    <a:pt x="72253" y="3908"/>
                  </a:lnTo>
                  <a:lnTo>
                    <a:pt x="72992" y="5440"/>
                  </a:lnTo>
                  <a:lnTo>
                    <a:pt x="73415" y="7183"/>
                  </a:lnTo>
                  <a:lnTo>
                    <a:pt x="74260" y="12728"/>
                  </a:lnTo>
                  <a:lnTo>
                    <a:pt x="77323" y="13732"/>
                  </a:lnTo>
                  <a:lnTo>
                    <a:pt x="80440" y="15052"/>
                  </a:lnTo>
                  <a:lnTo>
                    <a:pt x="83345" y="16531"/>
                  </a:lnTo>
                  <a:lnTo>
                    <a:pt x="87887" y="13098"/>
                  </a:lnTo>
                  <a:lnTo>
                    <a:pt x="89366" y="12253"/>
                  </a:lnTo>
                  <a:lnTo>
                    <a:pt x="90950" y="11672"/>
                  </a:lnTo>
                  <a:lnTo>
                    <a:pt x="92588" y="11514"/>
                  </a:lnTo>
                  <a:lnTo>
                    <a:pt x="94330" y="11619"/>
                  </a:lnTo>
                  <a:lnTo>
                    <a:pt x="95915" y="12095"/>
                  </a:lnTo>
                  <a:lnTo>
                    <a:pt x="97394" y="12834"/>
                  </a:lnTo>
                  <a:lnTo>
                    <a:pt x="98767" y="13943"/>
                  </a:lnTo>
                  <a:lnTo>
                    <a:pt x="106109" y="21232"/>
                  </a:lnTo>
                  <a:lnTo>
                    <a:pt x="107165" y="22552"/>
                  </a:lnTo>
                  <a:lnTo>
                    <a:pt x="107957" y="24084"/>
                  </a:lnTo>
                  <a:lnTo>
                    <a:pt x="108380" y="25721"/>
                  </a:lnTo>
                  <a:lnTo>
                    <a:pt x="108538" y="27359"/>
                  </a:lnTo>
                  <a:lnTo>
                    <a:pt x="108327" y="29049"/>
                  </a:lnTo>
                  <a:lnTo>
                    <a:pt x="107746" y="30686"/>
                  </a:lnTo>
                  <a:lnTo>
                    <a:pt x="106901" y="32112"/>
                  </a:lnTo>
                  <a:lnTo>
                    <a:pt x="103521" y="36602"/>
                  </a:lnTo>
                  <a:lnTo>
                    <a:pt x="104947" y="39612"/>
                  </a:lnTo>
                  <a:lnTo>
                    <a:pt x="106214" y="42623"/>
                  </a:lnTo>
                  <a:lnTo>
                    <a:pt x="107323" y="45792"/>
                  </a:lnTo>
                  <a:lnTo>
                    <a:pt x="112816" y="46584"/>
                  </a:lnTo>
                  <a:lnTo>
                    <a:pt x="114559" y="47007"/>
                  </a:lnTo>
                  <a:lnTo>
                    <a:pt x="116038" y="47746"/>
                  </a:lnTo>
                  <a:lnTo>
                    <a:pt x="117359" y="48802"/>
                  </a:lnTo>
                  <a:lnTo>
                    <a:pt x="118468" y="50017"/>
                  </a:lnTo>
                  <a:lnTo>
                    <a:pt x="119260" y="51549"/>
                  </a:lnTo>
                  <a:lnTo>
                    <a:pt x="119788" y="53133"/>
                  </a:lnTo>
                  <a:lnTo>
                    <a:pt x="120000" y="54823"/>
                  </a:lnTo>
                  <a:lnTo>
                    <a:pt x="120000" y="65176"/>
                  </a:lnTo>
                  <a:lnTo>
                    <a:pt x="119788" y="66866"/>
                  </a:lnTo>
                  <a:lnTo>
                    <a:pt x="119260" y="68503"/>
                  </a:lnTo>
                  <a:lnTo>
                    <a:pt x="118468" y="69982"/>
                  </a:lnTo>
                  <a:lnTo>
                    <a:pt x="117359" y="71250"/>
                  </a:lnTo>
                  <a:lnTo>
                    <a:pt x="116038" y="72253"/>
                  </a:lnTo>
                  <a:lnTo>
                    <a:pt x="114559" y="73045"/>
                  </a:lnTo>
                  <a:lnTo>
                    <a:pt x="112816" y="73468"/>
                  </a:lnTo>
                  <a:lnTo>
                    <a:pt x="107323" y="74260"/>
                  </a:lnTo>
                  <a:lnTo>
                    <a:pt x="106214" y="77323"/>
                  </a:lnTo>
                  <a:lnTo>
                    <a:pt x="104947" y="80440"/>
                  </a:lnTo>
                  <a:lnTo>
                    <a:pt x="103521" y="83345"/>
                  </a:lnTo>
                  <a:lnTo>
                    <a:pt x="106901" y="87887"/>
                  </a:lnTo>
                  <a:lnTo>
                    <a:pt x="107746" y="89366"/>
                  </a:lnTo>
                  <a:lnTo>
                    <a:pt x="108327" y="90950"/>
                  </a:lnTo>
                  <a:lnTo>
                    <a:pt x="108538" y="92640"/>
                  </a:lnTo>
                  <a:lnTo>
                    <a:pt x="108380" y="94330"/>
                  </a:lnTo>
                  <a:lnTo>
                    <a:pt x="107957" y="95915"/>
                  </a:lnTo>
                  <a:lnTo>
                    <a:pt x="107165" y="97394"/>
                  </a:lnTo>
                  <a:lnTo>
                    <a:pt x="106109" y="98767"/>
                  </a:lnTo>
                  <a:lnTo>
                    <a:pt x="98767" y="106109"/>
                  </a:lnTo>
                  <a:lnTo>
                    <a:pt x="97394" y="107165"/>
                  </a:lnTo>
                  <a:lnTo>
                    <a:pt x="95915" y="107957"/>
                  </a:lnTo>
                  <a:lnTo>
                    <a:pt x="94330" y="108380"/>
                  </a:lnTo>
                  <a:lnTo>
                    <a:pt x="92588" y="108538"/>
                  </a:lnTo>
                  <a:lnTo>
                    <a:pt x="90950" y="108327"/>
                  </a:lnTo>
                  <a:lnTo>
                    <a:pt x="89366" y="107746"/>
                  </a:lnTo>
                  <a:lnTo>
                    <a:pt x="87887" y="106901"/>
                  </a:lnTo>
                  <a:lnTo>
                    <a:pt x="83345" y="103521"/>
                  </a:lnTo>
                  <a:lnTo>
                    <a:pt x="80440" y="104947"/>
                  </a:lnTo>
                  <a:lnTo>
                    <a:pt x="77323" y="106214"/>
                  </a:lnTo>
                  <a:lnTo>
                    <a:pt x="74207" y="107323"/>
                  </a:lnTo>
                  <a:lnTo>
                    <a:pt x="73415" y="112922"/>
                  </a:lnTo>
                  <a:lnTo>
                    <a:pt x="72992" y="114559"/>
                  </a:lnTo>
                  <a:lnTo>
                    <a:pt x="72253" y="116038"/>
                  </a:lnTo>
                  <a:lnTo>
                    <a:pt x="71250" y="117359"/>
                  </a:lnTo>
                  <a:lnTo>
                    <a:pt x="69982" y="118521"/>
                  </a:lnTo>
                  <a:lnTo>
                    <a:pt x="68450" y="119260"/>
                  </a:lnTo>
                  <a:lnTo>
                    <a:pt x="66866" y="119788"/>
                  </a:lnTo>
                  <a:lnTo>
                    <a:pt x="65176" y="120000"/>
                  </a:lnTo>
                  <a:lnTo>
                    <a:pt x="54823" y="120000"/>
                  </a:lnTo>
                  <a:lnTo>
                    <a:pt x="53133" y="119788"/>
                  </a:lnTo>
                  <a:lnTo>
                    <a:pt x="51549" y="119260"/>
                  </a:lnTo>
                  <a:lnTo>
                    <a:pt x="50017" y="118521"/>
                  </a:lnTo>
                  <a:lnTo>
                    <a:pt x="48802" y="117359"/>
                  </a:lnTo>
                  <a:lnTo>
                    <a:pt x="47746" y="116038"/>
                  </a:lnTo>
                  <a:lnTo>
                    <a:pt x="47007" y="114559"/>
                  </a:lnTo>
                  <a:lnTo>
                    <a:pt x="46584" y="112922"/>
                  </a:lnTo>
                  <a:lnTo>
                    <a:pt x="45792" y="107323"/>
                  </a:lnTo>
                  <a:lnTo>
                    <a:pt x="42623" y="106214"/>
                  </a:lnTo>
                  <a:lnTo>
                    <a:pt x="39559" y="104947"/>
                  </a:lnTo>
                  <a:lnTo>
                    <a:pt x="36602" y="103521"/>
                  </a:lnTo>
                  <a:lnTo>
                    <a:pt x="32112" y="106901"/>
                  </a:lnTo>
                  <a:lnTo>
                    <a:pt x="30580" y="107746"/>
                  </a:lnTo>
                  <a:lnTo>
                    <a:pt x="28996" y="108327"/>
                  </a:lnTo>
                  <a:lnTo>
                    <a:pt x="27359" y="108538"/>
                  </a:lnTo>
                  <a:lnTo>
                    <a:pt x="25721" y="108380"/>
                  </a:lnTo>
                  <a:lnTo>
                    <a:pt x="24084" y="107957"/>
                  </a:lnTo>
                  <a:lnTo>
                    <a:pt x="22552" y="107165"/>
                  </a:lnTo>
                  <a:lnTo>
                    <a:pt x="21179" y="106109"/>
                  </a:lnTo>
                  <a:lnTo>
                    <a:pt x="13943" y="98767"/>
                  </a:lnTo>
                  <a:lnTo>
                    <a:pt x="12834" y="97394"/>
                  </a:lnTo>
                  <a:lnTo>
                    <a:pt x="12095" y="95915"/>
                  </a:lnTo>
                  <a:lnTo>
                    <a:pt x="11619" y="94330"/>
                  </a:lnTo>
                  <a:lnTo>
                    <a:pt x="11514" y="92640"/>
                  </a:lnTo>
                  <a:lnTo>
                    <a:pt x="11672" y="90950"/>
                  </a:lnTo>
                  <a:lnTo>
                    <a:pt x="12253" y="89366"/>
                  </a:lnTo>
                  <a:lnTo>
                    <a:pt x="13098" y="87887"/>
                  </a:lnTo>
                  <a:lnTo>
                    <a:pt x="16478" y="83345"/>
                  </a:lnTo>
                  <a:lnTo>
                    <a:pt x="15052" y="80440"/>
                  </a:lnTo>
                  <a:lnTo>
                    <a:pt x="13732" y="77323"/>
                  </a:lnTo>
                  <a:lnTo>
                    <a:pt x="12728" y="74260"/>
                  </a:lnTo>
                  <a:lnTo>
                    <a:pt x="7130" y="73468"/>
                  </a:lnTo>
                  <a:lnTo>
                    <a:pt x="5440" y="73045"/>
                  </a:lnTo>
                  <a:lnTo>
                    <a:pt x="3908" y="72253"/>
                  </a:lnTo>
                  <a:lnTo>
                    <a:pt x="2640" y="71250"/>
                  </a:lnTo>
                  <a:lnTo>
                    <a:pt x="1584" y="69982"/>
                  </a:lnTo>
                  <a:lnTo>
                    <a:pt x="686" y="68503"/>
                  </a:lnTo>
                  <a:lnTo>
                    <a:pt x="211" y="66866"/>
                  </a:lnTo>
                  <a:lnTo>
                    <a:pt x="0" y="65176"/>
                  </a:lnTo>
                  <a:lnTo>
                    <a:pt x="0" y="54823"/>
                  </a:lnTo>
                  <a:lnTo>
                    <a:pt x="211" y="53133"/>
                  </a:lnTo>
                  <a:lnTo>
                    <a:pt x="686" y="51549"/>
                  </a:lnTo>
                  <a:lnTo>
                    <a:pt x="1584" y="50017"/>
                  </a:lnTo>
                  <a:lnTo>
                    <a:pt x="2640" y="48802"/>
                  </a:lnTo>
                  <a:lnTo>
                    <a:pt x="3908" y="47746"/>
                  </a:lnTo>
                  <a:lnTo>
                    <a:pt x="5440" y="47007"/>
                  </a:lnTo>
                  <a:lnTo>
                    <a:pt x="7130" y="46584"/>
                  </a:lnTo>
                  <a:lnTo>
                    <a:pt x="12728" y="45792"/>
                  </a:lnTo>
                  <a:lnTo>
                    <a:pt x="13732" y="42623"/>
                  </a:lnTo>
                  <a:lnTo>
                    <a:pt x="15052" y="39612"/>
                  </a:lnTo>
                  <a:lnTo>
                    <a:pt x="16478" y="36602"/>
                  </a:lnTo>
                  <a:lnTo>
                    <a:pt x="13098" y="32112"/>
                  </a:lnTo>
                  <a:lnTo>
                    <a:pt x="12253" y="30686"/>
                  </a:lnTo>
                  <a:lnTo>
                    <a:pt x="11672" y="29049"/>
                  </a:lnTo>
                  <a:lnTo>
                    <a:pt x="11514" y="27359"/>
                  </a:lnTo>
                  <a:lnTo>
                    <a:pt x="11619" y="25721"/>
                  </a:lnTo>
                  <a:lnTo>
                    <a:pt x="12095" y="24084"/>
                  </a:lnTo>
                  <a:lnTo>
                    <a:pt x="12834" y="22552"/>
                  </a:lnTo>
                  <a:lnTo>
                    <a:pt x="13943" y="21232"/>
                  </a:lnTo>
                  <a:lnTo>
                    <a:pt x="21179" y="13943"/>
                  </a:lnTo>
                  <a:lnTo>
                    <a:pt x="22552" y="12834"/>
                  </a:lnTo>
                  <a:lnTo>
                    <a:pt x="24084" y="12095"/>
                  </a:lnTo>
                  <a:lnTo>
                    <a:pt x="25721" y="11619"/>
                  </a:lnTo>
                  <a:lnTo>
                    <a:pt x="27359" y="11514"/>
                  </a:lnTo>
                  <a:lnTo>
                    <a:pt x="28996" y="11672"/>
                  </a:lnTo>
                  <a:lnTo>
                    <a:pt x="30580" y="12253"/>
                  </a:lnTo>
                  <a:lnTo>
                    <a:pt x="32112" y="13098"/>
                  </a:lnTo>
                  <a:lnTo>
                    <a:pt x="36602" y="16531"/>
                  </a:lnTo>
                  <a:lnTo>
                    <a:pt x="39559" y="15052"/>
                  </a:lnTo>
                  <a:lnTo>
                    <a:pt x="42623" y="13732"/>
                  </a:lnTo>
                  <a:lnTo>
                    <a:pt x="45792" y="12728"/>
                  </a:lnTo>
                  <a:lnTo>
                    <a:pt x="46584" y="7183"/>
                  </a:lnTo>
                  <a:lnTo>
                    <a:pt x="47007" y="5440"/>
                  </a:lnTo>
                  <a:lnTo>
                    <a:pt x="47746" y="3908"/>
                  </a:lnTo>
                  <a:lnTo>
                    <a:pt x="48802" y="2640"/>
                  </a:lnTo>
                  <a:lnTo>
                    <a:pt x="50017" y="1584"/>
                  </a:lnTo>
                  <a:lnTo>
                    <a:pt x="51549" y="686"/>
                  </a:lnTo>
                  <a:lnTo>
                    <a:pt x="53133" y="211"/>
                  </a:lnTo>
                  <a:lnTo>
                    <a:pt x="5482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26" name="Shape 94">
              <a:extLst>
                <a:ext uri="{FF2B5EF4-FFF2-40B4-BE49-F238E27FC236}">
                  <a16:creationId xmlns:a16="http://schemas.microsoft.com/office/drawing/2014/main" id="{49939B6A-C812-44EE-801A-FF3DBA914409}"/>
                </a:ext>
              </a:extLst>
            </p:cNvPr>
            <p:cNvSpPr/>
            <p:nvPr/>
          </p:nvSpPr>
          <p:spPr>
            <a:xfrm>
              <a:off x="12915900" y="4960938"/>
              <a:ext cx="642937" cy="642938"/>
            </a:xfrm>
            <a:custGeom>
              <a:avLst/>
              <a:gdLst/>
              <a:ahLst/>
              <a:cxnLst/>
              <a:rect l="0" t="0" r="0" b="0"/>
              <a:pathLst>
                <a:path w="120000" h="120000" extrusionOk="0">
                  <a:moveTo>
                    <a:pt x="59926" y="26633"/>
                  </a:moveTo>
                  <a:lnTo>
                    <a:pt x="53859" y="27225"/>
                  </a:lnTo>
                  <a:lnTo>
                    <a:pt x="48236" y="28853"/>
                  </a:lnTo>
                  <a:lnTo>
                    <a:pt x="43057" y="31220"/>
                  </a:lnTo>
                  <a:lnTo>
                    <a:pt x="38471" y="34475"/>
                  </a:lnTo>
                  <a:lnTo>
                    <a:pt x="34327" y="38471"/>
                  </a:lnTo>
                  <a:lnTo>
                    <a:pt x="31220" y="43205"/>
                  </a:lnTo>
                  <a:lnTo>
                    <a:pt x="28705" y="48236"/>
                  </a:lnTo>
                  <a:lnTo>
                    <a:pt x="27225" y="53859"/>
                  </a:lnTo>
                  <a:lnTo>
                    <a:pt x="26633" y="59926"/>
                  </a:lnTo>
                  <a:lnTo>
                    <a:pt x="27225" y="65992"/>
                  </a:lnTo>
                  <a:lnTo>
                    <a:pt x="28705" y="71615"/>
                  </a:lnTo>
                  <a:lnTo>
                    <a:pt x="31220" y="76794"/>
                  </a:lnTo>
                  <a:lnTo>
                    <a:pt x="34327" y="81381"/>
                  </a:lnTo>
                  <a:lnTo>
                    <a:pt x="38471" y="85376"/>
                  </a:lnTo>
                  <a:lnTo>
                    <a:pt x="43057" y="88631"/>
                  </a:lnTo>
                  <a:lnTo>
                    <a:pt x="48236" y="91294"/>
                  </a:lnTo>
                  <a:lnTo>
                    <a:pt x="53859" y="92626"/>
                  </a:lnTo>
                  <a:lnTo>
                    <a:pt x="59926" y="93218"/>
                  </a:lnTo>
                  <a:lnTo>
                    <a:pt x="65992" y="92626"/>
                  </a:lnTo>
                  <a:lnTo>
                    <a:pt x="71615" y="91294"/>
                  </a:lnTo>
                  <a:lnTo>
                    <a:pt x="76794" y="88631"/>
                  </a:lnTo>
                  <a:lnTo>
                    <a:pt x="81381" y="85376"/>
                  </a:lnTo>
                  <a:lnTo>
                    <a:pt x="85376" y="81381"/>
                  </a:lnTo>
                  <a:lnTo>
                    <a:pt x="88631" y="76794"/>
                  </a:lnTo>
                  <a:lnTo>
                    <a:pt x="90998" y="71615"/>
                  </a:lnTo>
                  <a:lnTo>
                    <a:pt x="92626" y="65992"/>
                  </a:lnTo>
                  <a:lnTo>
                    <a:pt x="93218" y="59926"/>
                  </a:lnTo>
                  <a:lnTo>
                    <a:pt x="92626" y="53859"/>
                  </a:lnTo>
                  <a:lnTo>
                    <a:pt x="90998" y="48236"/>
                  </a:lnTo>
                  <a:lnTo>
                    <a:pt x="88631" y="43205"/>
                  </a:lnTo>
                  <a:lnTo>
                    <a:pt x="85376" y="38471"/>
                  </a:lnTo>
                  <a:lnTo>
                    <a:pt x="81381" y="34475"/>
                  </a:lnTo>
                  <a:lnTo>
                    <a:pt x="76794" y="31220"/>
                  </a:lnTo>
                  <a:lnTo>
                    <a:pt x="71615" y="28853"/>
                  </a:lnTo>
                  <a:lnTo>
                    <a:pt x="65992" y="27225"/>
                  </a:lnTo>
                  <a:lnTo>
                    <a:pt x="59926" y="26633"/>
                  </a:lnTo>
                  <a:close/>
                  <a:moveTo>
                    <a:pt x="59926" y="0"/>
                  </a:moveTo>
                  <a:lnTo>
                    <a:pt x="67916" y="443"/>
                  </a:lnTo>
                  <a:lnTo>
                    <a:pt x="75758" y="2071"/>
                  </a:lnTo>
                  <a:lnTo>
                    <a:pt x="83156" y="4734"/>
                  </a:lnTo>
                  <a:lnTo>
                    <a:pt x="90258" y="8286"/>
                  </a:lnTo>
                  <a:lnTo>
                    <a:pt x="96473" y="12577"/>
                  </a:lnTo>
                  <a:lnTo>
                    <a:pt x="102244" y="17607"/>
                  </a:lnTo>
                  <a:lnTo>
                    <a:pt x="107274" y="23378"/>
                  </a:lnTo>
                  <a:lnTo>
                    <a:pt x="111713" y="29741"/>
                  </a:lnTo>
                  <a:lnTo>
                    <a:pt x="115117" y="36547"/>
                  </a:lnTo>
                  <a:lnTo>
                    <a:pt x="117780" y="44093"/>
                  </a:lnTo>
                  <a:lnTo>
                    <a:pt x="119408" y="51935"/>
                  </a:lnTo>
                  <a:lnTo>
                    <a:pt x="119999" y="59926"/>
                  </a:lnTo>
                  <a:lnTo>
                    <a:pt x="119408" y="68212"/>
                  </a:lnTo>
                  <a:lnTo>
                    <a:pt x="117780" y="75758"/>
                  </a:lnTo>
                  <a:lnTo>
                    <a:pt x="115117" y="83156"/>
                  </a:lnTo>
                  <a:lnTo>
                    <a:pt x="111713" y="90258"/>
                  </a:lnTo>
                  <a:lnTo>
                    <a:pt x="107274" y="96473"/>
                  </a:lnTo>
                  <a:lnTo>
                    <a:pt x="102244" y="102244"/>
                  </a:lnTo>
                  <a:lnTo>
                    <a:pt x="96473" y="107274"/>
                  </a:lnTo>
                  <a:lnTo>
                    <a:pt x="90258" y="111713"/>
                  </a:lnTo>
                  <a:lnTo>
                    <a:pt x="83156" y="115117"/>
                  </a:lnTo>
                  <a:lnTo>
                    <a:pt x="75758" y="117780"/>
                  </a:lnTo>
                  <a:lnTo>
                    <a:pt x="67916" y="119408"/>
                  </a:lnTo>
                  <a:lnTo>
                    <a:pt x="59926" y="119999"/>
                  </a:lnTo>
                  <a:lnTo>
                    <a:pt x="51935" y="119408"/>
                  </a:lnTo>
                  <a:lnTo>
                    <a:pt x="44093" y="117780"/>
                  </a:lnTo>
                  <a:lnTo>
                    <a:pt x="36547" y="115117"/>
                  </a:lnTo>
                  <a:lnTo>
                    <a:pt x="29741" y="111713"/>
                  </a:lnTo>
                  <a:lnTo>
                    <a:pt x="23378" y="107274"/>
                  </a:lnTo>
                  <a:lnTo>
                    <a:pt x="17459" y="102244"/>
                  </a:lnTo>
                  <a:lnTo>
                    <a:pt x="12429" y="96473"/>
                  </a:lnTo>
                  <a:lnTo>
                    <a:pt x="8138" y="90258"/>
                  </a:lnTo>
                  <a:lnTo>
                    <a:pt x="4734" y="83156"/>
                  </a:lnTo>
                  <a:lnTo>
                    <a:pt x="2071" y="75758"/>
                  </a:lnTo>
                  <a:lnTo>
                    <a:pt x="443" y="68212"/>
                  </a:lnTo>
                  <a:lnTo>
                    <a:pt x="0" y="59926"/>
                  </a:lnTo>
                  <a:lnTo>
                    <a:pt x="443" y="51935"/>
                  </a:lnTo>
                  <a:lnTo>
                    <a:pt x="2071" y="44093"/>
                  </a:lnTo>
                  <a:lnTo>
                    <a:pt x="4734" y="36547"/>
                  </a:lnTo>
                  <a:lnTo>
                    <a:pt x="8138" y="29741"/>
                  </a:lnTo>
                  <a:lnTo>
                    <a:pt x="12429" y="23378"/>
                  </a:lnTo>
                  <a:lnTo>
                    <a:pt x="17459" y="17607"/>
                  </a:lnTo>
                  <a:lnTo>
                    <a:pt x="23378" y="12577"/>
                  </a:lnTo>
                  <a:lnTo>
                    <a:pt x="29741" y="8286"/>
                  </a:lnTo>
                  <a:lnTo>
                    <a:pt x="36547" y="4734"/>
                  </a:lnTo>
                  <a:lnTo>
                    <a:pt x="44093" y="2071"/>
                  </a:lnTo>
                  <a:lnTo>
                    <a:pt x="51935" y="443"/>
                  </a:lnTo>
                  <a:lnTo>
                    <a:pt x="59926"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grpSp>
        <p:nvGrpSpPr>
          <p:cNvPr id="127" name="Shape 90">
            <a:extLst>
              <a:ext uri="{FF2B5EF4-FFF2-40B4-BE49-F238E27FC236}">
                <a16:creationId xmlns:a16="http://schemas.microsoft.com/office/drawing/2014/main" id="{C685704E-B1A0-4D41-B870-7240166D49B4}"/>
              </a:ext>
            </a:extLst>
          </p:cNvPr>
          <p:cNvGrpSpPr/>
          <p:nvPr/>
        </p:nvGrpSpPr>
        <p:grpSpPr>
          <a:xfrm>
            <a:off x="820301" y="3850571"/>
            <a:ext cx="261730" cy="261730"/>
            <a:chOff x="10588626" y="4379913"/>
            <a:chExt cx="3549649" cy="3549650"/>
          </a:xfrm>
        </p:grpSpPr>
        <p:sp>
          <p:nvSpPr>
            <p:cNvPr id="128" name="Shape 91">
              <a:extLst>
                <a:ext uri="{FF2B5EF4-FFF2-40B4-BE49-F238E27FC236}">
                  <a16:creationId xmlns:a16="http://schemas.microsoft.com/office/drawing/2014/main" id="{49503ED5-847B-4988-9D7F-97D76C9D0C95}"/>
                </a:ext>
              </a:extLst>
            </p:cNvPr>
            <p:cNvSpPr/>
            <p:nvPr/>
          </p:nvSpPr>
          <p:spPr>
            <a:xfrm>
              <a:off x="10588626" y="5578475"/>
              <a:ext cx="2351087" cy="2351088"/>
            </a:xfrm>
            <a:custGeom>
              <a:avLst/>
              <a:gdLst/>
              <a:ahLst/>
              <a:cxnLst/>
              <a:rect l="0" t="0" r="0" b="0"/>
              <a:pathLst>
                <a:path w="120000" h="120000" extrusionOk="0">
                  <a:moveTo>
                    <a:pt x="43997" y="8264"/>
                  </a:moveTo>
                  <a:lnTo>
                    <a:pt x="34760" y="12032"/>
                  </a:lnTo>
                  <a:lnTo>
                    <a:pt x="36340" y="18311"/>
                  </a:lnTo>
                  <a:lnTo>
                    <a:pt x="36623" y="19810"/>
                  </a:lnTo>
                  <a:lnTo>
                    <a:pt x="36542" y="21309"/>
                  </a:lnTo>
                  <a:lnTo>
                    <a:pt x="36218" y="22727"/>
                  </a:lnTo>
                  <a:lnTo>
                    <a:pt x="35611" y="24024"/>
                  </a:lnTo>
                  <a:lnTo>
                    <a:pt x="34800" y="25239"/>
                  </a:lnTo>
                  <a:lnTo>
                    <a:pt x="33706" y="26293"/>
                  </a:lnTo>
                  <a:lnTo>
                    <a:pt x="30992" y="28561"/>
                  </a:lnTo>
                  <a:lnTo>
                    <a:pt x="28521" y="31033"/>
                  </a:lnTo>
                  <a:lnTo>
                    <a:pt x="26252" y="33706"/>
                  </a:lnTo>
                  <a:lnTo>
                    <a:pt x="25239" y="34800"/>
                  </a:lnTo>
                  <a:lnTo>
                    <a:pt x="24024" y="35651"/>
                  </a:lnTo>
                  <a:lnTo>
                    <a:pt x="22687" y="36259"/>
                  </a:lnTo>
                  <a:lnTo>
                    <a:pt x="21269" y="36583"/>
                  </a:lnTo>
                  <a:lnTo>
                    <a:pt x="19770" y="36623"/>
                  </a:lnTo>
                  <a:lnTo>
                    <a:pt x="18311" y="36340"/>
                  </a:lnTo>
                  <a:lnTo>
                    <a:pt x="15151" y="35530"/>
                  </a:lnTo>
                  <a:lnTo>
                    <a:pt x="12032" y="34760"/>
                  </a:lnTo>
                  <a:lnTo>
                    <a:pt x="8224" y="43997"/>
                  </a:lnTo>
                  <a:lnTo>
                    <a:pt x="13774" y="47238"/>
                  </a:lnTo>
                  <a:lnTo>
                    <a:pt x="15070" y="48129"/>
                  </a:lnTo>
                  <a:lnTo>
                    <a:pt x="16043" y="49223"/>
                  </a:lnTo>
                  <a:lnTo>
                    <a:pt x="16812" y="50438"/>
                  </a:lnTo>
                  <a:lnTo>
                    <a:pt x="17380" y="51816"/>
                  </a:lnTo>
                  <a:lnTo>
                    <a:pt x="17582" y="53234"/>
                  </a:lnTo>
                  <a:lnTo>
                    <a:pt x="17582" y="54773"/>
                  </a:lnTo>
                  <a:lnTo>
                    <a:pt x="17258" y="58257"/>
                  </a:lnTo>
                  <a:lnTo>
                    <a:pt x="17258" y="61782"/>
                  </a:lnTo>
                  <a:lnTo>
                    <a:pt x="17582" y="65226"/>
                  </a:lnTo>
                  <a:lnTo>
                    <a:pt x="17582" y="66765"/>
                  </a:lnTo>
                  <a:lnTo>
                    <a:pt x="17380" y="68183"/>
                  </a:lnTo>
                  <a:lnTo>
                    <a:pt x="16812" y="69561"/>
                  </a:lnTo>
                  <a:lnTo>
                    <a:pt x="16043" y="70776"/>
                  </a:lnTo>
                  <a:lnTo>
                    <a:pt x="15070" y="71870"/>
                  </a:lnTo>
                  <a:lnTo>
                    <a:pt x="13774" y="72761"/>
                  </a:lnTo>
                  <a:lnTo>
                    <a:pt x="8224" y="76043"/>
                  </a:lnTo>
                  <a:lnTo>
                    <a:pt x="12032" y="85280"/>
                  </a:lnTo>
                  <a:lnTo>
                    <a:pt x="15151" y="84469"/>
                  </a:lnTo>
                  <a:lnTo>
                    <a:pt x="18311" y="83659"/>
                  </a:lnTo>
                  <a:lnTo>
                    <a:pt x="19770" y="83376"/>
                  </a:lnTo>
                  <a:lnTo>
                    <a:pt x="21269" y="83416"/>
                  </a:lnTo>
                  <a:lnTo>
                    <a:pt x="22687" y="83740"/>
                  </a:lnTo>
                  <a:lnTo>
                    <a:pt x="24024" y="84348"/>
                  </a:lnTo>
                  <a:lnTo>
                    <a:pt x="25239" y="85199"/>
                  </a:lnTo>
                  <a:lnTo>
                    <a:pt x="26252" y="86293"/>
                  </a:lnTo>
                  <a:lnTo>
                    <a:pt x="28521" y="88966"/>
                  </a:lnTo>
                  <a:lnTo>
                    <a:pt x="30992" y="91478"/>
                  </a:lnTo>
                  <a:lnTo>
                    <a:pt x="33706" y="93706"/>
                  </a:lnTo>
                  <a:lnTo>
                    <a:pt x="34800" y="94760"/>
                  </a:lnTo>
                  <a:lnTo>
                    <a:pt x="35611" y="95975"/>
                  </a:lnTo>
                  <a:lnTo>
                    <a:pt x="36218" y="97272"/>
                  </a:lnTo>
                  <a:lnTo>
                    <a:pt x="36542" y="98730"/>
                  </a:lnTo>
                  <a:lnTo>
                    <a:pt x="36623" y="100189"/>
                  </a:lnTo>
                  <a:lnTo>
                    <a:pt x="36340" y="101688"/>
                  </a:lnTo>
                  <a:lnTo>
                    <a:pt x="35530" y="104807"/>
                  </a:lnTo>
                  <a:lnTo>
                    <a:pt x="34760" y="107967"/>
                  </a:lnTo>
                  <a:lnTo>
                    <a:pt x="43997" y="111735"/>
                  </a:lnTo>
                  <a:lnTo>
                    <a:pt x="45617" y="109020"/>
                  </a:lnTo>
                  <a:lnTo>
                    <a:pt x="47238" y="106185"/>
                  </a:lnTo>
                  <a:lnTo>
                    <a:pt x="48089" y="104969"/>
                  </a:lnTo>
                  <a:lnTo>
                    <a:pt x="49223" y="103956"/>
                  </a:lnTo>
                  <a:lnTo>
                    <a:pt x="50398" y="103187"/>
                  </a:lnTo>
                  <a:lnTo>
                    <a:pt x="51775" y="102660"/>
                  </a:lnTo>
                  <a:lnTo>
                    <a:pt x="53274" y="102417"/>
                  </a:lnTo>
                  <a:lnTo>
                    <a:pt x="54773" y="102457"/>
                  </a:lnTo>
                  <a:lnTo>
                    <a:pt x="58217" y="102741"/>
                  </a:lnTo>
                  <a:lnTo>
                    <a:pt x="61742" y="102741"/>
                  </a:lnTo>
                  <a:lnTo>
                    <a:pt x="65266" y="102457"/>
                  </a:lnTo>
                  <a:lnTo>
                    <a:pt x="66765" y="102417"/>
                  </a:lnTo>
                  <a:lnTo>
                    <a:pt x="68183" y="102660"/>
                  </a:lnTo>
                  <a:lnTo>
                    <a:pt x="69561" y="103187"/>
                  </a:lnTo>
                  <a:lnTo>
                    <a:pt x="70817" y="103956"/>
                  </a:lnTo>
                  <a:lnTo>
                    <a:pt x="71870" y="104969"/>
                  </a:lnTo>
                  <a:lnTo>
                    <a:pt x="72761" y="106185"/>
                  </a:lnTo>
                  <a:lnTo>
                    <a:pt x="76043" y="111735"/>
                  </a:lnTo>
                  <a:lnTo>
                    <a:pt x="85280" y="107967"/>
                  </a:lnTo>
                  <a:lnTo>
                    <a:pt x="84469" y="104807"/>
                  </a:lnTo>
                  <a:lnTo>
                    <a:pt x="83619" y="101688"/>
                  </a:lnTo>
                  <a:lnTo>
                    <a:pt x="83416" y="100189"/>
                  </a:lnTo>
                  <a:lnTo>
                    <a:pt x="83416" y="98730"/>
                  </a:lnTo>
                  <a:lnTo>
                    <a:pt x="83740" y="97272"/>
                  </a:lnTo>
                  <a:lnTo>
                    <a:pt x="84348" y="95975"/>
                  </a:lnTo>
                  <a:lnTo>
                    <a:pt x="85239" y="94760"/>
                  </a:lnTo>
                  <a:lnTo>
                    <a:pt x="86252" y="93706"/>
                  </a:lnTo>
                  <a:lnTo>
                    <a:pt x="88966" y="91478"/>
                  </a:lnTo>
                  <a:lnTo>
                    <a:pt x="91438" y="88966"/>
                  </a:lnTo>
                  <a:lnTo>
                    <a:pt x="93706" y="86293"/>
                  </a:lnTo>
                  <a:lnTo>
                    <a:pt x="94719" y="85199"/>
                  </a:lnTo>
                  <a:lnTo>
                    <a:pt x="95935" y="84348"/>
                  </a:lnTo>
                  <a:lnTo>
                    <a:pt x="97272" y="83740"/>
                  </a:lnTo>
                  <a:lnTo>
                    <a:pt x="98690" y="83416"/>
                  </a:lnTo>
                  <a:lnTo>
                    <a:pt x="100189" y="83376"/>
                  </a:lnTo>
                  <a:lnTo>
                    <a:pt x="101688" y="83659"/>
                  </a:lnTo>
                  <a:lnTo>
                    <a:pt x="107927" y="85280"/>
                  </a:lnTo>
                  <a:lnTo>
                    <a:pt x="111775" y="76002"/>
                  </a:lnTo>
                  <a:lnTo>
                    <a:pt x="106185" y="72761"/>
                  </a:lnTo>
                  <a:lnTo>
                    <a:pt x="104969" y="71870"/>
                  </a:lnTo>
                  <a:lnTo>
                    <a:pt x="103916" y="70776"/>
                  </a:lnTo>
                  <a:lnTo>
                    <a:pt x="103146" y="69561"/>
                  </a:lnTo>
                  <a:lnTo>
                    <a:pt x="102660" y="68183"/>
                  </a:lnTo>
                  <a:lnTo>
                    <a:pt x="102376" y="66765"/>
                  </a:lnTo>
                  <a:lnTo>
                    <a:pt x="102457" y="65226"/>
                  </a:lnTo>
                  <a:lnTo>
                    <a:pt x="102700" y="61782"/>
                  </a:lnTo>
                  <a:lnTo>
                    <a:pt x="102700" y="58257"/>
                  </a:lnTo>
                  <a:lnTo>
                    <a:pt x="102457" y="54773"/>
                  </a:lnTo>
                  <a:lnTo>
                    <a:pt x="102376" y="53234"/>
                  </a:lnTo>
                  <a:lnTo>
                    <a:pt x="102660" y="51816"/>
                  </a:lnTo>
                  <a:lnTo>
                    <a:pt x="103146" y="50438"/>
                  </a:lnTo>
                  <a:lnTo>
                    <a:pt x="103916" y="49223"/>
                  </a:lnTo>
                  <a:lnTo>
                    <a:pt x="104969" y="48129"/>
                  </a:lnTo>
                  <a:lnTo>
                    <a:pt x="106185" y="47238"/>
                  </a:lnTo>
                  <a:lnTo>
                    <a:pt x="111775" y="43997"/>
                  </a:lnTo>
                  <a:lnTo>
                    <a:pt x="107927" y="34719"/>
                  </a:lnTo>
                  <a:lnTo>
                    <a:pt x="101688" y="36340"/>
                  </a:lnTo>
                  <a:lnTo>
                    <a:pt x="100189" y="36623"/>
                  </a:lnTo>
                  <a:lnTo>
                    <a:pt x="98690" y="36583"/>
                  </a:lnTo>
                  <a:lnTo>
                    <a:pt x="97272" y="36259"/>
                  </a:lnTo>
                  <a:lnTo>
                    <a:pt x="95935" y="35651"/>
                  </a:lnTo>
                  <a:lnTo>
                    <a:pt x="94719" y="34800"/>
                  </a:lnTo>
                  <a:lnTo>
                    <a:pt x="93706" y="33706"/>
                  </a:lnTo>
                  <a:lnTo>
                    <a:pt x="91438" y="31033"/>
                  </a:lnTo>
                  <a:lnTo>
                    <a:pt x="88966" y="28561"/>
                  </a:lnTo>
                  <a:lnTo>
                    <a:pt x="86252" y="26293"/>
                  </a:lnTo>
                  <a:lnTo>
                    <a:pt x="85239" y="25239"/>
                  </a:lnTo>
                  <a:lnTo>
                    <a:pt x="84348" y="24024"/>
                  </a:lnTo>
                  <a:lnTo>
                    <a:pt x="83740" y="22727"/>
                  </a:lnTo>
                  <a:lnTo>
                    <a:pt x="83416" y="21309"/>
                  </a:lnTo>
                  <a:lnTo>
                    <a:pt x="83416" y="19810"/>
                  </a:lnTo>
                  <a:lnTo>
                    <a:pt x="83619" y="18311"/>
                  </a:lnTo>
                  <a:lnTo>
                    <a:pt x="85280" y="12032"/>
                  </a:lnTo>
                  <a:lnTo>
                    <a:pt x="76043" y="8264"/>
                  </a:lnTo>
                  <a:lnTo>
                    <a:pt x="72761" y="13814"/>
                  </a:lnTo>
                  <a:lnTo>
                    <a:pt x="71870" y="15030"/>
                  </a:lnTo>
                  <a:lnTo>
                    <a:pt x="70817" y="16083"/>
                  </a:lnTo>
                  <a:lnTo>
                    <a:pt x="69561" y="16853"/>
                  </a:lnTo>
                  <a:lnTo>
                    <a:pt x="68183" y="17380"/>
                  </a:lnTo>
                  <a:lnTo>
                    <a:pt x="66765" y="17623"/>
                  </a:lnTo>
                  <a:lnTo>
                    <a:pt x="65266" y="17542"/>
                  </a:lnTo>
                  <a:lnTo>
                    <a:pt x="61742" y="17258"/>
                  </a:lnTo>
                  <a:lnTo>
                    <a:pt x="58217" y="17258"/>
                  </a:lnTo>
                  <a:lnTo>
                    <a:pt x="54773" y="17542"/>
                  </a:lnTo>
                  <a:lnTo>
                    <a:pt x="53234" y="17623"/>
                  </a:lnTo>
                  <a:lnTo>
                    <a:pt x="51775" y="17339"/>
                  </a:lnTo>
                  <a:lnTo>
                    <a:pt x="50398" y="16853"/>
                  </a:lnTo>
                  <a:lnTo>
                    <a:pt x="49223" y="16083"/>
                  </a:lnTo>
                  <a:lnTo>
                    <a:pt x="48089" y="15030"/>
                  </a:lnTo>
                  <a:lnTo>
                    <a:pt x="47238" y="13814"/>
                  </a:lnTo>
                  <a:lnTo>
                    <a:pt x="43997" y="8264"/>
                  </a:lnTo>
                  <a:close/>
                  <a:moveTo>
                    <a:pt x="76043" y="0"/>
                  </a:moveTo>
                  <a:lnTo>
                    <a:pt x="77420" y="162"/>
                  </a:lnTo>
                  <a:lnTo>
                    <a:pt x="78717" y="567"/>
                  </a:lnTo>
                  <a:lnTo>
                    <a:pt x="88804" y="4740"/>
                  </a:lnTo>
                  <a:lnTo>
                    <a:pt x="90020" y="5388"/>
                  </a:lnTo>
                  <a:lnTo>
                    <a:pt x="91073" y="6239"/>
                  </a:lnTo>
                  <a:lnTo>
                    <a:pt x="91924" y="7211"/>
                  </a:lnTo>
                  <a:lnTo>
                    <a:pt x="92653" y="8386"/>
                  </a:lnTo>
                  <a:lnTo>
                    <a:pt x="93139" y="9561"/>
                  </a:lnTo>
                  <a:lnTo>
                    <a:pt x="93423" y="10898"/>
                  </a:lnTo>
                  <a:lnTo>
                    <a:pt x="93463" y="12234"/>
                  </a:lnTo>
                  <a:lnTo>
                    <a:pt x="93261" y="13571"/>
                  </a:lnTo>
                  <a:lnTo>
                    <a:pt x="92410" y="16853"/>
                  </a:lnTo>
                  <a:lnTo>
                    <a:pt x="91559" y="20135"/>
                  </a:lnTo>
                  <a:lnTo>
                    <a:pt x="94517" y="22646"/>
                  </a:lnTo>
                  <a:lnTo>
                    <a:pt x="97312" y="25482"/>
                  </a:lnTo>
                  <a:lnTo>
                    <a:pt x="99905" y="28440"/>
                  </a:lnTo>
                  <a:lnTo>
                    <a:pt x="103146" y="27548"/>
                  </a:lnTo>
                  <a:lnTo>
                    <a:pt x="106387" y="26738"/>
                  </a:lnTo>
                  <a:lnTo>
                    <a:pt x="107765" y="26576"/>
                  </a:lnTo>
                  <a:lnTo>
                    <a:pt x="109142" y="26576"/>
                  </a:lnTo>
                  <a:lnTo>
                    <a:pt x="110398" y="26860"/>
                  </a:lnTo>
                  <a:lnTo>
                    <a:pt x="111694" y="27346"/>
                  </a:lnTo>
                  <a:lnTo>
                    <a:pt x="112788" y="28035"/>
                  </a:lnTo>
                  <a:lnTo>
                    <a:pt x="113760" y="28926"/>
                  </a:lnTo>
                  <a:lnTo>
                    <a:pt x="114611" y="30020"/>
                  </a:lnTo>
                  <a:lnTo>
                    <a:pt x="115259" y="31235"/>
                  </a:lnTo>
                  <a:lnTo>
                    <a:pt x="119432" y="41323"/>
                  </a:lnTo>
                  <a:lnTo>
                    <a:pt x="119432" y="41323"/>
                  </a:lnTo>
                  <a:lnTo>
                    <a:pt x="119797" y="42579"/>
                  </a:lnTo>
                  <a:lnTo>
                    <a:pt x="120000" y="43956"/>
                  </a:lnTo>
                  <a:lnTo>
                    <a:pt x="119918" y="45253"/>
                  </a:lnTo>
                  <a:lnTo>
                    <a:pt x="119594" y="46590"/>
                  </a:lnTo>
                  <a:lnTo>
                    <a:pt x="119108" y="47805"/>
                  </a:lnTo>
                  <a:lnTo>
                    <a:pt x="118338" y="48899"/>
                  </a:lnTo>
                  <a:lnTo>
                    <a:pt x="117447" y="49871"/>
                  </a:lnTo>
                  <a:lnTo>
                    <a:pt x="116353" y="50722"/>
                  </a:lnTo>
                  <a:lnTo>
                    <a:pt x="110519" y="54125"/>
                  </a:lnTo>
                  <a:lnTo>
                    <a:pt x="110803" y="58014"/>
                  </a:lnTo>
                  <a:lnTo>
                    <a:pt x="110803" y="61985"/>
                  </a:lnTo>
                  <a:lnTo>
                    <a:pt x="110519" y="65874"/>
                  </a:lnTo>
                  <a:lnTo>
                    <a:pt x="116353" y="69277"/>
                  </a:lnTo>
                  <a:lnTo>
                    <a:pt x="117447" y="70128"/>
                  </a:lnTo>
                  <a:lnTo>
                    <a:pt x="118338" y="71100"/>
                  </a:lnTo>
                  <a:lnTo>
                    <a:pt x="119108" y="72194"/>
                  </a:lnTo>
                  <a:lnTo>
                    <a:pt x="119594" y="73490"/>
                  </a:lnTo>
                  <a:lnTo>
                    <a:pt x="119918" y="74746"/>
                  </a:lnTo>
                  <a:lnTo>
                    <a:pt x="120000" y="76043"/>
                  </a:lnTo>
                  <a:lnTo>
                    <a:pt x="119797" y="77420"/>
                  </a:lnTo>
                  <a:lnTo>
                    <a:pt x="119432" y="78757"/>
                  </a:lnTo>
                  <a:lnTo>
                    <a:pt x="115259" y="88764"/>
                  </a:lnTo>
                  <a:lnTo>
                    <a:pt x="114611" y="89979"/>
                  </a:lnTo>
                  <a:lnTo>
                    <a:pt x="113760" y="91073"/>
                  </a:lnTo>
                  <a:lnTo>
                    <a:pt x="112788" y="91964"/>
                  </a:lnTo>
                  <a:lnTo>
                    <a:pt x="111694" y="92653"/>
                  </a:lnTo>
                  <a:lnTo>
                    <a:pt x="110398" y="93180"/>
                  </a:lnTo>
                  <a:lnTo>
                    <a:pt x="109142" y="93423"/>
                  </a:lnTo>
                  <a:lnTo>
                    <a:pt x="107765" y="93423"/>
                  </a:lnTo>
                  <a:lnTo>
                    <a:pt x="106387" y="93261"/>
                  </a:lnTo>
                  <a:lnTo>
                    <a:pt x="103146" y="92451"/>
                  </a:lnTo>
                  <a:lnTo>
                    <a:pt x="99905" y="91559"/>
                  </a:lnTo>
                  <a:lnTo>
                    <a:pt x="97312" y="94557"/>
                  </a:lnTo>
                  <a:lnTo>
                    <a:pt x="94517" y="97353"/>
                  </a:lnTo>
                  <a:lnTo>
                    <a:pt x="91559" y="99864"/>
                  </a:lnTo>
                  <a:lnTo>
                    <a:pt x="92410" y="103187"/>
                  </a:lnTo>
                  <a:lnTo>
                    <a:pt x="93261" y="106428"/>
                  </a:lnTo>
                  <a:lnTo>
                    <a:pt x="93463" y="107805"/>
                  </a:lnTo>
                  <a:lnTo>
                    <a:pt x="93423" y="109101"/>
                  </a:lnTo>
                  <a:lnTo>
                    <a:pt x="93139" y="110438"/>
                  </a:lnTo>
                  <a:lnTo>
                    <a:pt x="92653" y="111654"/>
                  </a:lnTo>
                  <a:lnTo>
                    <a:pt x="91924" y="112788"/>
                  </a:lnTo>
                  <a:lnTo>
                    <a:pt x="91073" y="113801"/>
                  </a:lnTo>
                  <a:lnTo>
                    <a:pt x="90020" y="114611"/>
                  </a:lnTo>
                  <a:lnTo>
                    <a:pt x="88804" y="115259"/>
                  </a:lnTo>
                  <a:lnTo>
                    <a:pt x="78717" y="119432"/>
                  </a:lnTo>
                  <a:lnTo>
                    <a:pt x="77420" y="119837"/>
                  </a:lnTo>
                  <a:lnTo>
                    <a:pt x="76043" y="120000"/>
                  </a:lnTo>
                  <a:lnTo>
                    <a:pt x="74706" y="119959"/>
                  </a:lnTo>
                  <a:lnTo>
                    <a:pt x="73450" y="119594"/>
                  </a:lnTo>
                  <a:lnTo>
                    <a:pt x="72234" y="119108"/>
                  </a:lnTo>
                  <a:lnTo>
                    <a:pt x="71100" y="118338"/>
                  </a:lnTo>
                  <a:lnTo>
                    <a:pt x="70087" y="117488"/>
                  </a:lnTo>
                  <a:lnTo>
                    <a:pt x="69318" y="116313"/>
                  </a:lnTo>
                  <a:lnTo>
                    <a:pt x="65874" y="110560"/>
                  </a:lnTo>
                  <a:lnTo>
                    <a:pt x="61944" y="110803"/>
                  </a:lnTo>
                  <a:lnTo>
                    <a:pt x="58014" y="110803"/>
                  </a:lnTo>
                  <a:lnTo>
                    <a:pt x="54085" y="110560"/>
                  </a:lnTo>
                  <a:lnTo>
                    <a:pt x="52383" y="113436"/>
                  </a:lnTo>
                  <a:lnTo>
                    <a:pt x="50681" y="116313"/>
                  </a:lnTo>
                  <a:lnTo>
                    <a:pt x="49912" y="117407"/>
                  </a:lnTo>
                  <a:lnTo>
                    <a:pt x="48939" y="118298"/>
                  </a:lnTo>
                  <a:lnTo>
                    <a:pt x="47886" y="119068"/>
                  </a:lnTo>
                  <a:lnTo>
                    <a:pt x="46671" y="119554"/>
                  </a:lnTo>
                  <a:lnTo>
                    <a:pt x="45455" y="119878"/>
                  </a:lnTo>
                  <a:lnTo>
                    <a:pt x="44159" y="120000"/>
                  </a:lnTo>
                  <a:lnTo>
                    <a:pt x="42700" y="119837"/>
                  </a:lnTo>
                  <a:lnTo>
                    <a:pt x="41282" y="119432"/>
                  </a:lnTo>
                  <a:lnTo>
                    <a:pt x="31235" y="115259"/>
                  </a:lnTo>
                  <a:lnTo>
                    <a:pt x="30020" y="114611"/>
                  </a:lnTo>
                  <a:lnTo>
                    <a:pt x="28926" y="113801"/>
                  </a:lnTo>
                  <a:lnTo>
                    <a:pt x="28035" y="112788"/>
                  </a:lnTo>
                  <a:lnTo>
                    <a:pt x="27386" y="111654"/>
                  </a:lnTo>
                  <a:lnTo>
                    <a:pt x="26860" y="110438"/>
                  </a:lnTo>
                  <a:lnTo>
                    <a:pt x="26617" y="109101"/>
                  </a:lnTo>
                  <a:lnTo>
                    <a:pt x="26536" y="107805"/>
                  </a:lnTo>
                  <a:lnTo>
                    <a:pt x="26779" y="106428"/>
                  </a:lnTo>
                  <a:lnTo>
                    <a:pt x="27589" y="103187"/>
                  </a:lnTo>
                  <a:lnTo>
                    <a:pt x="28399" y="99864"/>
                  </a:lnTo>
                  <a:lnTo>
                    <a:pt x="25442" y="97353"/>
                  </a:lnTo>
                  <a:lnTo>
                    <a:pt x="22646" y="94557"/>
                  </a:lnTo>
                  <a:lnTo>
                    <a:pt x="20094" y="91559"/>
                  </a:lnTo>
                  <a:lnTo>
                    <a:pt x="16812" y="92451"/>
                  </a:lnTo>
                  <a:lnTo>
                    <a:pt x="13571" y="93261"/>
                  </a:lnTo>
                  <a:lnTo>
                    <a:pt x="12194" y="93423"/>
                  </a:lnTo>
                  <a:lnTo>
                    <a:pt x="10857" y="93423"/>
                  </a:lnTo>
                  <a:lnTo>
                    <a:pt x="9561" y="93180"/>
                  </a:lnTo>
                  <a:lnTo>
                    <a:pt x="8345" y="92653"/>
                  </a:lnTo>
                  <a:lnTo>
                    <a:pt x="7170" y="91964"/>
                  </a:lnTo>
                  <a:lnTo>
                    <a:pt x="6198" y="91073"/>
                  </a:lnTo>
                  <a:lnTo>
                    <a:pt x="5388" y="89979"/>
                  </a:lnTo>
                  <a:lnTo>
                    <a:pt x="4699" y="88764"/>
                  </a:lnTo>
                  <a:lnTo>
                    <a:pt x="607" y="78757"/>
                  </a:lnTo>
                  <a:lnTo>
                    <a:pt x="162" y="77420"/>
                  </a:lnTo>
                  <a:lnTo>
                    <a:pt x="0" y="76043"/>
                  </a:lnTo>
                  <a:lnTo>
                    <a:pt x="81" y="74746"/>
                  </a:lnTo>
                  <a:lnTo>
                    <a:pt x="364" y="73490"/>
                  </a:lnTo>
                  <a:lnTo>
                    <a:pt x="931" y="72194"/>
                  </a:lnTo>
                  <a:lnTo>
                    <a:pt x="1620" y="71100"/>
                  </a:lnTo>
                  <a:lnTo>
                    <a:pt x="2552" y="70128"/>
                  </a:lnTo>
                  <a:lnTo>
                    <a:pt x="3686" y="69277"/>
                  </a:lnTo>
                  <a:lnTo>
                    <a:pt x="9480" y="65874"/>
                  </a:lnTo>
                  <a:lnTo>
                    <a:pt x="9155" y="61985"/>
                  </a:lnTo>
                  <a:lnTo>
                    <a:pt x="9155" y="58014"/>
                  </a:lnTo>
                  <a:lnTo>
                    <a:pt x="9480" y="54125"/>
                  </a:lnTo>
                  <a:lnTo>
                    <a:pt x="3686" y="50722"/>
                  </a:lnTo>
                  <a:lnTo>
                    <a:pt x="2552" y="49871"/>
                  </a:lnTo>
                  <a:lnTo>
                    <a:pt x="1620" y="48899"/>
                  </a:lnTo>
                  <a:lnTo>
                    <a:pt x="931" y="47805"/>
                  </a:lnTo>
                  <a:lnTo>
                    <a:pt x="364" y="46549"/>
                  </a:lnTo>
                  <a:lnTo>
                    <a:pt x="81" y="45253"/>
                  </a:lnTo>
                  <a:lnTo>
                    <a:pt x="0" y="43956"/>
                  </a:lnTo>
                  <a:lnTo>
                    <a:pt x="162" y="42579"/>
                  </a:lnTo>
                  <a:lnTo>
                    <a:pt x="607" y="41323"/>
                  </a:lnTo>
                  <a:lnTo>
                    <a:pt x="4699" y="31235"/>
                  </a:lnTo>
                  <a:lnTo>
                    <a:pt x="5388" y="30020"/>
                  </a:lnTo>
                  <a:lnTo>
                    <a:pt x="6198" y="28926"/>
                  </a:lnTo>
                  <a:lnTo>
                    <a:pt x="7170" y="28035"/>
                  </a:lnTo>
                  <a:lnTo>
                    <a:pt x="8345" y="27346"/>
                  </a:lnTo>
                  <a:lnTo>
                    <a:pt x="9561" y="26860"/>
                  </a:lnTo>
                  <a:lnTo>
                    <a:pt x="10857" y="26576"/>
                  </a:lnTo>
                  <a:lnTo>
                    <a:pt x="12194" y="26576"/>
                  </a:lnTo>
                  <a:lnTo>
                    <a:pt x="13571" y="26738"/>
                  </a:lnTo>
                  <a:lnTo>
                    <a:pt x="16812" y="27548"/>
                  </a:lnTo>
                  <a:lnTo>
                    <a:pt x="20094" y="28440"/>
                  </a:lnTo>
                  <a:lnTo>
                    <a:pt x="22646" y="25482"/>
                  </a:lnTo>
                  <a:lnTo>
                    <a:pt x="25442" y="22646"/>
                  </a:lnTo>
                  <a:lnTo>
                    <a:pt x="28399" y="20135"/>
                  </a:lnTo>
                  <a:lnTo>
                    <a:pt x="27589" y="16853"/>
                  </a:lnTo>
                  <a:lnTo>
                    <a:pt x="26779" y="13571"/>
                  </a:lnTo>
                  <a:lnTo>
                    <a:pt x="26536" y="12234"/>
                  </a:lnTo>
                  <a:lnTo>
                    <a:pt x="26617" y="10898"/>
                  </a:lnTo>
                  <a:lnTo>
                    <a:pt x="26860" y="9561"/>
                  </a:lnTo>
                  <a:lnTo>
                    <a:pt x="27386" y="8386"/>
                  </a:lnTo>
                  <a:lnTo>
                    <a:pt x="28035" y="7211"/>
                  </a:lnTo>
                  <a:lnTo>
                    <a:pt x="28926" y="6239"/>
                  </a:lnTo>
                  <a:lnTo>
                    <a:pt x="30020" y="5388"/>
                  </a:lnTo>
                  <a:lnTo>
                    <a:pt x="31235" y="4740"/>
                  </a:lnTo>
                  <a:lnTo>
                    <a:pt x="41282" y="567"/>
                  </a:lnTo>
                  <a:lnTo>
                    <a:pt x="42619" y="162"/>
                  </a:lnTo>
                  <a:lnTo>
                    <a:pt x="43916" y="0"/>
                  </a:lnTo>
                  <a:lnTo>
                    <a:pt x="45253" y="81"/>
                  </a:lnTo>
                  <a:lnTo>
                    <a:pt x="46549" y="405"/>
                  </a:lnTo>
                  <a:lnTo>
                    <a:pt x="47765" y="931"/>
                  </a:lnTo>
                  <a:lnTo>
                    <a:pt x="48858" y="1661"/>
                  </a:lnTo>
                  <a:lnTo>
                    <a:pt x="49871" y="2592"/>
                  </a:lnTo>
                  <a:lnTo>
                    <a:pt x="50681" y="3686"/>
                  </a:lnTo>
                  <a:lnTo>
                    <a:pt x="54085" y="9480"/>
                  </a:lnTo>
                  <a:lnTo>
                    <a:pt x="58014" y="9196"/>
                  </a:lnTo>
                  <a:lnTo>
                    <a:pt x="61944" y="9196"/>
                  </a:lnTo>
                  <a:lnTo>
                    <a:pt x="65874" y="9480"/>
                  </a:lnTo>
                  <a:lnTo>
                    <a:pt x="69318" y="3686"/>
                  </a:lnTo>
                  <a:lnTo>
                    <a:pt x="70087" y="2552"/>
                  </a:lnTo>
                  <a:lnTo>
                    <a:pt x="71100" y="1661"/>
                  </a:lnTo>
                  <a:lnTo>
                    <a:pt x="72234" y="891"/>
                  </a:lnTo>
                  <a:lnTo>
                    <a:pt x="73450" y="405"/>
                  </a:lnTo>
                  <a:lnTo>
                    <a:pt x="74706" y="81"/>
                  </a:lnTo>
                  <a:lnTo>
                    <a:pt x="7604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29" name="Shape 92">
              <a:extLst>
                <a:ext uri="{FF2B5EF4-FFF2-40B4-BE49-F238E27FC236}">
                  <a16:creationId xmlns:a16="http://schemas.microsoft.com/office/drawing/2014/main" id="{BBFF0CB7-4348-441B-A1B7-9DFCD65D85D0}"/>
                </a:ext>
              </a:extLst>
            </p:cNvPr>
            <p:cNvSpPr/>
            <p:nvPr/>
          </p:nvSpPr>
          <p:spPr>
            <a:xfrm>
              <a:off x="11223625" y="6213475"/>
              <a:ext cx="1082675" cy="1082675"/>
            </a:xfrm>
            <a:custGeom>
              <a:avLst/>
              <a:gdLst/>
              <a:ahLst/>
              <a:cxnLst/>
              <a:rect l="0" t="0" r="0" b="0"/>
              <a:pathLst>
                <a:path w="120000" h="120000" extrusionOk="0">
                  <a:moveTo>
                    <a:pt x="59999" y="17507"/>
                  </a:moveTo>
                  <a:lnTo>
                    <a:pt x="54457" y="17859"/>
                  </a:lnTo>
                  <a:lnTo>
                    <a:pt x="49090" y="19002"/>
                  </a:lnTo>
                  <a:lnTo>
                    <a:pt x="43724" y="20762"/>
                  </a:lnTo>
                  <a:lnTo>
                    <a:pt x="39325" y="22873"/>
                  </a:lnTo>
                  <a:lnTo>
                    <a:pt x="35278" y="25513"/>
                  </a:lnTo>
                  <a:lnTo>
                    <a:pt x="31583" y="28504"/>
                  </a:lnTo>
                  <a:lnTo>
                    <a:pt x="28240" y="31847"/>
                  </a:lnTo>
                  <a:lnTo>
                    <a:pt x="25337" y="35542"/>
                  </a:lnTo>
                  <a:lnTo>
                    <a:pt x="22785" y="39501"/>
                  </a:lnTo>
                  <a:lnTo>
                    <a:pt x="20762" y="43636"/>
                  </a:lnTo>
                  <a:lnTo>
                    <a:pt x="19266" y="48123"/>
                  </a:lnTo>
                  <a:lnTo>
                    <a:pt x="18299" y="52609"/>
                  </a:lnTo>
                  <a:lnTo>
                    <a:pt x="17683" y="57272"/>
                  </a:lnTo>
                  <a:lnTo>
                    <a:pt x="17683" y="61935"/>
                  </a:lnTo>
                  <a:lnTo>
                    <a:pt x="18123" y="66686"/>
                  </a:lnTo>
                  <a:lnTo>
                    <a:pt x="19266" y="71524"/>
                  </a:lnTo>
                  <a:lnTo>
                    <a:pt x="20762" y="76187"/>
                  </a:lnTo>
                  <a:lnTo>
                    <a:pt x="22961" y="80498"/>
                  </a:lnTo>
                  <a:lnTo>
                    <a:pt x="25425" y="84545"/>
                  </a:lnTo>
                  <a:lnTo>
                    <a:pt x="28416" y="88240"/>
                  </a:lnTo>
                  <a:lnTo>
                    <a:pt x="31671" y="91583"/>
                  </a:lnTo>
                  <a:lnTo>
                    <a:pt x="35366" y="94398"/>
                  </a:lnTo>
                  <a:lnTo>
                    <a:pt x="39413" y="97038"/>
                  </a:lnTo>
                  <a:lnTo>
                    <a:pt x="43724" y="99061"/>
                  </a:lnTo>
                  <a:lnTo>
                    <a:pt x="49090" y="100909"/>
                  </a:lnTo>
                  <a:lnTo>
                    <a:pt x="54457" y="101964"/>
                  </a:lnTo>
                  <a:lnTo>
                    <a:pt x="59999" y="102316"/>
                  </a:lnTo>
                  <a:lnTo>
                    <a:pt x="65454" y="101964"/>
                  </a:lnTo>
                  <a:lnTo>
                    <a:pt x="70909" y="100909"/>
                  </a:lnTo>
                  <a:lnTo>
                    <a:pt x="76187" y="99061"/>
                  </a:lnTo>
                  <a:lnTo>
                    <a:pt x="80586" y="96950"/>
                  </a:lnTo>
                  <a:lnTo>
                    <a:pt x="84809" y="94310"/>
                  </a:lnTo>
                  <a:lnTo>
                    <a:pt x="88504" y="91319"/>
                  </a:lnTo>
                  <a:lnTo>
                    <a:pt x="91759" y="87976"/>
                  </a:lnTo>
                  <a:lnTo>
                    <a:pt x="94750" y="84281"/>
                  </a:lnTo>
                  <a:lnTo>
                    <a:pt x="97126" y="80322"/>
                  </a:lnTo>
                  <a:lnTo>
                    <a:pt x="99149" y="76187"/>
                  </a:lnTo>
                  <a:lnTo>
                    <a:pt x="100645" y="71700"/>
                  </a:lnTo>
                  <a:lnTo>
                    <a:pt x="101788" y="67214"/>
                  </a:lnTo>
                  <a:lnTo>
                    <a:pt x="102316" y="62551"/>
                  </a:lnTo>
                  <a:lnTo>
                    <a:pt x="102316" y="57888"/>
                  </a:lnTo>
                  <a:lnTo>
                    <a:pt x="101876" y="53137"/>
                  </a:lnTo>
                  <a:lnTo>
                    <a:pt x="100821" y="48299"/>
                  </a:lnTo>
                  <a:lnTo>
                    <a:pt x="99149" y="43636"/>
                  </a:lnTo>
                  <a:lnTo>
                    <a:pt x="96862" y="39061"/>
                  </a:lnTo>
                  <a:lnTo>
                    <a:pt x="94134" y="34750"/>
                  </a:lnTo>
                  <a:lnTo>
                    <a:pt x="90879" y="30879"/>
                  </a:lnTo>
                  <a:lnTo>
                    <a:pt x="87184" y="27448"/>
                  </a:lnTo>
                  <a:lnTo>
                    <a:pt x="83225" y="24457"/>
                  </a:lnTo>
                  <a:lnTo>
                    <a:pt x="78914" y="22082"/>
                  </a:lnTo>
                  <a:lnTo>
                    <a:pt x="74428" y="20146"/>
                  </a:lnTo>
                  <a:lnTo>
                    <a:pt x="69765" y="18739"/>
                  </a:lnTo>
                  <a:lnTo>
                    <a:pt x="64838" y="17771"/>
                  </a:lnTo>
                  <a:lnTo>
                    <a:pt x="59999" y="17507"/>
                  </a:lnTo>
                  <a:close/>
                  <a:moveTo>
                    <a:pt x="60439" y="0"/>
                  </a:moveTo>
                  <a:lnTo>
                    <a:pt x="66158" y="175"/>
                  </a:lnTo>
                  <a:lnTo>
                    <a:pt x="71876" y="1143"/>
                  </a:lnTo>
                  <a:lnTo>
                    <a:pt x="77507" y="2639"/>
                  </a:lnTo>
                  <a:lnTo>
                    <a:pt x="82873" y="4486"/>
                  </a:lnTo>
                  <a:lnTo>
                    <a:pt x="88152" y="7038"/>
                  </a:lnTo>
                  <a:lnTo>
                    <a:pt x="93167" y="9853"/>
                  </a:lnTo>
                  <a:lnTo>
                    <a:pt x="97829" y="13372"/>
                  </a:lnTo>
                  <a:lnTo>
                    <a:pt x="102140" y="17155"/>
                  </a:lnTo>
                  <a:lnTo>
                    <a:pt x="106099" y="21554"/>
                  </a:lnTo>
                  <a:lnTo>
                    <a:pt x="109618" y="26217"/>
                  </a:lnTo>
                  <a:lnTo>
                    <a:pt x="112785" y="31407"/>
                  </a:lnTo>
                  <a:lnTo>
                    <a:pt x="115337" y="36950"/>
                  </a:lnTo>
                  <a:lnTo>
                    <a:pt x="115337" y="36950"/>
                  </a:lnTo>
                  <a:lnTo>
                    <a:pt x="117536" y="42756"/>
                  </a:lnTo>
                  <a:lnTo>
                    <a:pt x="118944" y="48563"/>
                  </a:lnTo>
                  <a:lnTo>
                    <a:pt x="119824" y="54457"/>
                  </a:lnTo>
                  <a:lnTo>
                    <a:pt x="119999" y="60263"/>
                  </a:lnTo>
                  <a:lnTo>
                    <a:pt x="119648" y="66158"/>
                  </a:lnTo>
                  <a:lnTo>
                    <a:pt x="118680" y="71876"/>
                  </a:lnTo>
                  <a:lnTo>
                    <a:pt x="117448" y="77507"/>
                  </a:lnTo>
                  <a:lnTo>
                    <a:pt x="115337" y="82873"/>
                  </a:lnTo>
                  <a:lnTo>
                    <a:pt x="112961" y="88064"/>
                  </a:lnTo>
                  <a:lnTo>
                    <a:pt x="109970" y="92991"/>
                  </a:lnTo>
                  <a:lnTo>
                    <a:pt x="106539" y="97741"/>
                  </a:lnTo>
                  <a:lnTo>
                    <a:pt x="102756" y="102052"/>
                  </a:lnTo>
                  <a:lnTo>
                    <a:pt x="98445" y="106011"/>
                  </a:lnTo>
                  <a:lnTo>
                    <a:pt x="93607" y="109618"/>
                  </a:lnTo>
                  <a:lnTo>
                    <a:pt x="88504" y="112697"/>
                  </a:lnTo>
                  <a:lnTo>
                    <a:pt x="82873" y="115337"/>
                  </a:lnTo>
                  <a:lnTo>
                    <a:pt x="77243" y="117360"/>
                  </a:lnTo>
                  <a:lnTo>
                    <a:pt x="71700" y="118768"/>
                  </a:lnTo>
                  <a:lnTo>
                    <a:pt x="65806" y="119648"/>
                  </a:lnTo>
                  <a:lnTo>
                    <a:pt x="59999" y="119999"/>
                  </a:lnTo>
                  <a:lnTo>
                    <a:pt x="54105" y="119648"/>
                  </a:lnTo>
                  <a:lnTo>
                    <a:pt x="48387" y="118768"/>
                  </a:lnTo>
                  <a:lnTo>
                    <a:pt x="42668" y="117360"/>
                  </a:lnTo>
                  <a:lnTo>
                    <a:pt x="37038" y="115337"/>
                  </a:lnTo>
                  <a:lnTo>
                    <a:pt x="31671" y="112785"/>
                  </a:lnTo>
                  <a:lnTo>
                    <a:pt x="26568" y="109706"/>
                  </a:lnTo>
                  <a:lnTo>
                    <a:pt x="21906" y="106275"/>
                  </a:lnTo>
                  <a:lnTo>
                    <a:pt x="17595" y="102316"/>
                  </a:lnTo>
                  <a:lnTo>
                    <a:pt x="13636" y="98005"/>
                  </a:lnTo>
                  <a:lnTo>
                    <a:pt x="10205" y="93343"/>
                  </a:lnTo>
                  <a:lnTo>
                    <a:pt x="7038" y="88240"/>
                  </a:lnTo>
                  <a:lnTo>
                    <a:pt x="4574" y="82873"/>
                  </a:lnTo>
                  <a:lnTo>
                    <a:pt x="2551" y="77155"/>
                  </a:lnTo>
                  <a:lnTo>
                    <a:pt x="1055" y="71260"/>
                  </a:lnTo>
                  <a:lnTo>
                    <a:pt x="263" y="65454"/>
                  </a:lnTo>
                  <a:lnTo>
                    <a:pt x="0" y="59560"/>
                  </a:lnTo>
                  <a:lnTo>
                    <a:pt x="351" y="53753"/>
                  </a:lnTo>
                  <a:lnTo>
                    <a:pt x="1231" y="47947"/>
                  </a:lnTo>
                  <a:lnTo>
                    <a:pt x="2639" y="42404"/>
                  </a:lnTo>
                  <a:lnTo>
                    <a:pt x="4574" y="36950"/>
                  </a:lnTo>
                  <a:lnTo>
                    <a:pt x="7038" y="31759"/>
                  </a:lnTo>
                  <a:lnTo>
                    <a:pt x="9941" y="26832"/>
                  </a:lnTo>
                  <a:lnTo>
                    <a:pt x="13372" y="22082"/>
                  </a:lnTo>
                  <a:lnTo>
                    <a:pt x="17331" y="17771"/>
                  </a:lnTo>
                  <a:lnTo>
                    <a:pt x="21642" y="13812"/>
                  </a:lnTo>
                  <a:lnTo>
                    <a:pt x="26304" y="10205"/>
                  </a:lnTo>
                  <a:lnTo>
                    <a:pt x="31583" y="7126"/>
                  </a:lnTo>
                  <a:lnTo>
                    <a:pt x="37038" y="4486"/>
                  </a:lnTo>
                  <a:lnTo>
                    <a:pt x="42756" y="2463"/>
                  </a:lnTo>
                  <a:lnTo>
                    <a:pt x="48651" y="1055"/>
                  </a:lnTo>
                  <a:lnTo>
                    <a:pt x="54457" y="175"/>
                  </a:lnTo>
                  <a:lnTo>
                    <a:pt x="60439"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30" name="Shape 93">
              <a:extLst>
                <a:ext uri="{FF2B5EF4-FFF2-40B4-BE49-F238E27FC236}">
                  <a16:creationId xmlns:a16="http://schemas.microsoft.com/office/drawing/2014/main" id="{576C489D-D719-47C6-9F3F-77B38D460960}"/>
                </a:ext>
              </a:extLst>
            </p:cNvPr>
            <p:cNvSpPr/>
            <p:nvPr/>
          </p:nvSpPr>
          <p:spPr>
            <a:xfrm>
              <a:off x="12334875" y="4379913"/>
              <a:ext cx="1803400" cy="1804988"/>
            </a:xfrm>
            <a:custGeom>
              <a:avLst/>
              <a:gdLst/>
              <a:ahLst/>
              <a:cxnLst/>
              <a:rect l="0" t="0" r="0" b="0"/>
              <a:pathLst>
                <a:path w="120000" h="120000" extrusionOk="0">
                  <a:moveTo>
                    <a:pt x="56250" y="10035"/>
                  </a:moveTo>
                  <a:lnTo>
                    <a:pt x="55563" y="15105"/>
                  </a:lnTo>
                  <a:lnTo>
                    <a:pt x="55193" y="16690"/>
                  </a:lnTo>
                  <a:lnTo>
                    <a:pt x="54559" y="18221"/>
                  </a:lnTo>
                  <a:lnTo>
                    <a:pt x="53609" y="19489"/>
                  </a:lnTo>
                  <a:lnTo>
                    <a:pt x="52447" y="20651"/>
                  </a:lnTo>
                  <a:lnTo>
                    <a:pt x="51021" y="21496"/>
                  </a:lnTo>
                  <a:lnTo>
                    <a:pt x="49542" y="22077"/>
                  </a:lnTo>
                  <a:lnTo>
                    <a:pt x="46426" y="23080"/>
                  </a:lnTo>
                  <a:lnTo>
                    <a:pt x="43521" y="24295"/>
                  </a:lnTo>
                  <a:lnTo>
                    <a:pt x="40616" y="25774"/>
                  </a:lnTo>
                  <a:lnTo>
                    <a:pt x="39031" y="26461"/>
                  </a:lnTo>
                  <a:lnTo>
                    <a:pt x="37500" y="26778"/>
                  </a:lnTo>
                  <a:lnTo>
                    <a:pt x="35915" y="26883"/>
                  </a:lnTo>
                  <a:lnTo>
                    <a:pt x="34330" y="26566"/>
                  </a:lnTo>
                  <a:lnTo>
                    <a:pt x="32746" y="26038"/>
                  </a:lnTo>
                  <a:lnTo>
                    <a:pt x="31373" y="25140"/>
                  </a:lnTo>
                  <a:lnTo>
                    <a:pt x="27306" y="22077"/>
                  </a:lnTo>
                  <a:lnTo>
                    <a:pt x="22077" y="27306"/>
                  </a:lnTo>
                  <a:lnTo>
                    <a:pt x="25140" y="31373"/>
                  </a:lnTo>
                  <a:lnTo>
                    <a:pt x="25985" y="32799"/>
                  </a:lnTo>
                  <a:lnTo>
                    <a:pt x="26566" y="34330"/>
                  </a:lnTo>
                  <a:lnTo>
                    <a:pt x="26883" y="35915"/>
                  </a:lnTo>
                  <a:lnTo>
                    <a:pt x="26778" y="37500"/>
                  </a:lnTo>
                  <a:lnTo>
                    <a:pt x="26461" y="39137"/>
                  </a:lnTo>
                  <a:lnTo>
                    <a:pt x="25774" y="40616"/>
                  </a:lnTo>
                  <a:lnTo>
                    <a:pt x="24295" y="43521"/>
                  </a:lnTo>
                  <a:lnTo>
                    <a:pt x="23080" y="46426"/>
                  </a:lnTo>
                  <a:lnTo>
                    <a:pt x="22077" y="49542"/>
                  </a:lnTo>
                  <a:lnTo>
                    <a:pt x="21496" y="51126"/>
                  </a:lnTo>
                  <a:lnTo>
                    <a:pt x="20651" y="52447"/>
                  </a:lnTo>
                  <a:lnTo>
                    <a:pt x="19489" y="53609"/>
                  </a:lnTo>
                  <a:lnTo>
                    <a:pt x="18169" y="54559"/>
                  </a:lnTo>
                  <a:lnTo>
                    <a:pt x="16690" y="55193"/>
                  </a:lnTo>
                  <a:lnTo>
                    <a:pt x="15105" y="55616"/>
                  </a:lnTo>
                  <a:lnTo>
                    <a:pt x="10035" y="56250"/>
                  </a:lnTo>
                  <a:lnTo>
                    <a:pt x="10035" y="63697"/>
                  </a:lnTo>
                  <a:lnTo>
                    <a:pt x="15105" y="64436"/>
                  </a:lnTo>
                  <a:lnTo>
                    <a:pt x="16690" y="64806"/>
                  </a:lnTo>
                  <a:lnTo>
                    <a:pt x="18169" y="65440"/>
                  </a:lnTo>
                  <a:lnTo>
                    <a:pt x="19489" y="66390"/>
                  </a:lnTo>
                  <a:lnTo>
                    <a:pt x="20651" y="67605"/>
                  </a:lnTo>
                  <a:lnTo>
                    <a:pt x="21496" y="68978"/>
                  </a:lnTo>
                  <a:lnTo>
                    <a:pt x="22077" y="70457"/>
                  </a:lnTo>
                  <a:lnTo>
                    <a:pt x="23080" y="73521"/>
                  </a:lnTo>
                  <a:lnTo>
                    <a:pt x="24295" y="76531"/>
                  </a:lnTo>
                  <a:lnTo>
                    <a:pt x="25774" y="79436"/>
                  </a:lnTo>
                  <a:lnTo>
                    <a:pt x="26461" y="80915"/>
                  </a:lnTo>
                  <a:lnTo>
                    <a:pt x="26778" y="82500"/>
                  </a:lnTo>
                  <a:lnTo>
                    <a:pt x="26883" y="84084"/>
                  </a:lnTo>
                  <a:lnTo>
                    <a:pt x="26566" y="85721"/>
                  </a:lnTo>
                  <a:lnTo>
                    <a:pt x="25985" y="87253"/>
                  </a:lnTo>
                  <a:lnTo>
                    <a:pt x="25140" y="88679"/>
                  </a:lnTo>
                  <a:lnTo>
                    <a:pt x="22077" y="92693"/>
                  </a:lnTo>
                  <a:lnTo>
                    <a:pt x="27306" y="97922"/>
                  </a:lnTo>
                  <a:lnTo>
                    <a:pt x="31373" y="94911"/>
                  </a:lnTo>
                  <a:lnTo>
                    <a:pt x="32746" y="93961"/>
                  </a:lnTo>
                  <a:lnTo>
                    <a:pt x="34330" y="93380"/>
                  </a:lnTo>
                  <a:lnTo>
                    <a:pt x="35915" y="93169"/>
                  </a:lnTo>
                  <a:lnTo>
                    <a:pt x="37500" y="93169"/>
                  </a:lnTo>
                  <a:lnTo>
                    <a:pt x="39031" y="93538"/>
                  </a:lnTo>
                  <a:lnTo>
                    <a:pt x="40616" y="94172"/>
                  </a:lnTo>
                  <a:lnTo>
                    <a:pt x="43521" y="95704"/>
                  </a:lnTo>
                  <a:lnTo>
                    <a:pt x="46426" y="96919"/>
                  </a:lnTo>
                  <a:lnTo>
                    <a:pt x="49542" y="97922"/>
                  </a:lnTo>
                  <a:lnTo>
                    <a:pt x="51021" y="98503"/>
                  </a:lnTo>
                  <a:lnTo>
                    <a:pt x="52447" y="99348"/>
                  </a:lnTo>
                  <a:lnTo>
                    <a:pt x="53609" y="100510"/>
                  </a:lnTo>
                  <a:lnTo>
                    <a:pt x="54559" y="101778"/>
                  </a:lnTo>
                  <a:lnTo>
                    <a:pt x="55193" y="103309"/>
                  </a:lnTo>
                  <a:lnTo>
                    <a:pt x="55563" y="104947"/>
                  </a:lnTo>
                  <a:lnTo>
                    <a:pt x="56250" y="109964"/>
                  </a:lnTo>
                  <a:lnTo>
                    <a:pt x="63697" y="109964"/>
                  </a:lnTo>
                  <a:lnTo>
                    <a:pt x="64436" y="104947"/>
                  </a:lnTo>
                  <a:lnTo>
                    <a:pt x="64806" y="103309"/>
                  </a:lnTo>
                  <a:lnTo>
                    <a:pt x="65440" y="101778"/>
                  </a:lnTo>
                  <a:lnTo>
                    <a:pt x="66390" y="100510"/>
                  </a:lnTo>
                  <a:lnTo>
                    <a:pt x="67500" y="99348"/>
                  </a:lnTo>
                  <a:lnTo>
                    <a:pt x="68978" y="98503"/>
                  </a:lnTo>
                  <a:lnTo>
                    <a:pt x="70457" y="97922"/>
                  </a:lnTo>
                  <a:lnTo>
                    <a:pt x="73521" y="96919"/>
                  </a:lnTo>
                  <a:lnTo>
                    <a:pt x="76531" y="95704"/>
                  </a:lnTo>
                  <a:lnTo>
                    <a:pt x="79436" y="94172"/>
                  </a:lnTo>
                  <a:lnTo>
                    <a:pt x="80915" y="93538"/>
                  </a:lnTo>
                  <a:lnTo>
                    <a:pt x="82500" y="93169"/>
                  </a:lnTo>
                  <a:lnTo>
                    <a:pt x="84084" y="93169"/>
                  </a:lnTo>
                  <a:lnTo>
                    <a:pt x="85669" y="93380"/>
                  </a:lnTo>
                  <a:lnTo>
                    <a:pt x="87253" y="93961"/>
                  </a:lnTo>
                  <a:lnTo>
                    <a:pt x="88573" y="94911"/>
                  </a:lnTo>
                  <a:lnTo>
                    <a:pt x="92693" y="97922"/>
                  </a:lnTo>
                  <a:lnTo>
                    <a:pt x="97922" y="92693"/>
                  </a:lnTo>
                  <a:lnTo>
                    <a:pt x="94859" y="88679"/>
                  </a:lnTo>
                  <a:lnTo>
                    <a:pt x="93961" y="87253"/>
                  </a:lnTo>
                  <a:lnTo>
                    <a:pt x="93380" y="85721"/>
                  </a:lnTo>
                  <a:lnTo>
                    <a:pt x="93116" y="84084"/>
                  </a:lnTo>
                  <a:lnTo>
                    <a:pt x="93169" y="82500"/>
                  </a:lnTo>
                  <a:lnTo>
                    <a:pt x="93538" y="80915"/>
                  </a:lnTo>
                  <a:lnTo>
                    <a:pt x="94172" y="79436"/>
                  </a:lnTo>
                  <a:lnTo>
                    <a:pt x="95704" y="76531"/>
                  </a:lnTo>
                  <a:lnTo>
                    <a:pt x="96919" y="73521"/>
                  </a:lnTo>
                  <a:lnTo>
                    <a:pt x="97922" y="70457"/>
                  </a:lnTo>
                  <a:lnTo>
                    <a:pt x="98503" y="68978"/>
                  </a:lnTo>
                  <a:lnTo>
                    <a:pt x="99348" y="67605"/>
                  </a:lnTo>
                  <a:lnTo>
                    <a:pt x="100510" y="66390"/>
                  </a:lnTo>
                  <a:lnTo>
                    <a:pt x="101778" y="65440"/>
                  </a:lnTo>
                  <a:lnTo>
                    <a:pt x="103309" y="64806"/>
                  </a:lnTo>
                  <a:lnTo>
                    <a:pt x="104894" y="64436"/>
                  </a:lnTo>
                  <a:lnTo>
                    <a:pt x="109964" y="63697"/>
                  </a:lnTo>
                  <a:lnTo>
                    <a:pt x="109964" y="56250"/>
                  </a:lnTo>
                  <a:lnTo>
                    <a:pt x="104894" y="55616"/>
                  </a:lnTo>
                  <a:lnTo>
                    <a:pt x="103309" y="55193"/>
                  </a:lnTo>
                  <a:lnTo>
                    <a:pt x="101778" y="54559"/>
                  </a:lnTo>
                  <a:lnTo>
                    <a:pt x="100510" y="53609"/>
                  </a:lnTo>
                  <a:lnTo>
                    <a:pt x="99348" y="52447"/>
                  </a:lnTo>
                  <a:lnTo>
                    <a:pt x="98503" y="51126"/>
                  </a:lnTo>
                  <a:lnTo>
                    <a:pt x="97922" y="49542"/>
                  </a:lnTo>
                  <a:lnTo>
                    <a:pt x="96919" y="46426"/>
                  </a:lnTo>
                  <a:lnTo>
                    <a:pt x="95704" y="43521"/>
                  </a:lnTo>
                  <a:lnTo>
                    <a:pt x="94172" y="40616"/>
                  </a:lnTo>
                  <a:lnTo>
                    <a:pt x="93538" y="39137"/>
                  </a:lnTo>
                  <a:lnTo>
                    <a:pt x="93169" y="37500"/>
                  </a:lnTo>
                  <a:lnTo>
                    <a:pt x="93116" y="35915"/>
                  </a:lnTo>
                  <a:lnTo>
                    <a:pt x="93380" y="34330"/>
                  </a:lnTo>
                  <a:lnTo>
                    <a:pt x="93961" y="32799"/>
                  </a:lnTo>
                  <a:lnTo>
                    <a:pt x="94859" y="31373"/>
                  </a:lnTo>
                  <a:lnTo>
                    <a:pt x="97922" y="27306"/>
                  </a:lnTo>
                  <a:lnTo>
                    <a:pt x="92693" y="22077"/>
                  </a:lnTo>
                  <a:lnTo>
                    <a:pt x="88573" y="25140"/>
                  </a:lnTo>
                  <a:lnTo>
                    <a:pt x="87253" y="26038"/>
                  </a:lnTo>
                  <a:lnTo>
                    <a:pt x="85669" y="26566"/>
                  </a:lnTo>
                  <a:lnTo>
                    <a:pt x="84084" y="26883"/>
                  </a:lnTo>
                  <a:lnTo>
                    <a:pt x="82500" y="26778"/>
                  </a:lnTo>
                  <a:lnTo>
                    <a:pt x="80915" y="26461"/>
                  </a:lnTo>
                  <a:lnTo>
                    <a:pt x="79436" y="25774"/>
                  </a:lnTo>
                  <a:lnTo>
                    <a:pt x="76531" y="24295"/>
                  </a:lnTo>
                  <a:lnTo>
                    <a:pt x="73521" y="23080"/>
                  </a:lnTo>
                  <a:lnTo>
                    <a:pt x="70457" y="22077"/>
                  </a:lnTo>
                  <a:lnTo>
                    <a:pt x="68978" y="21496"/>
                  </a:lnTo>
                  <a:lnTo>
                    <a:pt x="67500" y="20651"/>
                  </a:lnTo>
                  <a:lnTo>
                    <a:pt x="66390" y="19489"/>
                  </a:lnTo>
                  <a:lnTo>
                    <a:pt x="65440" y="18221"/>
                  </a:lnTo>
                  <a:lnTo>
                    <a:pt x="64806" y="16690"/>
                  </a:lnTo>
                  <a:lnTo>
                    <a:pt x="64436" y="15105"/>
                  </a:lnTo>
                  <a:lnTo>
                    <a:pt x="63697" y="10035"/>
                  </a:lnTo>
                  <a:lnTo>
                    <a:pt x="56250" y="10035"/>
                  </a:lnTo>
                  <a:close/>
                  <a:moveTo>
                    <a:pt x="54823" y="0"/>
                  </a:moveTo>
                  <a:lnTo>
                    <a:pt x="65176" y="0"/>
                  </a:lnTo>
                  <a:lnTo>
                    <a:pt x="66866" y="211"/>
                  </a:lnTo>
                  <a:lnTo>
                    <a:pt x="68450" y="686"/>
                  </a:lnTo>
                  <a:lnTo>
                    <a:pt x="69982" y="1584"/>
                  </a:lnTo>
                  <a:lnTo>
                    <a:pt x="71250" y="2640"/>
                  </a:lnTo>
                  <a:lnTo>
                    <a:pt x="72253" y="3908"/>
                  </a:lnTo>
                  <a:lnTo>
                    <a:pt x="72992" y="5440"/>
                  </a:lnTo>
                  <a:lnTo>
                    <a:pt x="73415" y="7183"/>
                  </a:lnTo>
                  <a:lnTo>
                    <a:pt x="74260" y="12728"/>
                  </a:lnTo>
                  <a:lnTo>
                    <a:pt x="77323" y="13732"/>
                  </a:lnTo>
                  <a:lnTo>
                    <a:pt x="80440" y="15052"/>
                  </a:lnTo>
                  <a:lnTo>
                    <a:pt x="83345" y="16531"/>
                  </a:lnTo>
                  <a:lnTo>
                    <a:pt x="87887" y="13098"/>
                  </a:lnTo>
                  <a:lnTo>
                    <a:pt x="89366" y="12253"/>
                  </a:lnTo>
                  <a:lnTo>
                    <a:pt x="90950" y="11672"/>
                  </a:lnTo>
                  <a:lnTo>
                    <a:pt x="92588" y="11514"/>
                  </a:lnTo>
                  <a:lnTo>
                    <a:pt x="94330" y="11619"/>
                  </a:lnTo>
                  <a:lnTo>
                    <a:pt x="95915" y="12095"/>
                  </a:lnTo>
                  <a:lnTo>
                    <a:pt x="97394" y="12834"/>
                  </a:lnTo>
                  <a:lnTo>
                    <a:pt x="98767" y="13943"/>
                  </a:lnTo>
                  <a:lnTo>
                    <a:pt x="106109" y="21232"/>
                  </a:lnTo>
                  <a:lnTo>
                    <a:pt x="107165" y="22552"/>
                  </a:lnTo>
                  <a:lnTo>
                    <a:pt x="107957" y="24084"/>
                  </a:lnTo>
                  <a:lnTo>
                    <a:pt x="108380" y="25721"/>
                  </a:lnTo>
                  <a:lnTo>
                    <a:pt x="108538" y="27359"/>
                  </a:lnTo>
                  <a:lnTo>
                    <a:pt x="108327" y="29049"/>
                  </a:lnTo>
                  <a:lnTo>
                    <a:pt x="107746" y="30686"/>
                  </a:lnTo>
                  <a:lnTo>
                    <a:pt x="106901" y="32112"/>
                  </a:lnTo>
                  <a:lnTo>
                    <a:pt x="103521" y="36602"/>
                  </a:lnTo>
                  <a:lnTo>
                    <a:pt x="104947" y="39612"/>
                  </a:lnTo>
                  <a:lnTo>
                    <a:pt x="106214" y="42623"/>
                  </a:lnTo>
                  <a:lnTo>
                    <a:pt x="107323" y="45792"/>
                  </a:lnTo>
                  <a:lnTo>
                    <a:pt x="112816" y="46584"/>
                  </a:lnTo>
                  <a:lnTo>
                    <a:pt x="114559" y="47007"/>
                  </a:lnTo>
                  <a:lnTo>
                    <a:pt x="116038" y="47746"/>
                  </a:lnTo>
                  <a:lnTo>
                    <a:pt x="117359" y="48802"/>
                  </a:lnTo>
                  <a:lnTo>
                    <a:pt x="118468" y="50017"/>
                  </a:lnTo>
                  <a:lnTo>
                    <a:pt x="119260" y="51549"/>
                  </a:lnTo>
                  <a:lnTo>
                    <a:pt x="119788" y="53133"/>
                  </a:lnTo>
                  <a:lnTo>
                    <a:pt x="120000" y="54823"/>
                  </a:lnTo>
                  <a:lnTo>
                    <a:pt x="120000" y="65176"/>
                  </a:lnTo>
                  <a:lnTo>
                    <a:pt x="119788" y="66866"/>
                  </a:lnTo>
                  <a:lnTo>
                    <a:pt x="119260" y="68503"/>
                  </a:lnTo>
                  <a:lnTo>
                    <a:pt x="118468" y="69982"/>
                  </a:lnTo>
                  <a:lnTo>
                    <a:pt x="117359" y="71250"/>
                  </a:lnTo>
                  <a:lnTo>
                    <a:pt x="116038" y="72253"/>
                  </a:lnTo>
                  <a:lnTo>
                    <a:pt x="114559" y="73045"/>
                  </a:lnTo>
                  <a:lnTo>
                    <a:pt x="112816" y="73468"/>
                  </a:lnTo>
                  <a:lnTo>
                    <a:pt x="107323" y="74260"/>
                  </a:lnTo>
                  <a:lnTo>
                    <a:pt x="106214" y="77323"/>
                  </a:lnTo>
                  <a:lnTo>
                    <a:pt x="104947" y="80440"/>
                  </a:lnTo>
                  <a:lnTo>
                    <a:pt x="103521" y="83345"/>
                  </a:lnTo>
                  <a:lnTo>
                    <a:pt x="106901" y="87887"/>
                  </a:lnTo>
                  <a:lnTo>
                    <a:pt x="107746" y="89366"/>
                  </a:lnTo>
                  <a:lnTo>
                    <a:pt x="108327" y="90950"/>
                  </a:lnTo>
                  <a:lnTo>
                    <a:pt x="108538" y="92640"/>
                  </a:lnTo>
                  <a:lnTo>
                    <a:pt x="108380" y="94330"/>
                  </a:lnTo>
                  <a:lnTo>
                    <a:pt x="107957" y="95915"/>
                  </a:lnTo>
                  <a:lnTo>
                    <a:pt x="107165" y="97394"/>
                  </a:lnTo>
                  <a:lnTo>
                    <a:pt x="106109" y="98767"/>
                  </a:lnTo>
                  <a:lnTo>
                    <a:pt x="98767" y="106109"/>
                  </a:lnTo>
                  <a:lnTo>
                    <a:pt x="97394" y="107165"/>
                  </a:lnTo>
                  <a:lnTo>
                    <a:pt x="95915" y="107957"/>
                  </a:lnTo>
                  <a:lnTo>
                    <a:pt x="94330" y="108380"/>
                  </a:lnTo>
                  <a:lnTo>
                    <a:pt x="92588" y="108538"/>
                  </a:lnTo>
                  <a:lnTo>
                    <a:pt x="90950" y="108327"/>
                  </a:lnTo>
                  <a:lnTo>
                    <a:pt x="89366" y="107746"/>
                  </a:lnTo>
                  <a:lnTo>
                    <a:pt x="87887" y="106901"/>
                  </a:lnTo>
                  <a:lnTo>
                    <a:pt x="83345" y="103521"/>
                  </a:lnTo>
                  <a:lnTo>
                    <a:pt x="80440" y="104947"/>
                  </a:lnTo>
                  <a:lnTo>
                    <a:pt x="77323" y="106214"/>
                  </a:lnTo>
                  <a:lnTo>
                    <a:pt x="74207" y="107323"/>
                  </a:lnTo>
                  <a:lnTo>
                    <a:pt x="73415" y="112922"/>
                  </a:lnTo>
                  <a:lnTo>
                    <a:pt x="72992" y="114559"/>
                  </a:lnTo>
                  <a:lnTo>
                    <a:pt x="72253" y="116038"/>
                  </a:lnTo>
                  <a:lnTo>
                    <a:pt x="71250" y="117359"/>
                  </a:lnTo>
                  <a:lnTo>
                    <a:pt x="69982" y="118521"/>
                  </a:lnTo>
                  <a:lnTo>
                    <a:pt x="68450" y="119260"/>
                  </a:lnTo>
                  <a:lnTo>
                    <a:pt x="66866" y="119788"/>
                  </a:lnTo>
                  <a:lnTo>
                    <a:pt x="65176" y="120000"/>
                  </a:lnTo>
                  <a:lnTo>
                    <a:pt x="54823" y="120000"/>
                  </a:lnTo>
                  <a:lnTo>
                    <a:pt x="53133" y="119788"/>
                  </a:lnTo>
                  <a:lnTo>
                    <a:pt x="51549" y="119260"/>
                  </a:lnTo>
                  <a:lnTo>
                    <a:pt x="50017" y="118521"/>
                  </a:lnTo>
                  <a:lnTo>
                    <a:pt x="48802" y="117359"/>
                  </a:lnTo>
                  <a:lnTo>
                    <a:pt x="47746" y="116038"/>
                  </a:lnTo>
                  <a:lnTo>
                    <a:pt x="47007" y="114559"/>
                  </a:lnTo>
                  <a:lnTo>
                    <a:pt x="46584" y="112922"/>
                  </a:lnTo>
                  <a:lnTo>
                    <a:pt x="45792" y="107323"/>
                  </a:lnTo>
                  <a:lnTo>
                    <a:pt x="42623" y="106214"/>
                  </a:lnTo>
                  <a:lnTo>
                    <a:pt x="39559" y="104947"/>
                  </a:lnTo>
                  <a:lnTo>
                    <a:pt x="36602" y="103521"/>
                  </a:lnTo>
                  <a:lnTo>
                    <a:pt x="32112" y="106901"/>
                  </a:lnTo>
                  <a:lnTo>
                    <a:pt x="30580" y="107746"/>
                  </a:lnTo>
                  <a:lnTo>
                    <a:pt x="28996" y="108327"/>
                  </a:lnTo>
                  <a:lnTo>
                    <a:pt x="27359" y="108538"/>
                  </a:lnTo>
                  <a:lnTo>
                    <a:pt x="25721" y="108380"/>
                  </a:lnTo>
                  <a:lnTo>
                    <a:pt x="24084" y="107957"/>
                  </a:lnTo>
                  <a:lnTo>
                    <a:pt x="22552" y="107165"/>
                  </a:lnTo>
                  <a:lnTo>
                    <a:pt x="21179" y="106109"/>
                  </a:lnTo>
                  <a:lnTo>
                    <a:pt x="13943" y="98767"/>
                  </a:lnTo>
                  <a:lnTo>
                    <a:pt x="12834" y="97394"/>
                  </a:lnTo>
                  <a:lnTo>
                    <a:pt x="12095" y="95915"/>
                  </a:lnTo>
                  <a:lnTo>
                    <a:pt x="11619" y="94330"/>
                  </a:lnTo>
                  <a:lnTo>
                    <a:pt x="11514" y="92640"/>
                  </a:lnTo>
                  <a:lnTo>
                    <a:pt x="11672" y="90950"/>
                  </a:lnTo>
                  <a:lnTo>
                    <a:pt x="12253" y="89366"/>
                  </a:lnTo>
                  <a:lnTo>
                    <a:pt x="13098" y="87887"/>
                  </a:lnTo>
                  <a:lnTo>
                    <a:pt x="16478" y="83345"/>
                  </a:lnTo>
                  <a:lnTo>
                    <a:pt x="15052" y="80440"/>
                  </a:lnTo>
                  <a:lnTo>
                    <a:pt x="13732" y="77323"/>
                  </a:lnTo>
                  <a:lnTo>
                    <a:pt x="12728" y="74260"/>
                  </a:lnTo>
                  <a:lnTo>
                    <a:pt x="7130" y="73468"/>
                  </a:lnTo>
                  <a:lnTo>
                    <a:pt x="5440" y="73045"/>
                  </a:lnTo>
                  <a:lnTo>
                    <a:pt x="3908" y="72253"/>
                  </a:lnTo>
                  <a:lnTo>
                    <a:pt x="2640" y="71250"/>
                  </a:lnTo>
                  <a:lnTo>
                    <a:pt x="1584" y="69982"/>
                  </a:lnTo>
                  <a:lnTo>
                    <a:pt x="686" y="68503"/>
                  </a:lnTo>
                  <a:lnTo>
                    <a:pt x="211" y="66866"/>
                  </a:lnTo>
                  <a:lnTo>
                    <a:pt x="0" y="65176"/>
                  </a:lnTo>
                  <a:lnTo>
                    <a:pt x="0" y="54823"/>
                  </a:lnTo>
                  <a:lnTo>
                    <a:pt x="211" y="53133"/>
                  </a:lnTo>
                  <a:lnTo>
                    <a:pt x="686" y="51549"/>
                  </a:lnTo>
                  <a:lnTo>
                    <a:pt x="1584" y="50017"/>
                  </a:lnTo>
                  <a:lnTo>
                    <a:pt x="2640" y="48802"/>
                  </a:lnTo>
                  <a:lnTo>
                    <a:pt x="3908" y="47746"/>
                  </a:lnTo>
                  <a:lnTo>
                    <a:pt x="5440" y="47007"/>
                  </a:lnTo>
                  <a:lnTo>
                    <a:pt x="7130" y="46584"/>
                  </a:lnTo>
                  <a:lnTo>
                    <a:pt x="12728" y="45792"/>
                  </a:lnTo>
                  <a:lnTo>
                    <a:pt x="13732" y="42623"/>
                  </a:lnTo>
                  <a:lnTo>
                    <a:pt x="15052" y="39612"/>
                  </a:lnTo>
                  <a:lnTo>
                    <a:pt x="16478" y="36602"/>
                  </a:lnTo>
                  <a:lnTo>
                    <a:pt x="13098" y="32112"/>
                  </a:lnTo>
                  <a:lnTo>
                    <a:pt x="12253" y="30686"/>
                  </a:lnTo>
                  <a:lnTo>
                    <a:pt x="11672" y="29049"/>
                  </a:lnTo>
                  <a:lnTo>
                    <a:pt x="11514" y="27359"/>
                  </a:lnTo>
                  <a:lnTo>
                    <a:pt x="11619" y="25721"/>
                  </a:lnTo>
                  <a:lnTo>
                    <a:pt x="12095" y="24084"/>
                  </a:lnTo>
                  <a:lnTo>
                    <a:pt x="12834" y="22552"/>
                  </a:lnTo>
                  <a:lnTo>
                    <a:pt x="13943" y="21232"/>
                  </a:lnTo>
                  <a:lnTo>
                    <a:pt x="21179" y="13943"/>
                  </a:lnTo>
                  <a:lnTo>
                    <a:pt x="22552" y="12834"/>
                  </a:lnTo>
                  <a:lnTo>
                    <a:pt x="24084" y="12095"/>
                  </a:lnTo>
                  <a:lnTo>
                    <a:pt x="25721" y="11619"/>
                  </a:lnTo>
                  <a:lnTo>
                    <a:pt x="27359" y="11514"/>
                  </a:lnTo>
                  <a:lnTo>
                    <a:pt x="28996" y="11672"/>
                  </a:lnTo>
                  <a:lnTo>
                    <a:pt x="30580" y="12253"/>
                  </a:lnTo>
                  <a:lnTo>
                    <a:pt x="32112" y="13098"/>
                  </a:lnTo>
                  <a:lnTo>
                    <a:pt x="36602" y="16531"/>
                  </a:lnTo>
                  <a:lnTo>
                    <a:pt x="39559" y="15052"/>
                  </a:lnTo>
                  <a:lnTo>
                    <a:pt x="42623" y="13732"/>
                  </a:lnTo>
                  <a:lnTo>
                    <a:pt x="45792" y="12728"/>
                  </a:lnTo>
                  <a:lnTo>
                    <a:pt x="46584" y="7183"/>
                  </a:lnTo>
                  <a:lnTo>
                    <a:pt x="47007" y="5440"/>
                  </a:lnTo>
                  <a:lnTo>
                    <a:pt x="47746" y="3908"/>
                  </a:lnTo>
                  <a:lnTo>
                    <a:pt x="48802" y="2640"/>
                  </a:lnTo>
                  <a:lnTo>
                    <a:pt x="50017" y="1584"/>
                  </a:lnTo>
                  <a:lnTo>
                    <a:pt x="51549" y="686"/>
                  </a:lnTo>
                  <a:lnTo>
                    <a:pt x="53133" y="211"/>
                  </a:lnTo>
                  <a:lnTo>
                    <a:pt x="54823"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sp>
          <p:nvSpPr>
            <p:cNvPr id="131" name="Shape 94">
              <a:extLst>
                <a:ext uri="{FF2B5EF4-FFF2-40B4-BE49-F238E27FC236}">
                  <a16:creationId xmlns:a16="http://schemas.microsoft.com/office/drawing/2014/main" id="{2D6B253F-BDBA-4A7A-B503-E93DE98A2C91}"/>
                </a:ext>
              </a:extLst>
            </p:cNvPr>
            <p:cNvSpPr/>
            <p:nvPr/>
          </p:nvSpPr>
          <p:spPr>
            <a:xfrm>
              <a:off x="12915900" y="4960938"/>
              <a:ext cx="642937" cy="642938"/>
            </a:xfrm>
            <a:custGeom>
              <a:avLst/>
              <a:gdLst/>
              <a:ahLst/>
              <a:cxnLst/>
              <a:rect l="0" t="0" r="0" b="0"/>
              <a:pathLst>
                <a:path w="120000" h="120000" extrusionOk="0">
                  <a:moveTo>
                    <a:pt x="59926" y="26633"/>
                  </a:moveTo>
                  <a:lnTo>
                    <a:pt x="53859" y="27225"/>
                  </a:lnTo>
                  <a:lnTo>
                    <a:pt x="48236" y="28853"/>
                  </a:lnTo>
                  <a:lnTo>
                    <a:pt x="43057" y="31220"/>
                  </a:lnTo>
                  <a:lnTo>
                    <a:pt x="38471" y="34475"/>
                  </a:lnTo>
                  <a:lnTo>
                    <a:pt x="34327" y="38471"/>
                  </a:lnTo>
                  <a:lnTo>
                    <a:pt x="31220" y="43205"/>
                  </a:lnTo>
                  <a:lnTo>
                    <a:pt x="28705" y="48236"/>
                  </a:lnTo>
                  <a:lnTo>
                    <a:pt x="27225" y="53859"/>
                  </a:lnTo>
                  <a:lnTo>
                    <a:pt x="26633" y="59926"/>
                  </a:lnTo>
                  <a:lnTo>
                    <a:pt x="27225" y="65992"/>
                  </a:lnTo>
                  <a:lnTo>
                    <a:pt x="28705" y="71615"/>
                  </a:lnTo>
                  <a:lnTo>
                    <a:pt x="31220" y="76794"/>
                  </a:lnTo>
                  <a:lnTo>
                    <a:pt x="34327" y="81381"/>
                  </a:lnTo>
                  <a:lnTo>
                    <a:pt x="38471" y="85376"/>
                  </a:lnTo>
                  <a:lnTo>
                    <a:pt x="43057" y="88631"/>
                  </a:lnTo>
                  <a:lnTo>
                    <a:pt x="48236" y="91294"/>
                  </a:lnTo>
                  <a:lnTo>
                    <a:pt x="53859" y="92626"/>
                  </a:lnTo>
                  <a:lnTo>
                    <a:pt x="59926" y="93218"/>
                  </a:lnTo>
                  <a:lnTo>
                    <a:pt x="65992" y="92626"/>
                  </a:lnTo>
                  <a:lnTo>
                    <a:pt x="71615" y="91294"/>
                  </a:lnTo>
                  <a:lnTo>
                    <a:pt x="76794" y="88631"/>
                  </a:lnTo>
                  <a:lnTo>
                    <a:pt x="81381" y="85376"/>
                  </a:lnTo>
                  <a:lnTo>
                    <a:pt x="85376" y="81381"/>
                  </a:lnTo>
                  <a:lnTo>
                    <a:pt x="88631" y="76794"/>
                  </a:lnTo>
                  <a:lnTo>
                    <a:pt x="90998" y="71615"/>
                  </a:lnTo>
                  <a:lnTo>
                    <a:pt x="92626" y="65992"/>
                  </a:lnTo>
                  <a:lnTo>
                    <a:pt x="93218" y="59926"/>
                  </a:lnTo>
                  <a:lnTo>
                    <a:pt x="92626" y="53859"/>
                  </a:lnTo>
                  <a:lnTo>
                    <a:pt x="90998" y="48236"/>
                  </a:lnTo>
                  <a:lnTo>
                    <a:pt x="88631" y="43205"/>
                  </a:lnTo>
                  <a:lnTo>
                    <a:pt x="85376" y="38471"/>
                  </a:lnTo>
                  <a:lnTo>
                    <a:pt x="81381" y="34475"/>
                  </a:lnTo>
                  <a:lnTo>
                    <a:pt x="76794" y="31220"/>
                  </a:lnTo>
                  <a:lnTo>
                    <a:pt x="71615" y="28853"/>
                  </a:lnTo>
                  <a:lnTo>
                    <a:pt x="65992" y="27225"/>
                  </a:lnTo>
                  <a:lnTo>
                    <a:pt x="59926" y="26633"/>
                  </a:lnTo>
                  <a:close/>
                  <a:moveTo>
                    <a:pt x="59926" y="0"/>
                  </a:moveTo>
                  <a:lnTo>
                    <a:pt x="67916" y="443"/>
                  </a:lnTo>
                  <a:lnTo>
                    <a:pt x="75758" y="2071"/>
                  </a:lnTo>
                  <a:lnTo>
                    <a:pt x="83156" y="4734"/>
                  </a:lnTo>
                  <a:lnTo>
                    <a:pt x="90258" y="8286"/>
                  </a:lnTo>
                  <a:lnTo>
                    <a:pt x="96473" y="12577"/>
                  </a:lnTo>
                  <a:lnTo>
                    <a:pt x="102244" y="17607"/>
                  </a:lnTo>
                  <a:lnTo>
                    <a:pt x="107274" y="23378"/>
                  </a:lnTo>
                  <a:lnTo>
                    <a:pt x="111713" y="29741"/>
                  </a:lnTo>
                  <a:lnTo>
                    <a:pt x="115117" y="36547"/>
                  </a:lnTo>
                  <a:lnTo>
                    <a:pt x="117780" y="44093"/>
                  </a:lnTo>
                  <a:lnTo>
                    <a:pt x="119408" y="51935"/>
                  </a:lnTo>
                  <a:lnTo>
                    <a:pt x="119999" y="59926"/>
                  </a:lnTo>
                  <a:lnTo>
                    <a:pt x="119408" y="68212"/>
                  </a:lnTo>
                  <a:lnTo>
                    <a:pt x="117780" y="75758"/>
                  </a:lnTo>
                  <a:lnTo>
                    <a:pt x="115117" y="83156"/>
                  </a:lnTo>
                  <a:lnTo>
                    <a:pt x="111713" y="90258"/>
                  </a:lnTo>
                  <a:lnTo>
                    <a:pt x="107274" y="96473"/>
                  </a:lnTo>
                  <a:lnTo>
                    <a:pt x="102244" y="102244"/>
                  </a:lnTo>
                  <a:lnTo>
                    <a:pt x="96473" y="107274"/>
                  </a:lnTo>
                  <a:lnTo>
                    <a:pt x="90258" y="111713"/>
                  </a:lnTo>
                  <a:lnTo>
                    <a:pt x="83156" y="115117"/>
                  </a:lnTo>
                  <a:lnTo>
                    <a:pt x="75758" y="117780"/>
                  </a:lnTo>
                  <a:lnTo>
                    <a:pt x="67916" y="119408"/>
                  </a:lnTo>
                  <a:lnTo>
                    <a:pt x="59926" y="119999"/>
                  </a:lnTo>
                  <a:lnTo>
                    <a:pt x="51935" y="119408"/>
                  </a:lnTo>
                  <a:lnTo>
                    <a:pt x="44093" y="117780"/>
                  </a:lnTo>
                  <a:lnTo>
                    <a:pt x="36547" y="115117"/>
                  </a:lnTo>
                  <a:lnTo>
                    <a:pt x="29741" y="111713"/>
                  </a:lnTo>
                  <a:lnTo>
                    <a:pt x="23378" y="107274"/>
                  </a:lnTo>
                  <a:lnTo>
                    <a:pt x="17459" y="102244"/>
                  </a:lnTo>
                  <a:lnTo>
                    <a:pt x="12429" y="96473"/>
                  </a:lnTo>
                  <a:lnTo>
                    <a:pt x="8138" y="90258"/>
                  </a:lnTo>
                  <a:lnTo>
                    <a:pt x="4734" y="83156"/>
                  </a:lnTo>
                  <a:lnTo>
                    <a:pt x="2071" y="75758"/>
                  </a:lnTo>
                  <a:lnTo>
                    <a:pt x="443" y="68212"/>
                  </a:lnTo>
                  <a:lnTo>
                    <a:pt x="0" y="59926"/>
                  </a:lnTo>
                  <a:lnTo>
                    <a:pt x="443" y="51935"/>
                  </a:lnTo>
                  <a:lnTo>
                    <a:pt x="2071" y="44093"/>
                  </a:lnTo>
                  <a:lnTo>
                    <a:pt x="4734" y="36547"/>
                  </a:lnTo>
                  <a:lnTo>
                    <a:pt x="8138" y="29741"/>
                  </a:lnTo>
                  <a:lnTo>
                    <a:pt x="12429" y="23378"/>
                  </a:lnTo>
                  <a:lnTo>
                    <a:pt x="17459" y="17607"/>
                  </a:lnTo>
                  <a:lnTo>
                    <a:pt x="23378" y="12577"/>
                  </a:lnTo>
                  <a:lnTo>
                    <a:pt x="29741" y="8286"/>
                  </a:lnTo>
                  <a:lnTo>
                    <a:pt x="36547" y="4734"/>
                  </a:lnTo>
                  <a:lnTo>
                    <a:pt x="44093" y="2071"/>
                  </a:lnTo>
                  <a:lnTo>
                    <a:pt x="51935" y="443"/>
                  </a:lnTo>
                  <a:lnTo>
                    <a:pt x="59926" y="0"/>
                  </a:lnTo>
                  <a:close/>
                </a:path>
              </a:pathLst>
            </a:custGeom>
            <a:solidFill>
              <a:schemeClr val="lt1">
                <a:alpha val="52941"/>
              </a:schemeClr>
            </a:solidFill>
            <a:ln>
              <a:noFill/>
            </a:ln>
          </p:spPr>
          <p:txBody>
            <a:bodyPr wrap="square" lIns="91425" tIns="45700" rIns="91425" bIns="45700" anchor="t" anchorCtr="0">
              <a:noAutofit/>
            </a:bodyPr>
            <a:lstStyle/>
            <a:p>
              <a:endParaRPr sz="2400" kern="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6E184763-24B7-4A2F-AD2D-6B5711D7C257}"/>
              </a:ext>
            </a:extLst>
          </p:cNvPr>
          <p:cNvSpPr txBox="1"/>
          <p:nvPr/>
        </p:nvSpPr>
        <p:spPr>
          <a:xfrm>
            <a:off x="715605" y="79925"/>
            <a:ext cx="4116186" cy="646331"/>
          </a:xfrm>
          <a:prstGeom prst="rect">
            <a:avLst/>
          </a:prstGeom>
          <a:noFill/>
        </p:spPr>
        <p:txBody>
          <a:bodyPr wrap="square" rtlCol="0">
            <a:spAutoFit/>
          </a:bodyPr>
          <a:lstStyle/>
          <a:p>
            <a:r>
              <a:rPr lang="en-IN" sz="3600" b="1" dirty="0">
                <a:solidFill>
                  <a:schemeClr val="bg1"/>
                </a:solidFill>
                <a:cs typeface="Times New Roman" panose="02020603050405020304" pitchFamily="18" charset="0"/>
              </a:rPr>
              <a:t>Cloud Monitoring</a:t>
            </a:r>
          </a:p>
        </p:txBody>
      </p:sp>
      <p:sp>
        <p:nvSpPr>
          <p:cNvPr id="95" name="TextBox 94">
            <a:extLst>
              <a:ext uri="{FF2B5EF4-FFF2-40B4-BE49-F238E27FC236}">
                <a16:creationId xmlns:a16="http://schemas.microsoft.com/office/drawing/2014/main" id="{7D3DD2CF-5794-491A-9538-368FBB3C7497}"/>
              </a:ext>
            </a:extLst>
          </p:cNvPr>
          <p:cNvSpPr txBox="1"/>
          <p:nvPr/>
        </p:nvSpPr>
        <p:spPr>
          <a:xfrm>
            <a:off x="11661498" y="6351728"/>
            <a:ext cx="510616" cy="369332"/>
          </a:xfrm>
          <a:prstGeom prst="rect">
            <a:avLst/>
          </a:prstGeom>
          <a:noFill/>
        </p:spPr>
        <p:txBody>
          <a:bodyPr wrap="square" rtlCol="0">
            <a:spAutoFit/>
          </a:bodyPr>
          <a:lstStyle/>
          <a:p>
            <a:r>
              <a:rPr lang="en-IN" dirty="0"/>
              <a:t>07</a:t>
            </a:r>
          </a:p>
        </p:txBody>
      </p:sp>
      <p:sp>
        <p:nvSpPr>
          <p:cNvPr id="96" name="Rectangle 95">
            <a:extLst>
              <a:ext uri="{FF2B5EF4-FFF2-40B4-BE49-F238E27FC236}">
                <a16:creationId xmlns:a16="http://schemas.microsoft.com/office/drawing/2014/main" id="{07842AC7-CF6E-434B-A935-82D9FA968E02}"/>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2431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20" name="Shape 185">
            <a:extLst>
              <a:ext uri="{FF2B5EF4-FFF2-40B4-BE49-F238E27FC236}">
                <a16:creationId xmlns:a16="http://schemas.microsoft.com/office/drawing/2014/main" id="{918AA1AC-D6CD-4B9A-9CB9-3219F99FFFE5}"/>
              </a:ext>
            </a:extLst>
          </p:cNvPr>
          <p:cNvSpPr/>
          <p:nvPr/>
        </p:nvSpPr>
        <p:spPr>
          <a:xfrm>
            <a:off x="3475905" y="6122551"/>
            <a:ext cx="5240192" cy="438809"/>
          </a:xfrm>
          <a:prstGeom prst="ellipse">
            <a:avLst/>
          </a:prstGeom>
          <a:gradFill>
            <a:gsLst>
              <a:gs pos="0">
                <a:srgbClr val="262626">
                  <a:alpha val="26666"/>
                </a:srgbClr>
              </a:gs>
              <a:gs pos="100000">
                <a:srgbClr val="FFFFFF">
                  <a:alpha val="0"/>
                </a:srgbClr>
              </a:gs>
            </a:gsLst>
            <a:path path="circle">
              <a:fillToRect l="50000" t="50000" r="50000" b="50000"/>
            </a:path>
            <a:tileRect/>
          </a:gradFill>
          <a:ln>
            <a:noFill/>
          </a:ln>
        </p:spPr>
        <p:txBody>
          <a:bodyPr wrap="square" lIns="91425" tIns="45700" rIns="91425" bIns="45700" anchor="ctr" anchorCtr="0">
            <a:noAutofit/>
          </a:bodyPr>
          <a:lstStyle/>
          <a:p>
            <a:pPr indent="-114300" algn="ctr">
              <a:buClr>
                <a:srgbClr val="000000"/>
              </a:buClr>
              <a:buSzPts val="1800"/>
            </a:pPr>
            <a:endParaRPr kern="0" dirty="0">
              <a:solidFill>
                <a:srgbClr val="FFFFFF"/>
              </a:solidFill>
              <a:latin typeface="Calibri"/>
              <a:ea typeface="Calibri"/>
              <a:cs typeface="Calibri"/>
              <a:sym typeface="Calibri"/>
            </a:endParaRPr>
          </a:p>
        </p:txBody>
      </p:sp>
      <p:sp>
        <p:nvSpPr>
          <p:cNvPr id="121" name="Shape 186">
            <a:extLst>
              <a:ext uri="{FF2B5EF4-FFF2-40B4-BE49-F238E27FC236}">
                <a16:creationId xmlns:a16="http://schemas.microsoft.com/office/drawing/2014/main" id="{06D3881D-CBEF-41A5-BA31-FE0515CC3D3C}"/>
              </a:ext>
            </a:extLst>
          </p:cNvPr>
          <p:cNvSpPr txBox="1">
            <a:spLocks/>
          </p:cNvSpPr>
          <p:nvPr/>
        </p:nvSpPr>
        <p:spPr>
          <a:xfrm>
            <a:off x="611030" y="274640"/>
            <a:ext cx="10969943" cy="711081"/>
          </a:xfrm>
          <a:prstGeom prst="rect">
            <a:avLst/>
          </a:prstGeom>
          <a:noFill/>
          <a:ln>
            <a:noFill/>
          </a:ln>
        </p:spPr>
        <p:txBody>
          <a:bodyPr wrap="square" lIns="121875" tIns="60925" rIns="121875" bIns="609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0" marR="0" lvl="0" indent="-228600" algn="l" defTabSz="914400" rtl="0" eaLnBrk="1" fontAlgn="auto" latinLnBrk="0" hangingPunct="1">
              <a:lnSpc>
                <a:spcPct val="100000"/>
              </a:lnSpc>
              <a:spcBef>
                <a:spcPts val="0"/>
              </a:spcBef>
              <a:spcAft>
                <a:spcPts val="0"/>
              </a:spcAft>
              <a:buClr>
                <a:srgbClr val="3F3F3F"/>
              </a:buClr>
              <a:buSzPts val="3600"/>
              <a:buFont typeface="Calibri"/>
              <a:buNone/>
              <a:tabLst/>
              <a:defRPr/>
            </a:pPr>
            <a:r>
              <a:rPr kumimoji="0" lang="en-IN" sz="3600" b="1" i="0" u="none" strike="noStrike" kern="0" cap="none" spc="0" normalizeH="0" baseline="0" noProof="0" dirty="0">
                <a:ln>
                  <a:noFill/>
                </a:ln>
                <a:solidFill>
                  <a:schemeClr val="tx1"/>
                </a:solidFill>
                <a:effectLst/>
                <a:uLnTx/>
                <a:uFillTx/>
                <a:latin typeface="+mn-lt"/>
                <a:cs typeface="Calibri"/>
                <a:sym typeface="Calibri"/>
              </a:rPr>
              <a:t>Remote devices used to </a:t>
            </a:r>
            <a:r>
              <a:rPr kumimoji="0" lang="en-US" sz="3600" b="1" i="0" u="none" strike="noStrike" kern="1200" cap="none" spc="0" normalizeH="0" baseline="0" noProof="0" dirty="0">
                <a:ln>
                  <a:noFill/>
                </a:ln>
                <a:solidFill>
                  <a:schemeClr val="tx1"/>
                </a:solidFill>
                <a:effectLst/>
                <a:uLnTx/>
                <a:uFillTx/>
                <a:latin typeface="+mn-lt"/>
                <a:cs typeface="Calibri"/>
                <a:sym typeface="Calibri"/>
              </a:rPr>
              <a:t>control irrigation system</a:t>
            </a:r>
            <a:endParaRPr kumimoji="0" lang="en-IN" sz="3600" b="1" i="0" u="none" strike="noStrike" kern="0" cap="none" spc="0" normalizeH="0" baseline="0" noProof="0" dirty="0">
              <a:ln>
                <a:noFill/>
              </a:ln>
              <a:solidFill>
                <a:schemeClr val="tx1"/>
              </a:solidFill>
              <a:effectLst/>
              <a:uLnTx/>
              <a:uFillTx/>
              <a:latin typeface="+mn-lt"/>
              <a:cs typeface="Calibri"/>
              <a:sym typeface="Calibri"/>
            </a:endParaRPr>
          </a:p>
        </p:txBody>
      </p:sp>
      <p:grpSp>
        <p:nvGrpSpPr>
          <p:cNvPr id="122" name="Shape 187">
            <a:extLst>
              <a:ext uri="{FF2B5EF4-FFF2-40B4-BE49-F238E27FC236}">
                <a16:creationId xmlns:a16="http://schemas.microsoft.com/office/drawing/2014/main" id="{45E22D00-DDB7-48E7-84E9-772C5EE65E18}"/>
              </a:ext>
            </a:extLst>
          </p:cNvPr>
          <p:cNvGrpSpPr/>
          <p:nvPr/>
        </p:nvGrpSpPr>
        <p:grpSpPr>
          <a:xfrm>
            <a:off x="3705877" y="1412777"/>
            <a:ext cx="4780249" cy="4653969"/>
            <a:chOff x="3170238" y="1096963"/>
            <a:chExt cx="5227638" cy="5207000"/>
          </a:xfrm>
        </p:grpSpPr>
        <p:sp>
          <p:nvSpPr>
            <p:cNvPr id="123" name="Shape 188">
              <a:extLst>
                <a:ext uri="{FF2B5EF4-FFF2-40B4-BE49-F238E27FC236}">
                  <a16:creationId xmlns:a16="http://schemas.microsoft.com/office/drawing/2014/main" id="{B3215317-C595-49CE-8378-351B03ABA77D}"/>
                </a:ext>
              </a:extLst>
            </p:cNvPr>
            <p:cNvSpPr/>
            <p:nvPr/>
          </p:nvSpPr>
          <p:spPr>
            <a:xfrm>
              <a:off x="3408363" y="1816100"/>
              <a:ext cx="2368550" cy="2868613"/>
            </a:xfrm>
            <a:custGeom>
              <a:avLst/>
              <a:gdLst/>
              <a:ahLst/>
              <a:cxnLst/>
              <a:rect l="0" t="0" r="0" b="0"/>
              <a:pathLst>
                <a:path w="120000" h="120000" extrusionOk="0">
                  <a:moveTo>
                    <a:pt x="44572" y="0"/>
                  </a:moveTo>
                  <a:lnTo>
                    <a:pt x="44733" y="0"/>
                  </a:lnTo>
                  <a:lnTo>
                    <a:pt x="120000" y="83707"/>
                  </a:lnTo>
                  <a:lnTo>
                    <a:pt x="0" y="120000"/>
                  </a:lnTo>
                  <a:lnTo>
                    <a:pt x="44572" y="0"/>
                  </a:lnTo>
                  <a:close/>
                </a:path>
              </a:pathLst>
            </a:custGeom>
            <a:solidFill>
              <a:srgbClr val="6F779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4" name="Shape 189">
              <a:extLst>
                <a:ext uri="{FF2B5EF4-FFF2-40B4-BE49-F238E27FC236}">
                  <a16:creationId xmlns:a16="http://schemas.microsoft.com/office/drawing/2014/main" id="{88EDD48A-985A-4DBF-955E-56E71770F357}"/>
                </a:ext>
              </a:extLst>
            </p:cNvPr>
            <p:cNvSpPr/>
            <p:nvPr/>
          </p:nvSpPr>
          <p:spPr>
            <a:xfrm>
              <a:off x="5776913" y="1824038"/>
              <a:ext cx="2366963" cy="2874963"/>
            </a:xfrm>
            <a:custGeom>
              <a:avLst/>
              <a:gdLst/>
              <a:ahLst/>
              <a:cxnLst/>
              <a:rect l="0" t="0" r="0" b="0"/>
              <a:pathLst>
                <a:path w="120000" h="120000" extrusionOk="0">
                  <a:moveTo>
                    <a:pt x="77116" y="0"/>
                  </a:moveTo>
                  <a:lnTo>
                    <a:pt x="120000" y="120000"/>
                  </a:lnTo>
                  <a:lnTo>
                    <a:pt x="0" y="83191"/>
                  </a:lnTo>
                  <a:lnTo>
                    <a:pt x="77116" y="0"/>
                  </a:lnTo>
                  <a:close/>
                </a:path>
              </a:pathLst>
            </a:custGeom>
            <a:solidFill>
              <a:srgbClr val="D93326"/>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5" name="Shape 190">
              <a:extLst>
                <a:ext uri="{FF2B5EF4-FFF2-40B4-BE49-F238E27FC236}">
                  <a16:creationId xmlns:a16="http://schemas.microsoft.com/office/drawing/2014/main" id="{EB431321-549D-4A35-BA82-10F2C7C4C303}"/>
                </a:ext>
              </a:extLst>
            </p:cNvPr>
            <p:cNvSpPr/>
            <p:nvPr/>
          </p:nvSpPr>
          <p:spPr>
            <a:xfrm>
              <a:off x="4291013" y="1816100"/>
              <a:ext cx="3006725" cy="2000250"/>
            </a:xfrm>
            <a:custGeom>
              <a:avLst/>
              <a:gdLst/>
              <a:ahLst/>
              <a:cxnLst/>
              <a:rect l="0" t="0" r="0" b="0"/>
              <a:pathLst>
                <a:path w="120000" h="120000" extrusionOk="0">
                  <a:moveTo>
                    <a:pt x="0" y="0"/>
                  </a:moveTo>
                  <a:lnTo>
                    <a:pt x="120000" y="476"/>
                  </a:lnTo>
                  <a:lnTo>
                    <a:pt x="120000" y="476"/>
                  </a:lnTo>
                  <a:lnTo>
                    <a:pt x="59271" y="120000"/>
                  </a:lnTo>
                  <a:lnTo>
                    <a:pt x="0" y="0"/>
                  </a:lnTo>
                  <a:close/>
                </a:path>
              </a:pathLst>
            </a:custGeom>
            <a:solidFill>
              <a:srgbClr val="F8B91E"/>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6" name="Shape 191">
              <a:extLst>
                <a:ext uri="{FF2B5EF4-FFF2-40B4-BE49-F238E27FC236}">
                  <a16:creationId xmlns:a16="http://schemas.microsoft.com/office/drawing/2014/main" id="{4E047E9E-1967-462D-9C62-04CF9143A3BD}"/>
                </a:ext>
              </a:extLst>
            </p:cNvPr>
            <p:cNvSpPr/>
            <p:nvPr/>
          </p:nvSpPr>
          <p:spPr>
            <a:xfrm>
              <a:off x="3408363" y="3816350"/>
              <a:ext cx="2368550" cy="2487613"/>
            </a:xfrm>
            <a:custGeom>
              <a:avLst/>
              <a:gdLst/>
              <a:ahLst/>
              <a:cxnLst/>
              <a:rect l="0" t="0" r="0" b="0"/>
              <a:pathLst>
                <a:path w="120000" h="120000" extrusionOk="0">
                  <a:moveTo>
                    <a:pt x="120000" y="0"/>
                  </a:moveTo>
                  <a:lnTo>
                    <a:pt x="120000" y="119846"/>
                  </a:lnTo>
                  <a:lnTo>
                    <a:pt x="119758" y="120000"/>
                  </a:lnTo>
                  <a:lnTo>
                    <a:pt x="0" y="41927"/>
                  </a:lnTo>
                  <a:lnTo>
                    <a:pt x="0" y="41850"/>
                  </a:lnTo>
                  <a:lnTo>
                    <a:pt x="120000" y="0"/>
                  </a:lnTo>
                  <a:close/>
                </a:path>
              </a:pathLst>
            </a:custGeom>
            <a:solidFill>
              <a:srgbClr val="1F77C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7" name="Shape 192">
              <a:extLst>
                <a:ext uri="{FF2B5EF4-FFF2-40B4-BE49-F238E27FC236}">
                  <a16:creationId xmlns:a16="http://schemas.microsoft.com/office/drawing/2014/main" id="{822E09A7-97BE-4932-BC3C-CEBFAAFEBF04}"/>
                </a:ext>
              </a:extLst>
            </p:cNvPr>
            <p:cNvSpPr/>
            <p:nvPr/>
          </p:nvSpPr>
          <p:spPr>
            <a:xfrm>
              <a:off x="5776913" y="3816350"/>
              <a:ext cx="2366963" cy="2484438"/>
            </a:xfrm>
            <a:custGeom>
              <a:avLst/>
              <a:gdLst/>
              <a:ahLst/>
              <a:cxnLst/>
              <a:rect l="0" t="0" r="0" b="0"/>
              <a:pathLst>
                <a:path w="120000" h="120000" extrusionOk="0">
                  <a:moveTo>
                    <a:pt x="0" y="0"/>
                  </a:moveTo>
                  <a:lnTo>
                    <a:pt x="120000" y="42594"/>
                  </a:lnTo>
                  <a:lnTo>
                    <a:pt x="120000" y="42670"/>
                  </a:lnTo>
                  <a:lnTo>
                    <a:pt x="0" y="119999"/>
                  </a:lnTo>
                  <a:lnTo>
                    <a:pt x="0" y="0"/>
                  </a:lnTo>
                  <a:close/>
                </a:path>
              </a:pathLst>
            </a:custGeom>
            <a:solidFill>
              <a:srgbClr val="48ACBA"/>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8" name="Shape 193">
              <a:extLst>
                <a:ext uri="{FF2B5EF4-FFF2-40B4-BE49-F238E27FC236}">
                  <a16:creationId xmlns:a16="http://schemas.microsoft.com/office/drawing/2014/main" id="{7BB0B129-52D3-47B2-B7DD-BFC0A74BDB00}"/>
                </a:ext>
              </a:extLst>
            </p:cNvPr>
            <p:cNvSpPr/>
            <p:nvPr/>
          </p:nvSpPr>
          <p:spPr>
            <a:xfrm>
              <a:off x="3170238" y="1816100"/>
              <a:ext cx="1120775" cy="2868613"/>
            </a:xfrm>
            <a:custGeom>
              <a:avLst/>
              <a:gdLst/>
              <a:ahLst/>
              <a:cxnLst/>
              <a:rect l="0" t="0" r="0" b="0"/>
              <a:pathLst>
                <a:path w="120000" h="120000" extrusionOk="0">
                  <a:moveTo>
                    <a:pt x="119490" y="199"/>
                  </a:moveTo>
                  <a:lnTo>
                    <a:pt x="25495" y="120000"/>
                  </a:lnTo>
                  <a:lnTo>
                    <a:pt x="0" y="50403"/>
                  </a:lnTo>
                  <a:lnTo>
                    <a:pt x="119490" y="199"/>
                  </a:lnTo>
                  <a:close/>
                  <a:moveTo>
                    <a:pt x="119660" y="0"/>
                  </a:moveTo>
                  <a:lnTo>
                    <a:pt x="120000" y="0"/>
                  </a:lnTo>
                  <a:lnTo>
                    <a:pt x="119490" y="199"/>
                  </a:lnTo>
                  <a:lnTo>
                    <a:pt x="119660" y="0"/>
                  </a:lnTo>
                  <a:close/>
                </a:path>
              </a:pathLst>
            </a:custGeom>
            <a:solidFill>
              <a:srgbClr val="A8ACC2"/>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9" name="Shape 194">
              <a:extLst>
                <a:ext uri="{FF2B5EF4-FFF2-40B4-BE49-F238E27FC236}">
                  <a16:creationId xmlns:a16="http://schemas.microsoft.com/office/drawing/2014/main" id="{95353032-22B7-45B9-B55F-86E4DDBEBE22}"/>
                </a:ext>
              </a:extLst>
            </p:cNvPr>
            <p:cNvSpPr/>
            <p:nvPr/>
          </p:nvSpPr>
          <p:spPr>
            <a:xfrm>
              <a:off x="7297738" y="1824038"/>
              <a:ext cx="1100138" cy="2874963"/>
            </a:xfrm>
            <a:custGeom>
              <a:avLst/>
              <a:gdLst/>
              <a:ahLst/>
              <a:cxnLst/>
              <a:rect l="0" t="0" r="0" b="0"/>
              <a:pathLst>
                <a:path w="120000" h="120000" extrusionOk="0">
                  <a:moveTo>
                    <a:pt x="0" y="0"/>
                  </a:moveTo>
                  <a:lnTo>
                    <a:pt x="120000" y="51385"/>
                  </a:lnTo>
                  <a:lnTo>
                    <a:pt x="92294" y="120000"/>
                  </a:lnTo>
                  <a:lnTo>
                    <a:pt x="0" y="0"/>
                  </a:lnTo>
                  <a:close/>
                </a:path>
              </a:pathLst>
            </a:custGeom>
            <a:solidFill>
              <a:srgbClr val="E8837B"/>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0" name="Shape 195">
              <a:extLst>
                <a:ext uri="{FF2B5EF4-FFF2-40B4-BE49-F238E27FC236}">
                  <a16:creationId xmlns:a16="http://schemas.microsoft.com/office/drawing/2014/main" id="{FCC6A1D2-277E-4D78-A8B1-F5023E23CCDA}"/>
                </a:ext>
              </a:extLst>
            </p:cNvPr>
            <p:cNvSpPr/>
            <p:nvPr/>
          </p:nvSpPr>
          <p:spPr>
            <a:xfrm>
              <a:off x="4291013" y="1096963"/>
              <a:ext cx="3006725" cy="727075"/>
            </a:xfrm>
            <a:custGeom>
              <a:avLst/>
              <a:gdLst/>
              <a:ahLst/>
              <a:cxnLst/>
              <a:rect l="0" t="0" r="0" b="0"/>
              <a:pathLst>
                <a:path w="120000" h="120000" extrusionOk="0">
                  <a:moveTo>
                    <a:pt x="119936" y="119999"/>
                  </a:moveTo>
                  <a:lnTo>
                    <a:pt x="120000" y="119999"/>
                  </a:lnTo>
                  <a:lnTo>
                    <a:pt x="120000" y="119999"/>
                  </a:lnTo>
                  <a:lnTo>
                    <a:pt x="119936" y="119999"/>
                  </a:lnTo>
                  <a:close/>
                  <a:moveTo>
                    <a:pt x="59841" y="0"/>
                  </a:moveTo>
                  <a:lnTo>
                    <a:pt x="119936" y="119999"/>
                  </a:lnTo>
                  <a:lnTo>
                    <a:pt x="0" y="118688"/>
                  </a:lnTo>
                  <a:lnTo>
                    <a:pt x="59841" y="0"/>
                  </a:lnTo>
                  <a:close/>
                </a:path>
              </a:pathLst>
            </a:custGeom>
            <a:solidFill>
              <a:srgbClr val="FAD477"/>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1" name="Shape 196">
              <a:extLst>
                <a:ext uri="{FF2B5EF4-FFF2-40B4-BE49-F238E27FC236}">
                  <a16:creationId xmlns:a16="http://schemas.microsoft.com/office/drawing/2014/main" id="{FA508D4F-9FD6-4451-8AFA-355C7EED47AD}"/>
                </a:ext>
              </a:extLst>
            </p:cNvPr>
            <p:cNvSpPr/>
            <p:nvPr/>
          </p:nvSpPr>
          <p:spPr>
            <a:xfrm>
              <a:off x="3408363" y="4684713"/>
              <a:ext cx="2368550" cy="1619250"/>
            </a:xfrm>
            <a:custGeom>
              <a:avLst/>
              <a:gdLst/>
              <a:ahLst/>
              <a:cxnLst/>
              <a:rect l="0" t="0" r="0" b="0"/>
              <a:pathLst>
                <a:path w="120000" h="120000" extrusionOk="0">
                  <a:moveTo>
                    <a:pt x="119275" y="119529"/>
                  </a:moveTo>
                  <a:lnTo>
                    <a:pt x="120000" y="119764"/>
                  </a:lnTo>
                  <a:lnTo>
                    <a:pt x="119758" y="120000"/>
                  </a:lnTo>
                  <a:lnTo>
                    <a:pt x="119275" y="119529"/>
                  </a:lnTo>
                  <a:close/>
                  <a:moveTo>
                    <a:pt x="160" y="352"/>
                  </a:moveTo>
                  <a:lnTo>
                    <a:pt x="119275" y="119529"/>
                  </a:lnTo>
                  <a:lnTo>
                    <a:pt x="38860" y="94247"/>
                  </a:lnTo>
                  <a:lnTo>
                    <a:pt x="160" y="352"/>
                  </a:lnTo>
                  <a:close/>
                  <a:moveTo>
                    <a:pt x="0" y="0"/>
                  </a:moveTo>
                  <a:lnTo>
                    <a:pt x="160" y="352"/>
                  </a:lnTo>
                  <a:lnTo>
                    <a:pt x="0" y="117"/>
                  </a:lnTo>
                  <a:lnTo>
                    <a:pt x="0" y="0"/>
                  </a:lnTo>
                  <a:close/>
                </a:path>
              </a:pathLst>
            </a:custGeom>
            <a:solidFill>
              <a:srgbClr val="6EADE9"/>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2" name="Shape 197">
              <a:extLst>
                <a:ext uri="{FF2B5EF4-FFF2-40B4-BE49-F238E27FC236}">
                  <a16:creationId xmlns:a16="http://schemas.microsoft.com/office/drawing/2014/main" id="{598AD664-5290-4F52-86F2-B3D57EFAC887}"/>
                </a:ext>
              </a:extLst>
            </p:cNvPr>
            <p:cNvSpPr/>
            <p:nvPr/>
          </p:nvSpPr>
          <p:spPr>
            <a:xfrm>
              <a:off x="5776913" y="4699000"/>
              <a:ext cx="2366963" cy="1601788"/>
            </a:xfrm>
            <a:custGeom>
              <a:avLst/>
              <a:gdLst/>
              <a:ahLst/>
              <a:cxnLst/>
              <a:rect l="0" t="0" r="0" b="0"/>
              <a:pathLst>
                <a:path w="120000" h="120000" extrusionOk="0">
                  <a:moveTo>
                    <a:pt x="119919" y="237"/>
                  </a:moveTo>
                  <a:lnTo>
                    <a:pt x="75829" y="105022"/>
                  </a:lnTo>
                  <a:lnTo>
                    <a:pt x="0" y="120000"/>
                  </a:lnTo>
                  <a:lnTo>
                    <a:pt x="119919" y="237"/>
                  </a:lnTo>
                  <a:close/>
                  <a:moveTo>
                    <a:pt x="120000" y="0"/>
                  </a:moveTo>
                  <a:lnTo>
                    <a:pt x="120000" y="118"/>
                  </a:lnTo>
                  <a:lnTo>
                    <a:pt x="119919" y="237"/>
                  </a:lnTo>
                  <a:lnTo>
                    <a:pt x="120000" y="0"/>
                  </a:lnTo>
                  <a:close/>
                </a:path>
              </a:pathLst>
            </a:custGeom>
            <a:solidFill>
              <a:srgbClr val="90CCD5"/>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3" name="Shape 198">
              <a:extLst>
                <a:ext uri="{FF2B5EF4-FFF2-40B4-BE49-F238E27FC236}">
                  <a16:creationId xmlns:a16="http://schemas.microsoft.com/office/drawing/2014/main" id="{FC0B270E-B499-497D-913E-BA5EB4DD476D}"/>
                </a:ext>
              </a:extLst>
            </p:cNvPr>
            <p:cNvSpPr/>
            <p:nvPr/>
          </p:nvSpPr>
          <p:spPr>
            <a:xfrm>
              <a:off x="3991310" y="2632364"/>
              <a:ext cx="1191596" cy="1443172"/>
            </a:xfrm>
            <a:custGeom>
              <a:avLst/>
              <a:gdLst/>
              <a:ahLst/>
              <a:cxnLst/>
              <a:rect l="0" t="0" r="0" b="0"/>
              <a:pathLst>
                <a:path w="120000" h="120000" extrusionOk="0">
                  <a:moveTo>
                    <a:pt x="44572" y="0"/>
                  </a:moveTo>
                  <a:lnTo>
                    <a:pt x="44733" y="0"/>
                  </a:lnTo>
                  <a:lnTo>
                    <a:pt x="120000" y="83707"/>
                  </a:lnTo>
                  <a:lnTo>
                    <a:pt x="0" y="120000"/>
                  </a:lnTo>
                  <a:lnTo>
                    <a:pt x="44572" y="0"/>
                  </a:lnTo>
                  <a:close/>
                </a:path>
              </a:pathLst>
            </a:custGeom>
            <a:solidFill>
              <a:srgbClr val="515876"/>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4" name="Shape 199">
              <a:extLst>
                <a:ext uri="{FF2B5EF4-FFF2-40B4-BE49-F238E27FC236}">
                  <a16:creationId xmlns:a16="http://schemas.microsoft.com/office/drawing/2014/main" id="{B7D4DF91-B7CE-4FA8-931D-28EF577F2FA7}"/>
                </a:ext>
              </a:extLst>
            </p:cNvPr>
            <p:cNvSpPr/>
            <p:nvPr/>
          </p:nvSpPr>
          <p:spPr>
            <a:xfrm>
              <a:off x="6343188" y="2658963"/>
              <a:ext cx="1174520" cy="1426595"/>
            </a:xfrm>
            <a:custGeom>
              <a:avLst/>
              <a:gdLst/>
              <a:ahLst/>
              <a:cxnLst/>
              <a:rect l="0" t="0" r="0" b="0"/>
              <a:pathLst>
                <a:path w="120000" h="120000" extrusionOk="0">
                  <a:moveTo>
                    <a:pt x="77116" y="0"/>
                  </a:moveTo>
                  <a:lnTo>
                    <a:pt x="120000" y="120000"/>
                  </a:lnTo>
                  <a:lnTo>
                    <a:pt x="0" y="83191"/>
                  </a:lnTo>
                  <a:lnTo>
                    <a:pt x="77116" y="0"/>
                  </a:lnTo>
                  <a:close/>
                </a:path>
              </a:pathLst>
            </a:custGeom>
            <a:solidFill>
              <a:srgbClr val="A2261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5" name="Shape 200">
              <a:extLst>
                <a:ext uri="{FF2B5EF4-FFF2-40B4-BE49-F238E27FC236}">
                  <a16:creationId xmlns:a16="http://schemas.microsoft.com/office/drawing/2014/main" id="{CA3B9D14-1C19-478D-88CF-7624D41C99A3}"/>
                </a:ext>
              </a:extLst>
            </p:cNvPr>
            <p:cNvSpPr/>
            <p:nvPr/>
          </p:nvSpPr>
          <p:spPr>
            <a:xfrm>
              <a:off x="5052202" y="2169665"/>
              <a:ext cx="1500998" cy="998552"/>
            </a:xfrm>
            <a:custGeom>
              <a:avLst/>
              <a:gdLst/>
              <a:ahLst/>
              <a:cxnLst/>
              <a:rect l="0" t="0" r="0" b="0"/>
              <a:pathLst>
                <a:path w="120000" h="120000" extrusionOk="0">
                  <a:moveTo>
                    <a:pt x="0" y="0"/>
                  </a:moveTo>
                  <a:lnTo>
                    <a:pt x="120000" y="476"/>
                  </a:lnTo>
                  <a:lnTo>
                    <a:pt x="120000" y="476"/>
                  </a:lnTo>
                  <a:lnTo>
                    <a:pt x="59271" y="120000"/>
                  </a:lnTo>
                  <a:lnTo>
                    <a:pt x="0" y="0"/>
                  </a:lnTo>
                  <a:close/>
                </a:path>
              </a:pathLst>
            </a:custGeom>
            <a:solidFill>
              <a:srgbClr val="CA9106"/>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6" name="Shape 201">
              <a:extLst>
                <a:ext uri="{FF2B5EF4-FFF2-40B4-BE49-F238E27FC236}">
                  <a16:creationId xmlns:a16="http://schemas.microsoft.com/office/drawing/2014/main" id="{795A384C-3C2F-4CF3-A84F-0F43665C8FCF}"/>
                </a:ext>
              </a:extLst>
            </p:cNvPr>
            <p:cNvSpPr/>
            <p:nvPr/>
          </p:nvSpPr>
          <p:spPr>
            <a:xfrm>
              <a:off x="4203173" y="4318589"/>
              <a:ext cx="1205496" cy="1266094"/>
            </a:xfrm>
            <a:custGeom>
              <a:avLst/>
              <a:gdLst/>
              <a:ahLst/>
              <a:cxnLst/>
              <a:rect l="0" t="0" r="0" b="0"/>
              <a:pathLst>
                <a:path w="120000" h="120000" extrusionOk="0">
                  <a:moveTo>
                    <a:pt x="120000" y="0"/>
                  </a:moveTo>
                  <a:lnTo>
                    <a:pt x="120000" y="119846"/>
                  </a:lnTo>
                  <a:lnTo>
                    <a:pt x="119758" y="120000"/>
                  </a:lnTo>
                  <a:lnTo>
                    <a:pt x="0" y="41927"/>
                  </a:lnTo>
                  <a:lnTo>
                    <a:pt x="0" y="41850"/>
                  </a:lnTo>
                  <a:lnTo>
                    <a:pt x="120000" y="0"/>
                  </a:lnTo>
                  <a:close/>
                </a:path>
              </a:pathLst>
            </a:custGeom>
            <a:solidFill>
              <a:srgbClr val="175999"/>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7" name="Shape 202">
              <a:extLst>
                <a:ext uri="{FF2B5EF4-FFF2-40B4-BE49-F238E27FC236}">
                  <a16:creationId xmlns:a16="http://schemas.microsoft.com/office/drawing/2014/main" id="{BE9CD49E-13B8-4944-8F84-197E864A9B9E}"/>
                </a:ext>
              </a:extLst>
            </p:cNvPr>
            <p:cNvSpPr/>
            <p:nvPr/>
          </p:nvSpPr>
          <p:spPr>
            <a:xfrm>
              <a:off x="6108589" y="4355283"/>
              <a:ext cx="1136308" cy="1192704"/>
            </a:xfrm>
            <a:custGeom>
              <a:avLst/>
              <a:gdLst/>
              <a:ahLst/>
              <a:cxnLst/>
              <a:rect l="0" t="0" r="0" b="0"/>
              <a:pathLst>
                <a:path w="120000" h="120000" extrusionOk="0">
                  <a:moveTo>
                    <a:pt x="0" y="0"/>
                  </a:moveTo>
                  <a:lnTo>
                    <a:pt x="120000" y="42594"/>
                  </a:lnTo>
                  <a:lnTo>
                    <a:pt x="120000" y="42670"/>
                  </a:lnTo>
                  <a:lnTo>
                    <a:pt x="0" y="119999"/>
                  </a:lnTo>
                  <a:lnTo>
                    <a:pt x="0" y="0"/>
                  </a:lnTo>
                  <a:close/>
                </a:path>
              </a:pathLst>
            </a:custGeom>
            <a:solidFill>
              <a:srgbClr val="34818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8" name="Shape 203">
              <a:extLst>
                <a:ext uri="{FF2B5EF4-FFF2-40B4-BE49-F238E27FC236}">
                  <a16:creationId xmlns:a16="http://schemas.microsoft.com/office/drawing/2014/main" id="{D7DE462F-2FCB-459E-8B67-6E303D63142F}"/>
                </a:ext>
              </a:extLst>
            </p:cNvPr>
            <p:cNvSpPr/>
            <p:nvPr/>
          </p:nvSpPr>
          <p:spPr>
            <a:xfrm>
              <a:off x="3417061" y="2731658"/>
              <a:ext cx="349142" cy="893624"/>
            </a:xfrm>
            <a:custGeom>
              <a:avLst/>
              <a:gdLst/>
              <a:ahLst/>
              <a:cxnLst/>
              <a:rect l="0" t="0" r="0" b="0"/>
              <a:pathLst>
                <a:path w="120000" h="120000" extrusionOk="0">
                  <a:moveTo>
                    <a:pt x="119490" y="199"/>
                  </a:moveTo>
                  <a:lnTo>
                    <a:pt x="25495" y="120000"/>
                  </a:lnTo>
                  <a:lnTo>
                    <a:pt x="0" y="50403"/>
                  </a:lnTo>
                  <a:lnTo>
                    <a:pt x="119490" y="199"/>
                  </a:lnTo>
                  <a:close/>
                  <a:moveTo>
                    <a:pt x="119660" y="0"/>
                  </a:moveTo>
                  <a:lnTo>
                    <a:pt x="120000" y="0"/>
                  </a:lnTo>
                  <a:lnTo>
                    <a:pt x="119490" y="199"/>
                  </a:lnTo>
                  <a:lnTo>
                    <a:pt x="119660" y="0"/>
                  </a:lnTo>
                  <a:close/>
                </a:path>
              </a:pathLst>
            </a:custGeom>
            <a:solidFill>
              <a:srgbClr val="6F779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9" name="Shape 204">
              <a:extLst>
                <a:ext uri="{FF2B5EF4-FFF2-40B4-BE49-F238E27FC236}">
                  <a16:creationId xmlns:a16="http://schemas.microsoft.com/office/drawing/2014/main" id="{7F77C1EF-1A7E-433F-9616-BBEAD791999A}"/>
                </a:ext>
              </a:extLst>
            </p:cNvPr>
            <p:cNvSpPr/>
            <p:nvPr/>
          </p:nvSpPr>
          <p:spPr>
            <a:xfrm>
              <a:off x="7800702" y="2755638"/>
              <a:ext cx="342712" cy="895600"/>
            </a:xfrm>
            <a:custGeom>
              <a:avLst/>
              <a:gdLst/>
              <a:ahLst/>
              <a:cxnLst/>
              <a:rect l="0" t="0" r="0" b="0"/>
              <a:pathLst>
                <a:path w="120000" h="120000" extrusionOk="0">
                  <a:moveTo>
                    <a:pt x="0" y="0"/>
                  </a:moveTo>
                  <a:lnTo>
                    <a:pt x="120000" y="51385"/>
                  </a:lnTo>
                  <a:lnTo>
                    <a:pt x="92294" y="120000"/>
                  </a:lnTo>
                  <a:lnTo>
                    <a:pt x="0" y="0"/>
                  </a:lnTo>
                  <a:close/>
                </a:path>
              </a:pathLst>
            </a:custGeom>
            <a:solidFill>
              <a:srgbClr val="D93326"/>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0" name="Shape 205">
              <a:extLst>
                <a:ext uri="{FF2B5EF4-FFF2-40B4-BE49-F238E27FC236}">
                  <a16:creationId xmlns:a16="http://schemas.microsoft.com/office/drawing/2014/main" id="{9BA947CD-7F86-4B16-9ECB-0328EF0C8A44}"/>
                </a:ext>
              </a:extLst>
            </p:cNvPr>
            <p:cNvSpPr/>
            <p:nvPr/>
          </p:nvSpPr>
          <p:spPr>
            <a:xfrm>
              <a:off x="5325608" y="1374594"/>
              <a:ext cx="936648" cy="226496"/>
            </a:xfrm>
            <a:custGeom>
              <a:avLst/>
              <a:gdLst/>
              <a:ahLst/>
              <a:cxnLst/>
              <a:rect l="0" t="0" r="0" b="0"/>
              <a:pathLst>
                <a:path w="120000" h="120000" extrusionOk="0">
                  <a:moveTo>
                    <a:pt x="119936" y="119999"/>
                  </a:moveTo>
                  <a:lnTo>
                    <a:pt x="120000" y="119999"/>
                  </a:lnTo>
                  <a:lnTo>
                    <a:pt x="120000" y="119999"/>
                  </a:lnTo>
                  <a:lnTo>
                    <a:pt x="119936" y="119999"/>
                  </a:lnTo>
                  <a:close/>
                  <a:moveTo>
                    <a:pt x="59841" y="0"/>
                  </a:moveTo>
                  <a:lnTo>
                    <a:pt x="119936" y="119999"/>
                  </a:lnTo>
                  <a:lnTo>
                    <a:pt x="0" y="118688"/>
                  </a:lnTo>
                  <a:lnTo>
                    <a:pt x="59841" y="0"/>
                  </a:lnTo>
                  <a:close/>
                </a:path>
              </a:pathLst>
            </a:custGeom>
            <a:solidFill>
              <a:srgbClr val="F8B91E"/>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1" name="Shape 206">
              <a:extLst>
                <a:ext uri="{FF2B5EF4-FFF2-40B4-BE49-F238E27FC236}">
                  <a16:creationId xmlns:a16="http://schemas.microsoft.com/office/drawing/2014/main" id="{2A6EFE18-B00A-4A3D-AAB1-2888D576AA4F}"/>
                </a:ext>
              </a:extLst>
            </p:cNvPr>
            <p:cNvSpPr/>
            <p:nvPr/>
          </p:nvSpPr>
          <p:spPr>
            <a:xfrm>
              <a:off x="4070867" y="5378014"/>
              <a:ext cx="737844" cy="504424"/>
            </a:xfrm>
            <a:custGeom>
              <a:avLst/>
              <a:gdLst/>
              <a:ahLst/>
              <a:cxnLst/>
              <a:rect l="0" t="0" r="0" b="0"/>
              <a:pathLst>
                <a:path w="120000" h="120000" extrusionOk="0">
                  <a:moveTo>
                    <a:pt x="119275" y="119529"/>
                  </a:moveTo>
                  <a:lnTo>
                    <a:pt x="120000" y="119764"/>
                  </a:lnTo>
                  <a:lnTo>
                    <a:pt x="119758" y="120000"/>
                  </a:lnTo>
                  <a:lnTo>
                    <a:pt x="119275" y="119529"/>
                  </a:lnTo>
                  <a:close/>
                  <a:moveTo>
                    <a:pt x="160" y="352"/>
                  </a:moveTo>
                  <a:lnTo>
                    <a:pt x="119275" y="119529"/>
                  </a:lnTo>
                  <a:lnTo>
                    <a:pt x="38860" y="94247"/>
                  </a:lnTo>
                  <a:lnTo>
                    <a:pt x="160" y="352"/>
                  </a:lnTo>
                  <a:close/>
                  <a:moveTo>
                    <a:pt x="0" y="0"/>
                  </a:moveTo>
                  <a:lnTo>
                    <a:pt x="160" y="352"/>
                  </a:lnTo>
                  <a:lnTo>
                    <a:pt x="0" y="117"/>
                  </a:lnTo>
                  <a:lnTo>
                    <a:pt x="0" y="0"/>
                  </a:lnTo>
                  <a:close/>
                </a:path>
              </a:pathLst>
            </a:custGeom>
            <a:solidFill>
              <a:srgbClr val="1F77CC"/>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2" name="Shape 207">
              <a:extLst>
                <a:ext uri="{FF2B5EF4-FFF2-40B4-BE49-F238E27FC236}">
                  <a16:creationId xmlns:a16="http://schemas.microsoft.com/office/drawing/2014/main" id="{55D29FD9-E8AA-4EFD-A13A-A7E6D33EAD28}"/>
                </a:ext>
              </a:extLst>
            </p:cNvPr>
            <p:cNvSpPr/>
            <p:nvPr/>
          </p:nvSpPr>
          <p:spPr>
            <a:xfrm>
              <a:off x="6660550" y="5455564"/>
              <a:ext cx="737352" cy="498986"/>
            </a:xfrm>
            <a:custGeom>
              <a:avLst/>
              <a:gdLst/>
              <a:ahLst/>
              <a:cxnLst/>
              <a:rect l="0" t="0" r="0" b="0"/>
              <a:pathLst>
                <a:path w="120000" h="120000" extrusionOk="0">
                  <a:moveTo>
                    <a:pt x="119919" y="237"/>
                  </a:moveTo>
                  <a:lnTo>
                    <a:pt x="75829" y="105022"/>
                  </a:lnTo>
                  <a:lnTo>
                    <a:pt x="0" y="120000"/>
                  </a:lnTo>
                  <a:lnTo>
                    <a:pt x="119919" y="237"/>
                  </a:lnTo>
                  <a:close/>
                  <a:moveTo>
                    <a:pt x="120000" y="0"/>
                  </a:moveTo>
                  <a:lnTo>
                    <a:pt x="120000" y="118"/>
                  </a:lnTo>
                  <a:lnTo>
                    <a:pt x="119919" y="237"/>
                  </a:lnTo>
                  <a:lnTo>
                    <a:pt x="120000" y="0"/>
                  </a:lnTo>
                  <a:close/>
                </a:path>
              </a:pathLst>
            </a:custGeom>
            <a:solidFill>
              <a:srgbClr val="48ACBA"/>
            </a:solidFill>
            <a:ln>
              <a:noFill/>
            </a:ln>
          </p:spPr>
          <p:txBody>
            <a:bodyPr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grpSp>
        <p:nvGrpSpPr>
          <p:cNvPr id="143" name="Shape 231">
            <a:extLst>
              <a:ext uri="{FF2B5EF4-FFF2-40B4-BE49-F238E27FC236}">
                <a16:creationId xmlns:a16="http://schemas.microsoft.com/office/drawing/2014/main" id="{7CDF6352-31D5-4886-BF47-37F043BA4857}"/>
              </a:ext>
            </a:extLst>
          </p:cNvPr>
          <p:cNvGrpSpPr/>
          <p:nvPr/>
        </p:nvGrpSpPr>
        <p:grpSpPr>
          <a:xfrm>
            <a:off x="683542" y="1272443"/>
            <a:ext cx="2990251" cy="1532091"/>
            <a:chOff x="871913" y="1400454"/>
            <a:chExt cx="2990251" cy="1068125"/>
          </a:xfrm>
        </p:grpSpPr>
        <p:sp>
          <p:nvSpPr>
            <p:cNvPr id="144" name="Shape 232">
              <a:extLst>
                <a:ext uri="{FF2B5EF4-FFF2-40B4-BE49-F238E27FC236}">
                  <a16:creationId xmlns:a16="http://schemas.microsoft.com/office/drawing/2014/main" id="{EFAA179C-12D7-46F0-80FA-5360C314143A}"/>
                </a:ext>
              </a:extLst>
            </p:cNvPr>
            <p:cNvSpPr txBox="1"/>
            <p:nvPr/>
          </p:nvSpPr>
          <p:spPr>
            <a:xfrm>
              <a:off x="871913" y="1400454"/>
              <a:ext cx="870751" cy="830997"/>
            </a:xfrm>
            <a:prstGeom prst="rect">
              <a:avLst/>
            </a:prstGeom>
            <a:noFill/>
            <a:ln>
              <a:noFill/>
            </a:ln>
          </p:spPr>
          <p:txBody>
            <a:bodyPr wrap="square" lIns="91425" tIns="45700" rIns="91425" bIns="45700" anchor="t" anchorCtr="0">
              <a:noAutofit/>
            </a:bodyPr>
            <a:lstStyle/>
            <a:p>
              <a:r>
                <a:rPr lang="en-IN" sz="4800" b="1" kern="0" dirty="0">
                  <a:solidFill>
                    <a:srgbClr val="F8B91E"/>
                  </a:solidFill>
                  <a:ea typeface="Arial"/>
                  <a:cs typeface="Arial"/>
                  <a:sym typeface="Arial"/>
                </a:rPr>
                <a:t>01</a:t>
              </a:r>
            </a:p>
          </p:txBody>
        </p:sp>
        <p:grpSp>
          <p:nvGrpSpPr>
            <p:cNvPr id="145" name="Shape 233">
              <a:extLst>
                <a:ext uri="{FF2B5EF4-FFF2-40B4-BE49-F238E27FC236}">
                  <a16:creationId xmlns:a16="http://schemas.microsoft.com/office/drawing/2014/main" id="{3A7FADC0-AE68-402E-A411-71CA064D6FED}"/>
                </a:ext>
              </a:extLst>
            </p:cNvPr>
            <p:cNvGrpSpPr/>
            <p:nvPr/>
          </p:nvGrpSpPr>
          <p:grpSpPr>
            <a:xfrm>
              <a:off x="1690743" y="1430087"/>
              <a:ext cx="2171421" cy="1038492"/>
              <a:chOff x="1690743" y="1430087"/>
              <a:chExt cx="2171421" cy="1038492"/>
            </a:xfrm>
          </p:grpSpPr>
          <p:sp>
            <p:nvSpPr>
              <p:cNvPr id="146" name="Shape 234">
                <a:extLst>
                  <a:ext uri="{FF2B5EF4-FFF2-40B4-BE49-F238E27FC236}">
                    <a16:creationId xmlns:a16="http://schemas.microsoft.com/office/drawing/2014/main" id="{8C0A39FD-A378-45E9-AD5B-36A7802CACFA}"/>
                  </a:ext>
                </a:extLst>
              </p:cNvPr>
              <p:cNvSpPr/>
              <p:nvPr/>
            </p:nvSpPr>
            <p:spPr>
              <a:xfrm>
                <a:off x="1690743" y="1729915"/>
                <a:ext cx="2129526" cy="738664"/>
              </a:xfrm>
              <a:prstGeom prst="rect">
                <a:avLst/>
              </a:prstGeom>
              <a:noFill/>
              <a:ln>
                <a:noFill/>
              </a:ln>
            </p:spPr>
            <p:txBody>
              <a:bodyPr wrap="square" lIns="91425" tIns="45700" rIns="91425" bIns="45700" anchor="t" anchorCtr="0">
                <a:noAutofit/>
              </a:bodyPr>
              <a:lstStyle/>
              <a:p>
                <a:r>
                  <a:rPr lang="en-IN" sz="1400" kern="0" dirty="0">
                    <a:solidFill>
                      <a:srgbClr val="7F7F7F"/>
                    </a:solidFill>
                    <a:latin typeface="Times New Roman" panose="02020603050405020304" pitchFamily="18" charset="0"/>
                    <a:ea typeface="Arial"/>
                    <a:cs typeface="Times New Roman" panose="02020603050405020304" pitchFamily="18" charset="0"/>
                    <a:sym typeface="Arial"/>
                  </a:rPr>
                  <a:t>The Intelligent Irrigation System can be monitored and controlled by web server.</a:t>
                </a:r>
              </a:p>
            </p:txBody>
          </p:sp>
          <p:sp>
            <p:nvSpPr>
              <p:cNvPr id="147" name="Shape 235">
                <a:extLst>
                  <a:ext uri="{FF2B5EF4-FFF2-40B4-BE49-F238E27FC236}">
                    <a16:creationId xmlns:a16="http://schemas.microsoft.com/office/drawing/2014/main" id="{2DD420FB-0106-4C9C-8774-94D37C8785EF}"/>
                  </a:ext>
                </a:extLst>
              </p:cNvPr>
              <p:cNvSpPr/>
              <p:nvPr/>
            </p:nvSpPr>
            <p:spPr>
              <a:xfrm>
                <a:off x="1732638" y="1430087"/>
                <a:ext cx="2129526" cy="461665"/>
              </a:xfrm>
              <a:prstGeom prst="rect">
                <a:avLst/>
              </a:prstGeom>
              <a:noFill/>
              <a:ln>
                <a:noFill/>
              </a:ln>
            </p:spPr>
            <p:txBody>
              <a:bodyPr wrap="square" lIns="91425" tIns="45700" rIns="91425" bIns="45700" anchor="t" anchorCtr="0">
                <a:noAutofit/>
              </a:bodyPr>
              <a:lstStyle/>
              <a:p>
                <a:r>
                  <a:rPr lang="en-IN" sz="2400" kern="0" dirty="0">
                    <a:solidFill>
                      <a:srgbClr val="3F3F3F"/>
                    </a:solidFill>
                    <a:ea typeface="Arial"/>
                    <a:cs typeface="Arial"/>
                    <a:sym typeface="Arial"/>
                  </a:rPr>
                  <a:t>PC</a:t>
                </a:r>
              </a:p>
            </p:txBody>
          </p:sp>
        </p:grpSp>
      </p:grpSp>
      <p:grpSp>
        <p:nvGrpSpPr>
          <p:cNvPr id="148" name="Shape 236">
            <a:extLst>
              <a:ext uri="{FF2B5EF4-FFF2-40B4-BE49-F238E27FC236}">
                <a16:creationId xmlns:a16="http://schemas.microsoft.com/office/drawing/2014/main" id="{D56C5AE8-2F1C-4EC7-BF46-F157E5FF6EF4}"/>
              </a:ext>
            </a:extLst>
          </p:cNvPr>
          <p:cNvGrpSpPr/>
          <p:nvPr/>
        </p:nvGrpSpPr>
        <p:grpSpPr>
          <a:xfrm>
            <a:off x="8518210" y="1271946"/>
            <a:ext cx="3000277" cy="1534191"/>
            <a:chOff x="871913" y="1400107"/>
            <a:chExt cx="3000277" cy="1069589"/>
          </a:xfrm>
        </p:grpSpPr>
        <p:sp>
          <p:nvSpPr>
            <p:cNvPr id="149" name="Shape 237">
              <a:extLst>
                <a:ext uri="{FF2B5EF4-FFF2-40B4-BE49-F238E27FC236}">
                  <a16:creationId xmlns:a16="http://schemas.microsoft.com/office/drawing/2014/main" id="{6A834597-FB2C-4763-A41D-4268B357E6BC}"/>
                </a:ext>
              </a:extLst>
            </p:cNvPr>
            <p:cNvSpPr txBox="1"/>
            <p:nvPr/>
          </p:nvSpPr>
          <p:spPr>
            <a:xfrm>
              <a:off x="871913" y="1400454"/>
              <a:ext cx="870751" cy="830997"/>
            </a:xfrm>
            <a:prstGeom prst="rect">
              <a:avLst/>
            </a:prstGeom>
            <a:noFill/>
            <a:ln>
              <a:noFill/>
            </a:ln>
          </p:spPr>
          <p:txBody>
            <a:bodyPr wrap="square" lIns="91425" tIns="45700" rIns="91425" bIns="45700" anchor="t" anchorCtr="0">
              <a:noAutofit/>
            </a:bodyPr>
            <a:lstStyle/>
            <a:p>
              <a:r>
                <a:rPr lang="en-IN" sz="4800" b="1" kern="0" dirty="0">
                  <a:solidFill>
                    <a:srgbClr val="D93326"/>
                  </a:solidFill>
                  <a:ea typeface="Arial"/>
                  <a:cs typeface="Arial"/>
                  <a:sym typeface="Arial"/>
                </a:rPr>
                <a:t>02</a:t>
              </a:r>
            </a:p>
          </p:txBody>
        </p:sp>
        <p:grpSp>
          <p:nvGrpSpPr>
            <p:cNvPr id="150" name="Shape 238">
              <a:extLst>
                <a:ext uri="{FF2B5EF4-FFF2-40B4-BE49-F238E27FC236}">
                  <a16:creationId xmlns:a16="http://schemas.microsoft.com/office/drawing/2014/main" id="{76CEE76C-2752-4CA0-94B5-CC6671AF9CDE}"/>
                </a:ext>
              </a:extLst>
            </p:cNvPr>
            <p:cNvGrpSpPr/>
            <p:nvPr/>
          </p:nvGrpSpPr>
          <p:grpSpPr>
            <a:xfrm>
              <a:off x="1742664" y="1400107"/>
              <a:ext cx="2129526" cy="1069589"/>
              <a:chOff x="1742664" y="1400107"/>
              <a:chExt cx="2129526" cy="1069589"/>
            </a:xfrm>
          </p:grpSpPr>
          <p:sp>
            <p:nvSpPr>
              <p:cNvPr id="151" name="Shape 239">
                <a:extLst>
                  <a:ext uri="{FF2B5EF4-FFF2-40B4-BE49-F238E27FC236}">
                    <a16:creationId xmlns:a16="http://schemas.microsoft.com/office/drawing/2014/main" id="{4661CF9D-DF26-4EDF-9E90-6FE81B17C909}"/>
                  </a:ext>
                </a:extLst>
              </p:cNvPr>
              <p:cNvSpPr/>
              <p:nvPr/>
            </p:nvSpPr>
            <p:spPr>
              <a:xfrm>
                <a:off x="1742664" y="1731032"/>
                <a:ext cx="2129526" cy="738664"/>
              </a:xfrm>
              <a:prstGeom prst="rect">
                <a:avLst/>
              </a:prstGeom>
              <a:noFill/>
              <a:ln>
                <a:noFill/>
              </a:ln>
            </p:spPr>
            <p:txBody>
              <a:bodyPr wrap="square" lIns="91425" tIns="45700" rIns="91425" bIns="45700" anchor="t" anchorCtr="0">
                <a:noAutofit/>
              </a:bodyPr>
              <a:lstStyle/>
              <a:p>
                <a:r>
                  <a:rPr lang="en-IN" sz="1400" kern="0" dirty="0">
                    <a:solidFill>
                      <a:srgbClr val="7F7F7F"/>
                    </a:solidFill>
                    <a:latin typeface="Times New Roman" panose="02020603050405020304" pitchFamily="18" charset="0"/>
                    <a:ea typeface="Arial"/>
                    <a:cs typeface="Times New Roman" panose="02020603050405020304" pitchFamily="18" charset="0"/>
                    <a:sym typeface="Arial"/>
                  </a:rPr>
                  <a:t>The Intelligent  Irrigation System can be monitored and controlled by web server.</a:t>
                </a:r>
              </a:p>
            </p:txBody>
          </p:sp>
          <p:sp>
            <p:nvSpPr>
              <p:cNvPr id="152" name="Shape 240">
                <a:extLst>
                  <a:ext uri="{FF2B5EF4-FFF2-40B4-BE49-F238E27FC236}">
                    <a16:creationId xmlns:a16="http://schemas.microsoft.com/office/drawing/2014/main" id="{EDB219FC-F6C3-45D7-8BF0-3863A180A880}"/>
                  </a:ext>
                </a:extLst>
              </p:cNvPr>
              <p:cNvSpPr/>
              <p:nvPr/>
            </p:nvSpPr>
            <p:spPr>
              <a:xfrm>
                <a:off x="1742664" y="1400107"/>
                <a:ext cx="2129526" cy="461665"/>
              </a:xfrm>
              <a:prstGeom prst="rect">
                <a:avLst/>
              </a:prstGeom>
              <a:noFill/>
              <a:ln>
                <a:noFill/>
              </a:ln>
            </p:spPr>
            <p:txBody>
              <a:bodyPr wrap="square" lIns="91425" tIns="45700" rIns="91425" bIns="45700" anchor="t" anchorCtr="0">
                <a:noAutofit/>
              </a:bodyPr>
              <a:lstStyle/>
              <a:p>
                <a:r>
                  <a:rPr lang="en-IN" sz="2400" kern="0" dirty="0">
                    <a:solidFill>
                      <a:srgbClr val="3F3F3F"/>
                    </a:solidFill>
                    <a:ea typeface="Arial"/>
                    <a:cs typeface="Arial"/>
                    <a:sym typeface="Arial"/>
                  </a:rPr>
                  <a:t>Laptop</a:t>
                </a:r>
              </a:p>
            </p:txBody>
          </p:sp>
        </p:grpSp>
      </p:grpSp>
      <p:grpSp>
        <p:nvGrpSpPr>
          <p:cNvPr id="153" name="Shape 241">
            <a:extLst>
              <a:ext uri="{FF2B5EF4-FFF2-40B4-BE49-F238E27FC236}">
                <a16:creationId xmlns:a16="http://schemas.microsoft.com/office/drawing/2014/main" id="{97FBD6A7-007A-4E04-AE51-CAC222BDF706}"/>
              </a:ext>
            </a:extLst>
          </p:cNvPr>
          <p:cNvGrpSpPr/>
          <p:nvPr/>
        </p:nvGrpSpPr>
        <p:grpSpPr>
          <a:xfrm>
            <a:off x="669440" y="4641948"/>
            <a:ext cx="3006241" cy="1870397"/>
            <a:chOff x="871913" y="1400454"/>
            <a:chExt cx="3006241" cy="999129"/>
          </a:xfrm>
        </p:grpSpPr>
        <p:sp>
          <p:nvSpPr>
            <p:cNvPr id="154" name="Shape 242">
              <a:extLst>
                <a:ext uri="{FF2B5EF4-FFF2-40B4-BE49-F238E27FC236}">
                  <a16:creationId xmlns:a16="http://schemas.microsoft.com/office/drawing/2014/main" id="{6DAE46A3-A1AA-4B6A-B3CD-1A08C190B7A5}"/>
                </a:ext>
              </a:extLst>
            </p:cNvPr>
            <p:cNvSpPr txBox="1"/>
            <p:nvPr/>
          </p:nvSpPr>
          <p:spPr>
            <a:xfrm>
              <a:off x="871913" y="1400454"/>
              <a:ext cx="870751" cy="830997"/>
            </a:xfrm>
            <a:prstGeom prst="rect">
              <a:avLst/>
            </a:prstGeom>
            <a:noFill/>
            <a:ln>
              <a:noFill/>
            </a:ln>
          </p:spPr>
          <p:txBody>
            <a:bodyPr wrap="square" lIns="91425" tIns="45700" rIns="91425" bIns="45700" anchor="t" anchorCtr="0">
              <a:noAutofit/>
            </a:bodyPr>
            <a:lstStyle/>
            <a:p>
              <a:r>
                <a:rPr lang="en-IN" sz="4800" b="1" kern="0" dirty="0">
                  <a:solidFill>
                    <a:srgbClr val="1F77CC"/>
                  </a:solidFill>
                  <a:ea typeface="Arial"/>
                  <a:cs typeface="Arial"/>
                  <a:sym typeface="Arial"/>
                </a:rPr>
                <a:t>04</a:t>
              </a:r>
            </a:p>
          </p:txBody>
        </p:sp>
        <p:grpSp>
          <p:nvGrpSpPr>
            <p:cNvPr id="155" name="Shape 243">
              <a:extLst>
                <a:ext uri="{FF2B5EF4-FFF2-40B4-BE49-F238E27FC236}">
                  <a16:creationId xmlns:a16="http://schemas.microsoft.com/office/drawing/2014/main" id="{4671010B-2467-4CCE-95FD-BF1775D1C53B}"/>
                </a:ext>
              </a:extLst>
            </p:cNvPr>
            <p:cNvGrpSpPr/>
            <p:nvPr/>
          </p:nvGrpSpPr>
          <p:grpSpPr>
            <a:xfrm>
              <a:off x="1732638" y="1430087"/>
              <a:ext cx="2145516" cy="969496"/>
              <a:chOff x="1732638" y="1430087"/>
              <a:chExt cx="2145516" cy="969496"/>
            </a:xfrm>
          </p:grpSpPr>
          <p:sp>
            <p:nvSpPr>
              <p:cNvPr id="156" name="Shape 244">
                <a:extLst>
                  <a:ext uri="{FF2B5EF4-FFF2-40B4-BE49-F238E27FC236}">
                    <a16:creationId xmlns:a16="http://schemas.microsoft.com/office/drawing/2014/main" id="{8827679D-C7A6-4C10-A815-C229DE0304C8}"/>
                  </a:ext>
                </a:extLst>
              </p:cNvPr>
              <p:cNvSpPr/>
              <p:nvPr/>
            </p:nvSpPr>
            <p:spPr>
              <a:xfrm>
                <a:off x="1748628" y="1660919"/>
                <a:ext cx="2129526" cy="738664"/>
              </a:xfrm>
              <a:prstGeom prst="rect">
                <a:avLst/>
              </a:prstGeom>
              <a:noFill/>
              <a:ln>
                <a:noFill/>
              </a:ln>
            </p:spPr>
            <p:txBody>
              <a:bodyPr wrap="square" lIns="91425" tIns="45700" rIns="91425" bIns="45700" anchor="t" anchorCtr="0">
                <a:noAutofit/>
              </a:bodyPr>
              <a:lstStyle/>
              <a:p>
                <a:r>
                  <a:rPr lang="en-IN" sz="1400" kern="0" dirty="0">
                    <a:solidFill>
                      <a:srgbClr val="7F7F7F"/>
                    </a:solidFill>
                    <a:latin typeface="Times New Roman" panose="02020603050405020304" pitchFamily="18" charset="0"/>
                    <a:ea typeface="Arial"/>
                    <a:cs typeface="Times New Roman" panose="02020603050405020304" pitchFamily="18" charset="0"/>
                    <a:sym typeface="Arial"/>
                  </a:rPr>
                  <a:t>The Intelligent Irrigation System can be monitored and controlled by web server and a mobile application.</a:t>
                </a:r>
              </a:p>
            </p:txBody>
          </p:sp>
          <p:sp>
            <p:nvSpPr>
              <p:cNvPr id="157" name="Shape 245">
                <a:extLst>
                  <a:ext uri="{FF2B5EF4-FFF2-40B4-BE49-F238E27FC236}">
                    <a16:creationId xmlns:a16="http://schemas.microsoft.com/office/drawing/2014/main" id="{44550534-FEC9-4D2B-AAFD-2146B45C3888}"/>
                  </a:ext>
                </a:extLst>
              </p:cNvPr>
              <p:cNvSpPr/>
              <p:nvPr/>
            </p:nvSpPr>
            <p:spPr>
              <a:xfrm>
                <a:off x="1732638" y="1430087"/>
                <a:ext cx="2129526" cy="461665"/>
              </a:xfrm>
              <a:prstGeom prst="rect">
                <a:avLst/>
              </a:prstGeom>
              <a:noFill/>
              <a:ln>
                <a:noFill/>
              </a:ln>
            </p:spPr>
            <p:txBody>
              <a:bodyPr wrap="square" lIns="91425" tIns="45700" rIns="91425" bIns="45700" anchor="t" anchorCtr="0">
                <a:noAutofit/>
              </a:bodyPr>
              <a:lstStyle/>
              <a:p>
                <a:r>
                  <a:rPr lang="en-IN" sz="2400" kern="0" dirty="0">
                    <a:solidFill>
                      <a:srgbClr val="3F3F3F"/>
                    </a:solidFill>
                    <a:ea typeface="Arial"/>
                    <a:cs typeface="Arial"/>
                    <a:sym typeface="Arial"/>
                  </a:rPr>
                  <a:t>Tablet</a:t>
                </a:r>
              </a:p>
            </p:txBody>
          </p:sp>
        </p:grpSp>
      </p:grpSp>
      <p:grpSp>
        <p:nvGrpSpPr>
          <p:cNvPr id="158" name="Shape 246">
            <a:extLst>
              <a:ext uri="{FF2B5EF4-FFF2-40B4-BE49-F238E27FC236}">
                <a16:creationId xmlns:a16="http://schemas.microsoft.com/office/drawing/2014/main" id="{CC4CA643-4D30-4205-BCE3-8122C0FA01F8}"/>
              </a:ext>
            </a:extLst>
          </p:cNvPr>
          <p:cNvGrpSpPr/>
          <p:nvPr/>
        </p:nvGrpSpPr>
        <p:grpSpPr>
          <a:xfrm>
            <a:off x="8585409" y="4489137"/>
            <a:ext cx="3000277" cy="1841852"/>
            <a:chOff x="871913" y="1400454"/>
            <a:chExt cx="3000277" cy="1006610"/>
          </a:xfrm>
        </p:grpSpPr>
        <p:sp>
          <p:nvSpPr>
            <p:cNvPr id="159" name="Shape 247">
              <a:extLst>
                <a:ext uri="{FF2B5EF4-FFF2-40B4-BE49-F238E27FC236}">
                  <a16:creationId xmlns:a16="http://schemas.microsoft.com/office/drawing/2014/main" id="{107E5CB5-D763-4A6D-9C86-00658585E3F2}"/>
                </a:ext>
              </a:extLst>
            </p:cNvPr>
            <p:cNvSpPr txBox="1"/>
            <p:nvPr/>
          </p:nvSpPr>
          <p:spPr>
            <a:xfrm>
              <a:off x="871913" y="1400454"/>
              <a:ext cx="870751" cy="830997"/>
            </a:xfrm>
            <a:prstGeom prst="rect">
              <a:avLst/>
            </a:prstGeom>
            <a:noFill/>
            <a:ln>
              <a:noFill/>
            </a:ln>
          </p:spPr>
          <p:txBody>
            <a:bodyPr wrap="square" lIns="91425" tIns="45700" rIns="91425" bIns="45700" anchor="t" anchorCtr="0">
              <a:noAutofit/>
            </a:bodyPr>
            <a:lstStyle/>
            <a:p>
              <a:r>
                <a:rPr lang="en-IN" sz="4800" b="1" kern="0" dirty="0">
                  <a:solidFill>
                    <a:srgbClr val="48ACBA"/>
                  </a:solidFill>
                  <a:ea typeface="Arial"/>
                  <a:cs typeface="Arial"/>
                  <a:sym typeface="Arial"/>
                </a:rPr>
                <a:t>03</a:t>
              </a:r>
            </a:p>
          </p:txBody>
        </p:sp>
        <p:grpSp>
          <p:nvGrpSpPr>
            <p:cNvPr id="160" name="Shape 248">
              <a:extLst>
                <a:ext uri="{FF2B5EF4-FFF2-40B4-BE49-F238E27FC236}">
                  <a16:creationId xmlns:a16="http://schemas.microsoft.com/office/drawing/2014/main" id="{59486F17-C70A-4F87-825A-C229464645A5}"/>
                </a:ext>
              </a:extLst>
            </p:cNvPr>
            <p:cNvGrpSpPr/>
            <p:nvPr/>
          </p:nvGrpSpPr>
          <p:grpSpPr>
            <a:xfrm>
              <a:off x="1732638" y="1430087"/>
              <a:ext cx="2139552" cy="976977"/>
              <a:chOff x="1732638" y="1430087"/>
              <a:chExt cx="2139552" cy="976977"/>
            </a:xfrm>
          </p:grpSpPr>
          <p:sp>
            <p:nvSpPr>
              <p:cNvPr id="161" name="Shape 249">
                <a:extLst>
                  <a:ext uri="{FF2B5EF4-FFF2-40B4-BE49-F238E27FC236}">
                    <a16:creationId xmlns:a16="http://schemas.microsoft.com/office/drawing/2014/main" id="{6027205E-8DD3-44B0-B255-61160590018C}"/>
                  </a:ext>
                </a:extLst>
              </p:cNvPr>
              <p:cNvSpPr/>
              <p:nvPr/>
            </p:nvSpPr>
            <p:spPr>
              <a:xfrm>
                <a:off x="1742664" y="1668400"/>
                <a:ext cx="2129526" cy="738664"/>
              </a:xfrm>
              <a:prstGeom prst="rect">
                <a:avLst/>
              </a:prstGeom>
              <a:noFill/>
              <a:ln>
                <a:noFill/>
              </a:ln>
            </p:spPr>
            <p:txBody>
              <a:bodyPr wrap="square" lIns="91425" tIns="45700" rIns="91425" bIns="45700" anchor="t" anchorCtr="0">
                <a:noAutofit/>
              </a:bodyPr>
              <a:lstStyle/>
              <a:p>
                <a:r>
                  <a:rPr lang="en-IN" sz="1400" kern="0" dirty="0">
                    <a:solidFill>
                      <a:srgbClr val="7F7F7F"/>
                    </a:solidFill>
                    <a:latin typeface="Times New Roman" panose="02020603050405020304" pitchFamily="18" charset="0"/>
                    <a:ea typeface="Arial"/>
                    <a:cs typeface="Times New Roman" panose="02020603050405020304" pitchFamily="18" charset="0"/>
                    <a:sym typeface="Arial"/>
                  </a:rPr>
                  <a:t>The Intelligent   Irrigation System can be monitored and controlled by web server and a mobile application.</a:t>
                </a:r>
              </a:p>
            </p:txBody>
          </p:sp>
          <p:sp>
            <p:nvSpPr>
              <p:cNvPr id="162" name="Shape 250">
                <a:extLst>
                  <a:ext uri="{FF2B5EF4-FFF2-40B4-BE49-F238E27FC236}">
                    <a16:creationId xmlns:a16="http://schemas.microsoft.com/office/drawing/2014/main" id="{117923FF-E0B9-451C-A4CD-EFA7796F60EE}"/>
                  </a:ext>
                </a:extLst>
              </p:cNvPr>
              <p:cNvSpPr/>
              <p:nvPr/>
            </p:nvSpPr>
            <p:spPr>
              <a:xfrm>
                <a:off x="1732638" y="1430087"/>
                <a:ext cx="2129526" cy="461665"/>
              </a:xfrm>
              <a:prstGeom prst="rect">
                <a:avLst/>
              </a:prstGeom>
              <a:noFill/>
              <a:ln>
                <a:noFill/>
              </a:ln>
            </p:spPr>
            <p:txBody>
              <a:bodyPr wrap="square" lIns="91425" tIns="45700" rIns="91425" bIns="45700" anchor="t" anchorCtr="0">
                <a:noAutofit/>
              </a:bodyPr>
              <a:lstStyle/>
              <a:p>
                <a:r>
                  <a:rPr lang="en-IN" sz="2400" kern="0" dirty="0">
                    <a:solidFill>
                      <a:srgbClr val="3F3F3F"/>
                    </a:solidFill>
                    <a:ea typeface="Arial"/>
                    <a:cs typeface="Arial"/>
                    <a:sym typeface="Arial"/>
                  </a:rPr>
                  <a:t>Smart Phone</a:t>
                </a:r>
              </a:p>
            </p:txBody>
          </p:sp>
        </p:grpSp>
      </p:grpSp>
      <p:grpSp>
        <p:nvGrpSpPr>
          <p:cNvPr id="163" name="Shape 251">
            <a:extLst>
              <a:ext uri="{FF2B5EF4-FFF2-40B4-BE49-F238E27FC236}">
                <a16:creationId xmlns:a16="http://schemas.microsoft.com/office/drawing/2014/main" id="{BFEC48E5-7234-4129-B522-4C20B1F2257C}"/>
              </a:ext>
            </a:extLst>
          </p:cNvPr>
          <p:cNvGrpSpPr/>
          <p:nvPr/>
        </p:nvGrpSpPr>
        <p:grpSpPr>
          <a:xfrm>
            <a:off x="669440" y="2894469"/>
            <a:ext cx="2990251" cy="1725006"/>
            <a:chOff x="871913" y="1400454"/>
            <a:chExt cx="2990251" cy="1014748"/>
          </a:xfrm>
        </p:grpSpPr>
        <p:sp>
          <p:nvSpPr>
            <p:cNvPr id="164" name="Shape 252">
              <a:extLst>
                <a:ext uri="{FF2B5EF4-FFF2-40B4-BE49-F238E27FC236}">
                  <a16:creationId xmlns:a16="http://schemas.microsoft.com/office/drawing/2014/main" id="{383986C4-80CE-4722-A627-90CC6B0CC14C}"/>
                </a:ext>
              </a:extLst>
            </p:cNvPr>
            <p:cNvSpPr txBox="1"/>
            <p:nvPr/>
          </p:nvSpPr>
          <p:spPr>
            <a:xfrm>
              <a:off x="871913" y="1400454"/>
              <a:ext cx="870751" cy="830997"/>
            </a:xfrm>
            <a:prstGeom prst="rect">
              <a:avLst/>
            </a:prstGeom>
            <a:noFill/>
            <a:ln>
              <a:noFill/>
            </a:ln>
          </p:spPr>
          <p:txBody>
            <a:bodyPr wrap="square" lIns="91425" tIns="45700" rIns="91425" bIns="45700" anchor="t" anchorCtr="0">
              <a:noAutofit/>
            </a:bodyPr>
            <a:lstStyle/>
            <a:p>
              <a:r>
                <a:rPr lang="en-IN" sz="4800" b="1" kern="0" dirty="0">
                  <a:solidFill>
                    <a:srgbClr val="6F779C"/>
                  </a:solidFill>
                  <a:ea typeface="Arial"/>
                  <a:cs typeface="Arial"/>
                  <a:sym typeface="Arial"/>
                </a:rPr>
                <a:t>05</a:t>
              </a:r>
            </a:p>
          </p:txBody>
        </p:sp>
        <p:grpSp>
          <p:nvGrpSpPr>
            <p:cNvPr id="165" name="Shape 253">
              <a:extLst>
                <a:ext uri="{FF2B5EF4-FFF2-40B4-BE49-F238E27FC236}">
                  <a16:creationId xmlns:a16="http://schemas.microsoft.com/office/drawing/2014/main" id="{3D747A5B-DC67-48BA-8ECF-82ABFBB5745F}"/>
                </a:ext>
              </a:extLst>
            </p:cNvPr>
            <p:cNvGrpSpPr/>
            <p:nvPr/>
          </p:nvGrpSpPr>
          <p:grpSpPr>
            <a:xfrm>
              <a:off x="1670663" y="1430087"/>
              <a:ext cx="2191501" cy="985115"/>
              <a:chOff x="1670663" y="1430087"/>
              <a:chExt cx="2191501" cy="985115"/>
            </a:xfrm>
          </p:grpSpPr>
          <p:sp>
            <p:nvSpPr>
              <p:cNvPr id="166" name="Shape 254">
                <a:extLst>
                  <a:ext uri="{FF2B5EF4-FFF2-40B4-BE49-F238E27FC236}">
                    <a16:creationId xmlns:a16="http://schemas.microsoft.com/office/drawing/2014/main" id="{FAE4061B-DE7B-45AB-AB56-20D1AB61C98F}"/>
                  </a:ext>
                </a:extLst>
              </p:cNvPr>
              <p:cNvSpPr/>
              <p:nvPr/>
            </p:nvSpPr>
            <p:spPr>
              <a:xfrm>
                <a:off x="1670663" y="1676538"/>
                <a:ext cx="2129526" cy="738664"/>
              </a:xfrm>
              <a:prstGeom prst="rect">
                <a:avLst/>
              </a:prstGeom>
              <a:noFill/>
              <a:ln>
                <a:noFill/>
              </a:ln>
            </p:spPr>
            <p:txBody>
              <a:bodyPr wrap="square" lIns="91425" tIns="45700" rIns="91425" bIns="45700" anchor="t" anchorCtr="0">
                <a:noAutofit/>
              </a:bodyPr>
              <a:lstStyle/>
              <a:p>
                <a:r>
                  <a:rPr lang="en-IN" sz="1400" kern="0" dirty="0">
                    <a:solidFill>
                      <a:srgbClr val="7F7F7F"/>
                    </a:solidFill>
                    <a:latin typeface="Times New Roman" panose="02020603050405020304" pitchFamily="18" charset="0"/>
                    <a:ea typeface="Arial"/>
                    <a:cs typeface="Times New Roman" panose="02020603050405020304" pitchFamily="18" charset="0"/>
                    <a:sym typeface="Arial"/>
                  </a:rPr>
                  <a:t>The Intelligent Irrigation System can be monitored and controlled by  a wireless remote with working range of 10Km.</a:t>
                </a:r>
              </a:p>
            </p:txBody>
          </p:sp>
          <p:sp>
            <p:nvSpPr>
              <p:cNvPr id="167" name="Shape 255">
                <a:extLst>
                  <a:ext uri="{FF2B5EF4-FFF2-40B4-BE49-F238E27FC236}">
                    <a16:creationId xmlns:a16="http://schemas.microsoft.com/office/drawing/2014/main" id="{50C8556E-70D0-4A6D-BF0D-9C5500253C4D}"/>
                  </a:ext>
                </a:extLst>
              </p:cNvPr>
              <p:cNvSpPr/>
              <p:nvPr/>
            </p:nvSpPr>
            <p:spPr>
              <a:xfrm>
                <a:off x="1732638" y="1430087"/>
                <a:ext cx="2129526" cy="461665"/>
              </a:xfrm>
              <a:prstGeom prst="rect">
                <a:avLst/>
              </a:prstGeom>
              <a:noFill/>
              <a:ln>
                <a:noFill/>
              </a:ln>
            </p:spPr>
            <p:txBody>
              <a:bodyPr wrap="square" lIns="91425" tIns="45700" rIns="91425" bIns="45700" anchor="t" anchorCtr="0">
                <a:noAutofit/>
              </a:bodyPr>
              <a:lstStyle/>
              <a:p>
                <a:r>
                  <a:rPr lang="en-IN" sz="2400" kern="0" dirty="0">
                    <a:solidFill>
                      <a:srgbClr val="3F3F3F"/>
                    </a:solidFill>
                    <a:ea typeface="Arial"/>
                    <a:cs typeface="Arial"/>
                    <a:sym typeface="Arial"/>
                  </a:rPr>
                  <a:t>Remote</a:t>
                </a:r>
              </a:p>
            </p:txBody>
          </p:sp>
        </p:grpSp>
      </p:grpSp>
      <p:pic>
        <p:nvPicPr>
          <p:cNvPr id="168" name="Picture 167">
            <a:extLst>
              <a:ext uri="{FF2B5EF4-FFF2-40B4-BE49-F238E27FC236}">
                <a16:creationId xmlns:a16="http://schemas.microsoft.com/office/drawing/2014/main" id="{4B3FCCB8-9A9E-480B-B46A-C75CB4288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145" y="3329933"/>
            <a:ext cx="399711" cy="399711"/>
          </a:xfrm>
          <a:prstGeom prst="rect">
            <a:avLst/>
          </a:prstGeom>
        </p:spPr>
      </p:pic>
      <p:pic>
        <p:nvPicPr>
          <p:cNvPr id="169" name="Picture 168">
            <a:extLst>
              <a:ext uri="{FF2B5EF4-FFF2-40B4-BE49-F238E27FC236}">
                <a16:creationId xmlns:a16="http://schemas.microsoft.com/office/drawing/2014/main" id="{B9DB1E96-0FD5-4815-956D-245FA938C0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2045" y="4626983"/>
            <a:ext cx="385313" cy="399712"/>
          </a:xfrm>
          <a:prstGeom prst="rect">
            <a:avLst/>
          </a:prstGeom>
        </p:spPr>
      </p:pic>
      <p:pic>
        <p:nvPicPr>
          <p:cNvPr id="170" name="Picture 169">
            <a:extLst>
              <a:ext uri="{FF2B5EF4-FFF2-40B4-BE49-F238E27FC236}">
                <a16:creationId xmlns:a16="http://schemas.microsoft.com/office/drawing/2014/main" id="{6633CA5E-5ED9-452E-A07C-727E85158B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141" y="4622728"/>
            <a:ext cx="372817" cy="399711"/>
          </a:xfrm>
          <a:prstGeom prst="rect">
            <a:avLst/>
          </a:prstGeom>
        </p:spPr>
      </p:pic>
      <p:pic>
        <p:nvPicPr>
          <p:cNvPr id="171" name="Picture 170">
            <a:extLst>
              <a:ext uri="{FF2B5EF4-FFF2-40B4-BE49-F238E27FC236}">
                <a16:creationId xmlns:a16="http://schemas.microsoft.com/office/drawing/2014/main" id="{3AA2B905-040D-43F2-BB08-8948607329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3147" y="3337243"/>
            <a:ext cx="416681" cy="399711"/>
          </a:xfrm>
          <a:prstGeom prst="rect">
            <a:avLst/>
          </a:prstGeom>
        </p:spPr>
      </p:pic>
      <p:pic>
        <p:nvPicPr>
          <p:cNvPr id="172" name="Picture 171" descr="A close up of a sign&#10;&#10;Description generated with very high confidence">
            <a:extLst>
              <a:ext uri="{FF2B5EF4-FFF2-40B4-BE49-F238E27FC236}">
                <a16:creationId xmlns:a16="http://schemas.microsoft.com/office/drawing/2014/main" id="{38D93BA5-8D4D-4A84-BCBC-078468FDE7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9997" y="2518961"/>
            <a:ext cx="385313" cy="372853"/>
          </a:xfrm>
          <a:prstGeom prst="rect">
            <a:avLst/>
          </a:prstGeom>
        </p:spPr>
      </p:pic>
      <p:sp>
        <p:nvSpPr>
          <p:cNvPr id="55" name="TextBox 54">
            <a:extLst>
              <a:ext uri="{FF2B5EF4-FFF2-40B4-BE49-F238E27FC236}">
                <a16:creationId xmlns:a16="http://schemas.microsoft.com/office/drawing/2014/main" id="{E70E8C88-ABD8-4AED-AC95-0CFC1008D45A}"/>
              </a:ext>
            </a:extLst>
          </p:cNvPr>
          <p:cNvSpPr txBox="1"/>
          <p:nvPr/>
        </p:nvSpPr>
        <p:spPr>
          <a:xfrm>
            <a:off x="11430965" y="6404039"/>
            <a:ext cx="510616" cy="369332"/>
          </a:xfrm>
          <a:prstGeom prst="rect">
            <a:avLst/>
          </a:prstGeom>
          <a:noFill/>
        </p:spPr>
        <p:txBody>
          <a:bodyPr wrap="square" rtlCol="0">
            <a:spAutoFit/>
          </a:bodyPr>
          <a:lstStyle/>
          <a:p>
            <a:r>
              <a:rPr lang="en-IN" dirty="0"/>
              <a:t>08</a:t>
            </a:r>
          </a:p>
        </p:txBody>
      </p:sp>
      <p:sp>
        <p:nvSpPr>
          <p:cNvPr id="57" name="Rectangle 56">
            <a:extLst>
              <a:ext uri="{FF2B5EF4-FFF2-40B4-BE49-F238E27FC236}">
                <a16:creationId xmlns:a16="http://schemas.microsoft.com/office/drawing/2014/main" id="{0037381E-C5F2-484D-9EC9-2C1ACB588673}"/>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23570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5" name="Shape 236">
            <a:extLst>
              <a:ext uri="{FF2B5EF4-FFF2-40B4-BE49-F238E27FC236}">
                <a16:creationId xmlns:a16="http://schemas.microsoft.com/office/drawing/2014/main" id="{EB49C44C-3E2D-4881-AD45-4D8D6DBBD466}"/>
              </a:ext>
            </a:extLst>
          </p:cNvPr>
          <p:cNvSpPr txBox="1">
            <a:spLocks noGrp="1"/>
          </p:cNvSpPr>
          <p:nvPr>
            <p:ph type="title"/>
          </p:nvPr>
        </p:nvSpPr>
        <p:spPr>
          <a:xfrm>
            <a:off x="611030" y="274640"/>
            <a:ext cx="10969943" cy="711081"/>
          </a:xfrm>
          <a:prstGeom prst="rect">
            <a:avLst/>
          </a:prstGeom>
          <a:noFill/>
          <a:ln>
            <a:noFill/>
          </a:ln>
        </p:spPr>
        <p:txBody>
          <a:bodyPr wrap="square" lIns="121875" tIns="60925" rIns="121875" bIns="60925" anchor="ctr" anchorCtr="0">
            <a:noAutofit/>
          </a:bodyPr>
          <a:lstStyle/>
          <a:p>
            <a:r>
              <a:rPr lang="en-IN" b="1" dirty="0">
                <a:solidFill>
                  <a:srgbClr val="3F3F3F"/>
                </a:solidFill>
                <a:latin typeface="+mn-lt"/>
              </a:rPr>
              <a:t>Cayenne IoT Cloud Service</a:t>
            </a:r>
          </a:p>
        </p:txBody>
      </p:sp>
      <p:pic>
        <p:nvPicPr>
          <p:cNvPr id="3" name="Picture 2">
            <a:extLst>
              <a:ext uri="{FF2B5EF4-FFF2-40B4-BE49-F238E27FC236}">
                <a16:creationId xmlns:a16="http://schemas.microsoft.com/office/drawing/2014/main" id="{B899902F-E393-4B09-BE3F-7F7542B28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930" y="2947043"/>
            <a:ext cx="8468139" cy="2932043"/>
          </a:xfrm>
          <a:prstGeom prst="rect">
            <a:avLst/>
          </a:prstGeom>
        </p:spPr>
      </p:pic>
      <p:sp>
        <p:nvSpPr>
          <p:cNvPr id="6" name="TextBox 5">
            <a:extLst>
              <a:ext uri="{FF2B5EF4-FFF2-40B4-BE49-F238E27FC236}">
                <a16:creationId xmlns:a16="http://schemas.microsoft.com/office/drawing/2014/main" id="{6657DBFF-7539-491E-86FD-7BB5A63B8537}"/>
              </a:ext>
            </a:extLst>
          </p:cNvPr>
          <p:cNvSpPr txBox="1"/>
          <p:nvPr/>
        </p:nvSpPr>
        <p:spPr>
          <a:xfrm>
            <a:off x="11419510" y="6178347"/>
            <a:ext cx="510616" cy="369332"/>
          </a:xfrm>
          <a:prstGeom prst="rect">
            <a:avLst/>
          </a:prstGeom>
          <a:noFill/>
        </p:spPr>
        <p:txBody>
          <a:bodyPr wrap="square" rtlCol="0">
            <a:spAutoFit/>
          </a:bodyPr>
          <a:lstStyle/>
          <a:p>
            <a:r>
              <a:rPr lang="en-IN" dirty="0"/>
              <a:t>09</a:t>
            </a:r>
          </a:p>
        </p:txBody>
      </p:sp>
      <p:sp>
        <p:nvSpPr>
          <p:cNvPr id="7" name="Shape 286">
            <a:extLst>
              <a:ext uri="{FF2B5EF4-FFF2-40B4-BE49-F238E27FC236}">
                <a16:creationId xmlns:a16="http://schemas.microsoft.com/office/drawing/2014/main" id="{688D82F1-E271-466C-BAB8-23F470383B65}"/>
              </a:ext>
            </a:extLst>
          </p:cNvPr>
          <p:cNvSpPr txBox="1"/>
          <p:nvPr/>
        </p:nvSpPr>
        <p:spPr>
          <a:xfrm>
            <a:off x="1182012" y="1549733"/>
            <a:ext cx="9923310" cy="825468"/>
          </a:xfrm>
          <a:prstGeom prst="rect">
            <a:avLst/>
          </a:prstGeom>
          <a:noFill/>
          <a:ln>
            <a:noFill/>
          </a:ln>
        </p:spPr>
        <p:txBody>
          <a:bodyPr wrap="square" lIns="91425" tIns="45700" rIns="91425" bIns="45700" anchor="t" anchorCtr="0">
            <a:noAutofit/>
          </a:bodyPr>
          <a:lstStyle/>
          <a:p>
            <a:pPr lvl="0"/>
            <a:r>
              <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rPr>
              <a:t>Cayenne is a Open source IoT platform Works with MQTT protocol.</a:t>
            </a:r>
          </a:p>
          <a:p>
            <a:endParaRPr lang="en-IN" sz="2400" kern="0" dirty="0">
              <a:solidFill>
                <a:schemeClr val="tx1">
                  <a:lumMod val="85000"/>
                  <a:lumOff val="15000"/>
                </a:schemeClr>
              </a:solidFill>
              <a:latin typeface="Times New Roman" panose="02020603050405020304" pitchFamily="18" charset="0"/>
              <a:ea typeface="Arial"/>
              <a:cs typeface="Times New Roman" panose="02020603050405020304" pitchFamily="18" charset="0"/>
              <a:sym typeface="Arial"/>
            </a:endParaRPr>
          </a:p>
        </p:txBody>
      </p:sp>
      <p:sp>
        <p:nvSpPr>
          <p:cNvPr id="8" name="Rectangle 7">
            <a:extLst>
              <a:ext uri="{FF2B5EF4-FFF2-40B4-BE49-F238E27FC236}">
                <a16:creationId xmlns:a16="http://schemas.microsoft.com/office/drawing/2014/main" id="{52670AE0-20D0-4A61-BF05-CB513606B5DD}"/>
              </a:ext>
            </a:extLst>
          </p:cNvPr>
          <p:cNvSpPr/>
          <p:nvPr/>
        </p:nvSpPr>
        <p:spPr>
          <a:xfrm>
            <a:off x="635179" y="6178347"/>
            <a:ext cx="1300356" cy="369332"/>
          </a:xfrm>
          <a:prstGeom prst="rect">
            <a:avLst/>
          </a:prstGeom>
        </p:spPr>
        <p:txBody>
          <a:bodyPr wrap="none">
            <a:spAutoFit/>
          </a:bodyPr>
          <a:lstStyle/>
          <a:p>
            <a:r>
              <a:rPr lang="en-IN" dirty="0"/>
              <a:t>15/03/2018</a:t>
            </a:r>
          </a:p>
        </p:txBody>
      </p:sp>
    </p:spTree>
    <p:extLst>
      <p:ext uri="{BB962C8B-B14F-4D97-AF65-F5344CB8AC3E}">
        <p14:creationId xmlns:p14="http://schemas.microsoft.com/office/powerpoint/2010/main" val="345111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602</Words>
  <Application>Microsoft Office PowerPoint</Application>
  <PresentationFormat>Widescreen</PresentationFormat>
  <Paragraphs>182</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Factors to be considered during irrigation</vt:lpstr>
      <vt:lpstr>Sensor Monitoring</vt:lpstr>
      <vt:lpstr>Device Features</vt:lpstr>
      <vt:lpstr>PowerPoint Presentation</vt:lpstr>
      <vt:lpstr>PowerPoint Presentation</vt:lpstr>
      <vt:lpstr>PowerPoint Presentation</vt:lpstr>
      <vt:lpstr>Cayenne IoT Cloud Service</vt:lpstr>
      <vt:lpstr>Cayenne Realtime Database </vt:lpstr>
      <vt:lpstr>Database Analysis in Graph </vt:lpstr>
      <vt:lpstr>PowerPoint Presentation</vt:lpstr>
      <vt:lpstr>Advanced features involved in device</vt:lpstr>
      <vt:lpstr>Communication Network Involved </vt:lpstr>
      <vt:lpstr>Hardware Required</vt:lpstr>
      <vt:lpstr>Software Required</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 VS</dc:creator>
  <cp:lastModifiedBy>RANJIT VS</cp:lastModifiedBy>
  <cp:revision>137</cp:revision>
  <dcterms:created xsi:type="dcterms:W3CDTF">2017-12-31T10:43:51Z</dcterms:created>
  <dcterms:modified xsi:type="dcterms:W3CDTF">2018-05-02T11:40:32Z</dcterms:modified>
</cp:coreProperties>
</file>