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8D1850A-173A-4609-8384-B58E89F610E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Energy 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58937D-4544-4C59-A682-7A188E347EA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12-08-2025 11:20:30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ion Wise Analysis" id="2" name="slide2">
            <a:extLst>
              <a:ext uri="{FF2B5EF4-FFF2-40B4-BE49-F238E27FC236}">
                <a16:creationId xmlns:a16="http://schemas.microsoft.com/office/drawing/2014/main" id="{E80B6ADF-7708-464B-991F-756DD8012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77"/>
            <a:ext cx="12192000" cy="651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nnel Analysis" id="3" name="slide3">
            <a:extLst>
              <a:ext uri="{FF2B5EF4-FFF2-40B4-BE49-F238E27FC236}">
                <a16:creationId xmlns:a16="http://schemas.microsoft.com/office/drawing/2014/main" id="{600D334D-1E75-4A22-9BF3-1CF73A8BD7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" y="0"/>
            <a:ext cx="12117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rea Of Intrest" id="4" name="slide4">
            <a:extLst>
              <a:ext uri="{FF2B5EF4-FFF2-40B4-BE49-F238E27FC236}">
                <a16:creationId xmlns:a16="http://schemas.microsoft.com/office/drawing/2014/main" id="{3209D6E9-FF43-40FF-98A7-4695C2CDA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26" y="0"/>
            <a:ext cx="11548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sic Stats" id="5" name="slide5">
            <a:extLst>
              <a:ext uri="{FF2B5EF4-FFF2-40B4-BE49-F238E27FC236}">
                <a16:creationId xmlns:a16="http://schemas.microsoft.com/office/drawing/2014/main" id="{518B522E-5779-416D-898D-35711FD381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6" y="0"/>
            <a:ext cx="104265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" id="6" name="slide6">
            <a:extLst>
              <a:ext uri="{FF2B5EF4-FFF2-40B4-BE49-F238E27FC236}">
                <a16:creationId xmlns:a16="http://schemas.microsoft.com/office/drawing/2014/main" id="{2AEB39F8-8FD2-41B8-9863-B8C4C99027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9" y="0"/>
            <a:ext cx="116949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2025-08-12T05:50:31Z</dcterms:created>
  <dcterms:modified xsi:type="dcterms:W3CDTF">2025-08-12T05:50:31Z</dcterms:modified>
</cp:coreProperties>
</file>