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1219140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12191400" cy="1392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20232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11988720" y="0"/>
            <a:ext cx="20232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99080" y="6388560"/>
            <a:ext cx="1177668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203040" y="155520"/>
            <a:ext cx="1177668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203040" y="1276560"/>
            <a:ext cx="11777400" cy="0"/>
          </a:xfrm>
          <a:prstGeom prst="line">
            <a:avLst/>
          </a:prstGeom>
          <a:ln cap="rnd"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5689440" y="956160"/>
            <a:ext cx="812160" cy="60876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5815440" y="1050480"/>
            <a:ext cx="560160" cy="41976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1219140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11988720" y="2880"/>
            <a:ext cx="20232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20232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12191400" cy="2513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95120" y="6391800"/>
            <a:ext cx="1177668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207000" y="2419920"/>
            <a:ext cx="11777400" cy="0"/>
          </a:xfrm>
          <a:prstGeom prst="line">
            <a:avLst/>
          </a:prstGeom>
          <a:ln cap="rnd" w="1152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203040" y="152280"/>
            <a:ext cx="1177668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5689440" y="2115360"/>
            <a:ext cx="812160" cy="60876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5815440" y="2209680"/>
            <a:ext cx="560160" cy="41976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402480" y="35280"/>
            <a:ext cx="113785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6705720"/>
            <a:ext cx="1219140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0" y="0"/>
            <a:ext cx="12191400" cy="1392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0" y="0"/>
            <a:ext cx="20232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4"/>
          <p:cNvSpPr/>
          <p:nvPr/>
        </p:nvSpPr>
        <p:spPr>
          <a:xfrm>
            <a:off x="11988720" y="0"/>
            <a:ext cx="20232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5"/>
          <p:cNvSpPr/>
          <p:nvPr/>
        </p:nvSpPr>
        <p:spPr>
          <a:xfrm>
            <a:off x="199080" y="6388560"/>
            <a:ext cx="1177668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"/>
          <p:cNvSpPr/>
          <p:nvPr/>
        </p:nvSpPr>
        <p:spPr>
          <a:xfrm>
            <a:off x="203040" y="155520"/>
            <a:ext cx="1177668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7"/>
          <p:cNvSpPr/>
          <p:nvPr/>
        </p:nvSpPr>
        <p:spPr>
          <a:xfrm>
            <a:off x="203040" y="1276560"/>
            <a:ext cx="11777400" cy="0"/>
          </a:xfrm>
          <a:prstGeom prst="line">
            <a:avLst/>
          </a:prstGeom>
          <a:ln cap="rnd"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8"/>
          <p:cNvSpPr/>
          <p:nvPr/>
        </p:nvSpPr>
        <p:spPr>
          <a:xfrm>
            <a:off x="5689440" y="956160"/>
            <a:ext cx="812160" cy="60876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5815440" y="1050480"/>
            <a:ext cx="560160" cy="41976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705720"/>
            <a:ext cx="12191400" cy="151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12191400" cy="1392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0" y="0"/>
            <a:ext cx="20232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11988720" y="0"/>
            <a:ext cx="202320" cy="6857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>
            <a:off x="199080" y="6388560"/>
            <a:ext cx="11776680" cy="3088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6"/>
          <p:cNvSpPr/>
          <p:nvPr/>
        </p:nvSpPr>
        <p:spPr>
          <a:xfrm>
            <a:off x="203040" y="155520"/>
            <a:ext cx="11776680" cy="654624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7"/>
          <p:cNvSpPr/>
          <p:nvPr/>
        </p:nvSpPr>
        <p:spPr>
          <a:xfrm>
            <a:off x="203040" y="1276560"/>
            <a:ext cx="11777400" cy="0"/>
          </a:xfrm>
          <a:prstGeom prst="line">
            <a:avLst/>
          </a:prstGeom>
          <a:ln cap="rnd"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8"/>
          <p:cNvSpPr/>
          <p:nvPr/>
        </p:nvSpPr>
        <p:spPr>
          <a:xfrm>
            <a:off x="5689440" y="956160"/>
            <a:ext cx="812160" cy="60876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1" name="CustomShape 9"/>
          <p:cNvSpPr/>
          <p:nvPr/>
        </p:nvSpPr>
        <p:spPr>
          <a:xfrm>
            <a:off x="5815440" y="1050480"/>
            <a:ext cx="560160" cy="41976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23880" y="2566800"/>
            <a:ext cx="9143280" cy="37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IN" sz="1600" spc="245" strike="noStrike" cap="all">
                <a:solidFill>
                  <a:srgbClr val="646b86"/>
                </a:solidFill>
                <a:latin typeface="Georgia"/>
              </a:rPr>
              <a:t>Date of presentation: 30</a:t>
            </a:r>
            <a:r>
              <a:rPr b="1" lang="en-IN" sz="1600" spc="245" strike="noStrike" baseline="30000" cap="all">
                <a:solidFill>
                  <a:srgbClr val="646b86"/>
                </a:solidFill>
                <a:latin typeface="Georgia"/>
              </a:rPr>
              <a:t>th</a:t>
            </a:r>
            <a:r>
              <a:rPr b="1" lang="en-IN" sz="1600" spc="245" strike="noStrike" cap="all">
                <a:solidFill>
                  <a:srgbClr val="646b86"/>
                </a:solidFill>
                <a:latin typeface="Georgia"/>
              </a:rPr>
              <a:t> Sep ,2021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i="1" lang="en-IN" sz="1600" spc="245" strike="noStrike" cap="all">
                <a:solidFill>
                  <a:srgbClr val="646b86"/>
                </a:solidFill>
                <a:latin typeface="Georgia"/>
              </a:rPr>
              <a:t>E - Diploma in Advanced Computing (E-DAC)</a:t>
            </a:r>
            <a:r>
              <a:rPr b="1" lang="en-IN" sz="1600" spc="245" strike="noStrike" cap="all">
                <a:solidFill>
                  <a:srgbClr val="646b86"/>
                </a:solidFill>
                <a:latin typeface="Georgia"/>
              </a:rPr>
              <a:t>, 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IN" sz="1600" spc="245" strike="noStrike" cap="all">
                <a:solidFill>
                  <a:srgbClr val="646b86"/>
                </a:solidFill>
                <a:latin typeface="Georgia"/>
              </a:rPr>
              <a:t>May 2021 Batch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IN" sz="1600" spc="245" strike="noStrike" cap="all">
                <a:solidFill>
                  <a:srgbClr val="646b86"/>
                </a:solidFill>
                <a:latin typeface="Georgia"/>
              </a:rPr>
              <a:t>institute OF ADVANCED COMPUTING AND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IN" sz="1600" spc="245" strike="noStrike" cap="all">
                <a:solidFill>
                  <a:srgbClr val="646b86"/>
                </a:solidFill>
                <a:latin typeface="Georgia"/>
              </a:rPr>
              <a:t>SOFTWARE DEVELOPMENT,PUNE.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132200" y="770040"/>
            <a:ext cx="9912600" cy="13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d16349"/>
                </a:solidFill>
                <a:latin typeface="Georgia"/>
              </a:rPr>
              <a:t>COURIER SERVICE MANAGEMENT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02480" y="228600"/>
            <a:ext cx="113785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7b9899"/>
                </a:solidFill>
                <a:latin typeface="Georgia"/>
              </a:rPr>
              <a:t>Courier Details: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02480" y="1527120"/>
            <a:ext cx="113378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792000" y="1584000"/>
            <a:ext cx="9752760" cy="473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02480" y="228600"/>
            <a:ext cx="113785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7b9899"/>
                </a:solidFill>
                <a:latin typeface="Georgia"/>
              </a:rPr>
              <a:t>Employees List: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02480" y="1527120"/>
            <a:ext cx="113378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686880" y="1584000"/>
            <a:ext cx="9752760" cy="47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02480" y="228600"/>
            <a:ext cx="113785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7b9899"/>
                </a:solidFill>
                <a:latin typeface="Georgia"/>
              </a:rPr>
              <a:t>Add Courier Details: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02480" y="1527120"/>
            <a:ext cx="113378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720000" y="1635480"/>
            <a:ext cx="9752760" cy="455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02480" y="228600"/>
            <a:ext cx="113785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7b9899"/>
                </a:solidFill>
                <a:latin typeface="Georgia"/>
              </a:rPr>
              <a:t>Add Branch: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02480" y="1527120"/>
            <a:ext cx="113378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008000" y="1656000"/>
            <a:ext cx="9752760" cy="460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02480" y="228600"/>
            <a:ext cx="113785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7b9899"/>
                </a:solidFill>
                <a:latin typeface="Georgia"/>
              </a:rPr>
              <a:t>View Employee Details: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02480" y="1527120"/>
            <a:ext cx="113378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402480" y="1618920"/>
            <a:ext cx="10685160" cy="471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02480" y="228600"/>
            <a:ext cx="113785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7b9899"/>
                </a:solidFill>
                <a:latin typeface="Georgia"/>
              </a:rPr>
              <a:t>Customer Courier Booking: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02480" y="1527120"/>
            <a:ext cx="113378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560880" y="1656000"/>
            <a:ext cx="10670760" cy="460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02480" y="228600"/>
            <a:ext cx="113785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7b9899"/>
                </a:solidFill>
                <a:latin typeface="Georgia"/>
              </a:rPr>
              <a:t>c).Admin:Login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02480" y="1527120"/>
            <a:ext cx="113378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576000" y="1656000"/>
            <a:ext cx="10439640" cy="463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02480" y="228600"/>
            <a:ext cx="113785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7b9899"/>
                </a:solidFill>
                <a:latin typeface="Georgia"/>
              </a:rPr>
              <a:t>B).Admin:View Courier Details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02480" y="1527120"/>
            <a:ext cx="113378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864000" y="1555200"/>
            <a:ext cx="9705240" cy="478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8080" y="1825560"/>
            <a:ext cx="86245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28800" algn="ctr">
              <a:lnSpc>
                <a:spcPct val="100000"/>
              </a:lnSpc>
              <a:spcBef>
                <a:spcPts val="1440"/>
              </a:spcBef>
            </a:pPr>
            <a:r>
              <a:rPr b="0" lang="en-IN" sz="7200" spc="-1" strike="noStrike">
                <a:solidFill>
                  <a:srgbClr val="000000"/>
                </a:solidFill>
                <a:latin typeface="Georgia"/>
              </a:rPr>
              <a:t>Thank You</a:t>
            </a:r>
            <a:endParaRPr b="0" lang="en-IN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02480" y="228600"/>
            <a:ext cx="113785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7b9899"/>
                </a:solidFill>
                <a:latin typeface="Georgia"/>
              </a:rPr>
              <a:t>Project Team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41560" y="1596600"/>
            <a:ext cx="9905400" cy="41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" charset="2"/>
              <a:buChar char=""/>
            </a:pP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Group No – 100</a:t>
            </a:r>
            <a:endParaRPr b="0" lang="en-IN" sz="27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" charset="2"/>
              <a:buChar char=""/>
            </a:pP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Project Guide – Mr. Akshay Parab.</a:t>
            </a:r>
            <a:endParaRPr b="0" lang="en-IN" sz="27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" charset="2"/>
              <a:buChar char=""/>
            </a:pP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Faculty Guide – Mrs. Monica Jadhav.</a:t>
            </a:r>
            <a:endParaRPr b="0" lang="en-IN" sz="27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" charset="2"/>
              <a:buChar char=""/>
            </a:pP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Project Members –</a:t>
            </a:r>
            <a:endParaRPr b="0" lang="en-IN" sz="27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Savita Gujare.</a:t>
            </a:r>
            <a:endParaRPr b="0" lang="en-IN" sz="27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Ranjit Gaikwad.</a:t>
            </a: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02480" y="228600"/>
            <a:ext cx="113785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IN" sz="3300" spc="-1" strike="noStrike">
                <a:solidFill>
                  <a:srgbClr val="7b9899"/>
                </a:solidFill>
                <a:latin typeface="Georgia"/>
              </a:rPr>
              <a:t>Content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02480" y="1527120"/>
            <a:ext cx="113378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Introduction</a:t>
            </a:r>
            <a:endParaRPr b="0" lang="en-IN" sz="27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Project Flow</a:t>
            </a:r>
            <a:endParaRPr b="0" lang="en-IN" sz="27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Details About Project</a:t>
            </a:r>
            <a:endParaRPr b="0" lang="en-IN" sz="27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Conclusion</a:t>
            </a:r>
            <a:endParaRPr b="0" lang="en-IN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02480" y="228600"/>
            <a:ext cx="113785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7b9899"/>
                </a:solidFill>
                <a:latin typeface="Georgia"/>
              </a:rPr>
              <a:t>Introduction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02480" y="1527120"/>
            <a:ext cx="113378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This Courier Service Management Project will have different modules. The login section will have login facility for the admin and for the user who will operate this system. </a:t>
            </a: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        </a:t>
            </a: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While taking orders from its customers, it will take all the details</a:t>
            </a: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Georgia"/>
              </a:rPr>
              <a:t>of its customers who is placing the orders and all the details for the recipient such as its address, name, mobile number.</a:t>
            </a: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02480" y="228600"/>
            <a:ext cx="113785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7b9899"/>
                </a:solidFill>
                <a:latin typeface="Georgia"/>
              </a:rPr>
              <a:t>Project Flow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02480" y="1527120"/>
            <a:ext cx="113378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02480" y="1527120"/>
            <a:ext cx="10829160" cy="480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02480" y="228600"/>
            <a:ext cx="113785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7b9899"/>
                </a:solidFill>
                <a:latin typeface="Georgia"/>
              </a:rPr>
              <a:t>A).User:HomePage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09800" y="1656000"/>
            <a:ext cx="113378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576000" y="1512000"/>
            <a:ext cx="10151640" cy="46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02480" y="228600"/>
            <a:ext cx="113785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7b9899"/>
                </a:solidFill>
                <a:latin typeface="Georgia"/>
              </a:rPr>
              <a:t>Login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02480" y="1527120"/>
            <a:ext cx="113378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792000" y="1514520"/>
            <a:ext cx="9752760" cy="453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02480" y="321480"/>
            <a:ext cx="113785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7b9899"/>
                </a:solidFill>
                <a:latin typeface="Georgia"/>
              </a:rPr>
              <a:t>SignUp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02480" y="1527120"/>
            <a:ext cx="113378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504000" y="1527120"/>
            <a:ext cx="10655640" cy="460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02480" y="228600"/>
            <a:ext cx="113785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7b9899"/>
                </a:solidFill>
                <a:latin typeface="Georgia"/>
              </a:rPr>
              <a:t>Branches:-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02480" y="1527120"/>
            <a:ext cx="113378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864000" y="1584000"/>
            <a:ext cx="9752760" cy="463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350</TotalTime>
  <Application>Trio_Office/6.2.8.2$Windows_x86 LibreOffice_project/</Application>
  <Words>165</Words>
  <Paragraphs>138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2021-01-26T11:32:06Z</dcterms:created>
  <dc:creator>Udbhav Garg</dc:creator>
  <dc:description/>
  <dc:language>en-IN</dc:language>
  <cp:lastModifiedBy/>
  <dcterms:modified xsi:type="dcterms:W3CDTF">2021-09-30T08:52:10Z</dcterms:modified>
  <cp:revision>112</cp:revision>
  <dc:subject/>
  <dc:title>Non Profit Donation Management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