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269" r:id="rId3"/>
    <p:sldId id="257" r:id="rId4"/>
    <p:sldId id="279" r:id="rId5"/>
    <p:sldId id="284" r:id="rId6"/>
    <p:sldId id="286" r:id="rId7"/>
    <p:sldId id="287" r:id="rId8"/>
    <p:sldId id="285" r:id="rId9"/>
    <p:sldId id="282" r:id="rId10"/>
    <p:sldId id="283" r:id="rId11"/>
    <p:sldId id="288" r:id="rId12"/>
    <p:sldId id="280" r:id="rId13"/>
    <p:sldId id="281" r:id="rId14"/>
    <p:sldId id="258" r:id="rId15"/>
    <p:sldId id="302" r:id="rId16"/>
    <p:sldId id="303" r:id="rId17"/>
    <p:sldId id="306" r:id="rId18"/>
    <p:sldId id="293" r:id="rId19"/>
    <p:sldId id="289" r:id="rId20"/>
    <p:sldId id="290" r:id="rId21"/>
    <p:sldId id="291" r:id="rId22"/>
    <p:sldId id="292" r:id="rId23"/>
    <p:sldId id="294" r:id="rId24"/>
    <p:sldId id="296" r:id="rId25"/>
    <p:sldId id="298" r:id="rId26"/>
    <p:sldId id="295" r:id="rId27"/>
    <p:sldId id="297" r:id="rId28"/>
    <p:sldId id="299" r:id="rId29"/>
    <p:sldId id="301" r:id="rId30"/>
    <p:sldId id="30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20:39.546"/>
    </inkml:context>
    <inkml:brush xml:id="br0">
      <inkml:brushProperty name="width" value="0.05292" units="cm"/>
      <inkml:brushProperty name="height" value="0.05292" units="cm"/>
      <inkml:brushProperty name="color" value="#FF0000"/>
    </inkml:brush>
  </inkml:definitions>
  <inkml:trace contextRef="#ctx0" brushRef="#br0">28052 4954 11 0,'0'0'17'0,"0"0"-13"0,0 0 18 0,0 0-13 0,-71-20-8 0,64 20-1 16,-1 0 8-16,-1 0-4 16,1 0 4-16,-2 0-8 15,3 0 0-15,-1 0 1 16,4 0-1-16,0 0-3 15,0 0 1-15,1 0-2 16,-3 0 4-16,0 0 4 16,-1 0 2-16,-2 0 30 0,2 0-3 15,0 0 10-15,1 0-21 16,-1 0-6-16,0 0 8 16,-4 0-11-16,2 0-3 15,2 0 13-15,2 0-14 16,5 0 18-16,0 0 14 15,0 0-21-15,0 0-1 16,0 0-19-16,11 0 0 16,13 0 8-16,14 2 11 15,15 2 2-15,21 6-6 16,19 3-12-16,14 3-3 16,11 4 10-16,6 6-9 0,4 1-1 15,4 0 3-15,5 0-3 16,-1-1 9-16,-5-5-9 15,-13-4-9-15,-9-5 9 16,-17 0 11-16,-14-4-11 16,-17-6-8-16,-21 1 8 15,-16-2 11-15,-17 1 0 16,-5-2-4-16,-2 0-5 16,0 0 6-16,0 0-8 15,0 0-9-15,0 0 5 16,0 1-2-16,0-1-40 15,0 2-18-15,0 2-77 16,0-4-99-16</inkml:trace>
  <inkml:trace contextRef="#ctx0" brushRef="#br0" timeOffset="744.69">27908 5197 28 0,'0'0'189'0,"0"0"-161"15,0 0 51-15,0 0-26 16,0 0-26-16,0 0-3 16,83-37-22-16,-22 29-2 15,23 1 3-15,19-2 1 16,19 5-2-16,16 0-2 15,14 4 0-15,6 0-6 16,4 0 5-16,-11 0-16 16,-19 4-9-16,-22-1-1 0,-25-1 17 15,-25-2-6-15,-27 2-22 16,-22-2 17-16,-11 0 15 16,-13 0 12-16,-26 0 13 15,-19-5-19-15,-15-7-46 16,-11 2-5-16,-7 0 38 15,-9 2-1-15,-7 5 5 16,-11 0-30-16,-5 3 20 16,0 0 13-16,3 0 6 15,3 0 8-15,6 0-8 16,13 1 11-16,10 8-11 16,16-1 0-16,14 2 5 0,14-4 8 15,14-3-10-15,13-2 14 16,11-1-14-16,6 0-3 15,0 0-8-15,18 0 8 16,17 0 28-16,15 0 23 16,17 0-19-16,14 0-18 15,10 0-1-15,3 0-1 16,-2 0-9-16,-1 0 4 16,-6-1 8-16,-9-3-14 15,-11-1 12-15,-15-3 0 16,-14 2 16-16,-15-2 6 15,-11 3-33-15,-8 1 3 16,-2 4-5-16,-5 0-86 0,-20 0-153 16</inkml:trace>
  <inkml:trace contextRef="#ctx0" brushRef="#br0" timeOffset="2935.79">11014 5053 3 0,'0'0'75'16,"0"0"11"-16,0 0-15 15,0 0-2-15,0 0-27 0,0 0 6 16,-3-3-10 0,3 3-2-16,0-1-9 0,0 1-15 15,0 0 5-15,0 0-17 16,0 0 4-16,0 0-10 15,0 0 4-15,0 0 1 16,0 0-2-16,3 0 0 16,8 0 3-16,8 0 2 15,-1 0 2-15,5 0-3 16,-1 0-1-16,2 0 0 16,1 1-1-16,2 4 3 15,-3 1-3-15,3-3 1 16,-6 0 0-16,6-2 0 15,-3 1 0-15,-1-1 0 16,0 3 0-16,-5-2 4 16,-1-2-4-16,0 2 0 0,2-2 2 15,-2 0-4-15,4 0 2 16,-2 0 0-16,-2 0 0 16,0 0 3-16,-3 0-2 15,4 0-1-15,-5 0 1 16,2 0-6-16,0 0 7 15,1-4-2-15,4-1 0 16,4 1 5-16,6 1-9 16,4 3 4-16,6 0 0 0,2 0-1 15,3 0 1 1,2 0 5-16,1 1-5 0,-2 5-11 16,0-1 11-1,-2-1 1-15,-4-1 4 0,0-1-7 16,-2-1 2-16,-4 2 0 15,-1-3 0-15,-3 0 3 16,-2 0-3-16,-4 0 0 16,-3 0 0-16,1 0 0 15,-1 0 1-15,-1 0-1 16,2 0 0-16,0 0 1 16,3 0-1-16,-2 0 0 15,4 0 0-15,0 0 0 16,-2 0 0-16,3 0 0 15,1 0 0-15,-3 0 2 16,4 3-2-16,3 1 0 16,3 3 0-16,4-4 7 0,1 0-7 15,3 0 0-15,0 0 7 16,0 1-7-16,0 0 0 16,0 0-3-16,0 2 2 15,1-1 1-15,1-1 5 16,-1 0-4-16,1-3-1 15,-6-1 2-15,2 0-2 16,-5 0 0-16,-1 0 5 16,1 2-7-16,-1-2 5 15,1 0-3-15,-1 0 3 16,0 1-3-16,1-1 0 16,1 0 0-16,2 0 4 0,-2 0 7 15,1 0-8-15,-1-1 1 16,0-5 2-16,-2 1-3 15,-3 3 2-15,-8 1-5 16,-7-1 2-16,-6 2 6 16,-6-1-8-16,-4 1 0 15,-2 0 3-15,0 0-3 16,0 0-3-16,0 0-6 16,0 0-16-16,0 0-42 15,-5 11-12-15,-2 2-147 16</inkml:trace>
  <inkml:trace contextRef="#ctx0" brushRef="#br0" timeOffset="15813.89">11552 9763 55 0,'0'0'96'16,"0"0"-35"-16,0 0 15 16,0 0 4-16,0 0-22 15,0 0-5-15,0 0-19 16,0 0-19-16,0-8 4 16,0 6-19-16,0 1 0 15,0-2 1-15,0-1 4 16,0-2-5-16,0-1 0 0,0 0 3 15,-2 0 1-15,-1-1-4 16,-3-2 0-16,-4 0 3 16,1-4 2-16,-3-2-4 15,-3-5-1-15,-2 1 5 16,-2-1-10-16,0 8 2 16,2 6-7-16,-2 7 5 15,-2 0-12-15,-4 20 17 16,-1 11 2-16,3 6 1 15,4 3-4-15,6-4 1 16,6 5-2-16,4 0-9 16,3 1 5-16,0 0 6 15,1-2-5-15,8-3 3 16,4-6-7-16,-2-9 6 16,3-3-15-16,-1-9 16 0,2-4-17 15,3-6 5-15,4 0 12 16,2-22 4-16,6-9 4 15,1-10-6-15,2-8 0 16,-3-9-3-16,-3-3 9 16,-3 2-4-16,-8-3-2 15,-7 1 0-15,-6-1-3 16,-3 1 4-16,0 6-1 16,-11 10 12-16,-3 8-5 15,1 13 24-15,2 10 2 16,3 11-19-16,5 3-2 15,2 11-12-15,1 24-13 0,0 17 13 16,-2 9 1-16,2 2 11 16,0-3-12-16,0-6 3 15,0-1-2-15,0-8-1 16,3-2-4-16,12-8-13 16,3-1-39-16,3-8-9 15,3-8-73-15,-2-4-151 16</inkml:trace>
  <inkml:trace contextRef="#ctx0" brushRef="#br0" timeOffset="16511.88">11947 9794 181 0,'0'0'120'0,"0"0"-50"16,0 0-24-16,0 0 18 15,0 0 9-15,0 0-46 16,-83-77 12-16,64 77-6 16,0 5-31-16,0 20 9 15,4 7-10-15,4 4-1 16,4 0 8-16,6 0-3 16,1-3-5-16,0-3 0 15,0-4 0-15,8-3-7 16,4-6 7-16,2-4-10 15,7-9 7-15,1-4-30 16,2 0 33-16,-2-12 3 0,1-13 1 16,-3-4-2-16,-3-6-2 15,-7-3 0-15,-4 4 9 16,-4-5-8-16,-2 8 16 16,0 7 0-16,0 10 5 15,0 9 13-15,0 5-24 16,0 0-11-16,6 16-8 15,6 13-1-15,3 2 9 16,-3-2 0-16,1-2 2 16,1-3 1-16,3-6-3 15,0-4 0-15,-1-4-4 16,1-8 12-16,-1-2-8 16,8-5 6-16,0-19-3 0,4-7-6 15,1-8-7-15,-4-3-2 16,-4-4 10-16,-8-4-13 15,-5-3 14-15,-3 1-4 16,-5-3 5-16,0 3-4 16,0 9 4-16,0 14 0 15,0 13 10-15,0 8-10 16,0 8 26-16,0 6-26 16,0 25-21-16,0 15 21 15,-1 11 2-15,1 1-2 16,0-3 2-16,0-3-2 15,0-4 0-15,6-2 0 0,0-2-5 16,2-3-14-16,-2-7-39 16,2-6-25-16,0-14-66 15,1-14-186-15</inkml:trace>
  <inkml:trace contextRef="#ctx0" brushRef="#br0" timeOffset="17067.97">12305 9710 157 0,'0'0'183'16,"0"0"-100"-16,0 0-57 0,0 0-6 15,0 0 32 1,0 0-27-16,98 3-25 0,-51 3 9 16,7-6-9-1,-1 0-11-15,0 0-8 0,-9 0-17 16,-6-7 19-16,-4-2 4 15,-3-4 13-15,-5 3 2 16,-10-4-1-16,-12-1 12 16,-4 1 67-16,0 2-21 15,-8 0 7-15,-3 10-25 16,-3 2-20-16,0 0-3 16,-3 21-18-16,1 8 0 15,1 4-6-15,3 1 10 16,5 1-4-16,0-4 0 0,6 0 2 15,1-7-6 1,0-5 4-16,0-6-1 0,1-7-1 16,13-6-24-16,5 0 26 15,5-11 0-15,3-13-2 16,-3-5 1-16,-2-5-6 16,-2-6 7-16,-7 4-7 15,-4 7 15-15,-2 11-8 16,-5 9 12-16,-2 8 16 15,0 1 8-15,0 4-36 16,0 16 0-16,0 7 0 16,0 4 3-16,0 0 3 15,3-1-6-15,0-4 6 16,2-2-6-16,-1-7 0 16,5-2-4-16,3-4 4 0,6-9-73 15,4-2-51-15,2 0-197 16</inkml:trace>
  <inkml:trace contextRef="#ctx0" brushRef="#br0" timeOffset="17765.29">15189 9482 262 0,'0'0'119'16,"0"0"-45"-16,0 0-59 15,0 0 13-15,0 0-14 16,0 0 19-16,-69 105 8 15,66-66-35-15,3 2 13 16,0 0-15-16,0-3 2 16,9-6-12-16,6-7-42 15,2-10-83-15,0-12-47 16</inkml:trace>
  <inkml:trace contextRef="#ctx0" brushRef="#br0" timeOffset="17937.28">15202 9267 298 0,'0'0'98'16,"0"0"-98"-16,0 0-5 16,0 0 5-16,0 0 0 15,0 0-33-15,53 62-252 16</inkml:trace>
  <inkml:trace contextRef="#ctx0" brushRef="#br0" timeOffset="18304.06">15456 9807 7 0,'0'0'100'15,"0"0"-41"-15,0 0 12 16,0 0-1-16,9 85-43 16,-7-84-9-16,-2-1 21 15,1 0 28-15,5-18-5 16,1-11-61-16,2-6 5 0,2-7-5 16,1-3-1-16,0 0-4 15,1 8 1-15,1 14-15 16,-2 11 18-16,4 6 3 15,5 6-3-15,3 0 12 16,9 17-12-16,4 5 0 16,-3 7-3-16,-1-1 8 15,-8 1-7-15,-8 1 2 16,-8 1-13-16,-5-3-16 16,-4-3-51-16,0 0-47 15,0-9-79-15</inkml:trace>
  <inkml:trace contextRef="#ctx0" brushRef="#br0" timeOffset="18604.34">16114 8979 299 0,'0'0'114'15,"0"0"-94"-15,9 107-17 16,-5-16 83-16,-2 17-4 16,-2 6-16-16,0 8-7 15,0-4-34-15,-2 3-16 16,-5-5 4-16,3-5-12 16,1 2-1-16,3-11 0 0,0-8-1 15,0-20-17-15,0-26 0 16,0-20-26-16,0-19 13 15,0-9-24-15,0-16 21 16,0-26-176-16</inkml:trace>
  <inkml:trace contextRef="#ctx0" brushRef="#br0" timeOffset="19047.95">16428 9510 94 0,'0'0'131'0,"0"0"-16"15,0 0-38-15,0 0 1 16,0 0-45-16,0 0-6 16,-53 19-15-16,32 9 13 15,2 8 7-15,8 0-15 16,5 2-5-16,6 2 9 0,0-7-16 16,6-3-4-16,11-5-1 15,-1-8-2-15,5-6-2 16,3-11 8-16,0 0 5 15,4-15 13-15,-1-13-21 16,-2-5 8-16,-5-2-7 16,-8 2 0-16,-9-4 2 15,-3 3-4-15,-6 4-9 16,-18 2-9-16,-1 7-61 16,-4 11-27-16,7 4-62 15</inkml:trace>
  <inkml:trace contextRef="#ctx0" brushRef="#br0" timeOffset="19393.74">16081 9458 365 0,'0'0'118'15,"0"0"-4"-15,0 0-60 16,0 0-21-16,0 0-32 16,0 0-1-16,93-20-8 15,-23 20-35-15,3 0-189 16</inkml:trace>
  <inkml:trace contextRef="#ctx0" brushRef="#br0" timeOffset="20029.8">16718 9587 289 0,'0'0'143'0,"0"0"-134"15,0 0-7 1,0 0 1-16,0 0 12 0,69 102 9 16,-61-73-23-16,-5 2 2 15,-3-1 1-15,0-3 1 16,0-7 6-16,-2-6-11 16,-1-6 2-16,1-5 16 15,2-3-6-15,0 0 34 16,0-3 16-16,0-19 7 15,0-7-42-15,0-12-15 16,15-3 0-16,6-5-6 16,8-1-6-16,5 4-3 15,7 5-35-15,4 9-57 16,3 6-30-16,-6 9-181 16</inkml:trace>
  <inkml:trace contextRef="#ctx0" brushRef="#br0" timeOffset="20578.14">17245 9695 53 0,'0'0'86'0,"0"0"-24"15,0 90-26-15,0-68 33 16,0-5-9-16,-2-6-19 15,-1-8-15-15,3-2-11 0,0-1 11 16,-1 0 1-16,1 0 23 16,0-20-21-16,0-7-26 15,0-13 3-15,12-5-6 16,6-5 0-16,-3 4-1 16,1 7 0-16,-4 16 1 15,-3 10-6-15,-2 12-3 16,2 1 5-16,0 8-13 15,5 17 17-15,-4 5-6 16,-4 4 3-16,-3-3 3 16,-3 0 0-16,0-3 4 15,0-5-4-15,0-8 0 16,0-8 0-16,0-4 1 0,0-3 8 16,0 0-5-1,0-3 13-15,12-15-14 0,5-7 5 16,3-2-8-16,4 0 0 15,4 4-5-15,2 4 2 16,3 6 3-16,5 6 0 16,-1 7-5-16,2 0 2 15,-2 13 3-15,-6 5 0 16,-8 4-4-16,-4 0 4 16,-5 1 0-16,-4-1-8 15,-3 0-30-15,-1 3 1 16,2-3-40-16,2-2-120 0</inkml:trace>
  <inkml:trace contextRef="#ctx0" brushRef="#br0" timeOffset="21252.1">18025 9521 311 0,'0'0'98'0,"0"0"-40"15,0 0-29-15,-88 26 16 0,69 8-28 16,-1 7 8 0,7 0-8-16,1-1-11 0,8-5 13 15,4-6-19-15,0-4 0 16,0-9-2-16,3-5 2 15,8-7-5-15,4-4-14 16,6-2-4-16,3-16 14 16,-1-6-30-16,-1-5 14 15,-3 0 21-15,-4-3-8 16,-3-4 12-16,-4 8-4 16,-4 7 8-16,-1 10 1 15,-1 11 1-15,-2 0-6 16,0 17 5-16,1 10-2 15,1 5 17-15,2-4-11 0,6-3-8 16,1-5 11 0,5-2-7-16,2-9-3 0,5-2 6 15,2-7-6-15,5 0 7 16,-1-10-4-16,3-10-3 16,-4-7 7-16,-4-8-9 15,-3-6 0-15,-3-5 2 16,-6-8 0-16,-1-4-2 15,-1-5 0-15,-3-1 3 16,-2 3-5-16,-4 8 2 16,-1 14 0-16,0 15 8 15,0 11-5-15,0 13 27 16,0 14-30-16,0 29 10 0,0 21-7 16,0 15 17-16,0 2-11 15,-6-5 2-15,0-4-4 16,-2-9-7-16,5-11 0 15,-1-8-25-15,4-8-9 16,0-13-11-16,0-9-27 16,0-9-78-16,0-5-146 15</inkml:trace>
  <inkml:trace contextRef="#ctx0" brushRef="#br0" timeOffset="21566.26">18280 9639 120 0,'0'0'144'0,"0"0"-11"0,0 0-77 16,0 0-26-16,0 0 0 16,0 0-22-16,79-21 16 15,-49 16-24-15,3 3-7 16,2-2-20-16,3-2-80 16,-1-1-11-16,-2-2-8 15,-9 2 7-15,-6 1 78 16,-7 6 41-16,-7 0 0 15,-4 3 56-15,-2 16 74 16,0 6-7-16,-3 2-17 16,-6-3-47-16,-1 3 5 15,2-3-22-15,4-3-25 16,2-1 10-16,2-3-26 16,0-3-1-16,0-2 0 0,0-5-23 15,11-2-81-15,3-5-76 16</inkml:trace>
  <inkml:trace contextRef="#ctx0" brushRef="#br0" timeOffset="21733.71">18785 9303 250 0,'0'0'86'0,"0"0"-34"15,0 0-52-15,0 0-33 0,0 0-39 16,0 0-202 0</inkml:trace>
  <inkml:trace contextRef="#ctx0" brushRef="#br0" timeOffset="22496.21">19037 9524 306 0,'0'0'94'15,"0"0"-32"-15,0 0-30 16,-82 7 32-16,56 9-2 0,-4 2-47 16,4 4 9-16,0 4 4 15,4 3-26-15,5-1 10 16,7-1-12-16,9-3 0 15,1-6-2-15,0-4 6 16,17-2-4-16,6-10 3 16,2-2 1-16,8 0 1 15,-2-11-5-15,0-10-12 16,-1-4 4-16,-2-4-17 16,-6-1 22-16,-6 1 2 15,-7-3 2-15,-9-1 2 16,0 7-3-16,-4 7-3 0,-16 9 1 15,-3 10 4-15,-3 0 3 16,-1 11-5-16,5 12 1 16,3 2 0-16,8-2-1 15,5 1-2-15,6-6-1 16,0-1-1-16,0-3-1 16,14-2 5-16,3-5-21 15,5-7 19-15,1 0-8 16,4-2 4-16,1-12 6 15,2-4-24-15,0-2 3 16,0 3-3-16,-3-1-14 16,-4 9 31-16,-4 3-1 15,-8 6 4-15,-2 0 0 0,-6 18 1 16,-1 2 3 0,-2 2 14-16,0-3-13 0,0-4 16 15,0-5-11-15,0-6-5 16,0-4 13-16,0 0 14 15,7 0 20-15,6-13-26 16,1-4-19-16,2-4 3 16,-1-1-6-16,5-2 0 15,-2 2 0-15,1 4 5 16,2 4-5-16,-4 6 20 16,-1 6-5-16,-1 2 3 15,-2 0-18-15,1 9-3 16,-1 7-3-16,-1 5 9 15,-1-1-3-15,-1 5 0 0,-1 2-7 16,-3-1-33-16,-5 1-81 16,-1-4-123-16</inkml:trace>
  <inkml:trace contextRef="#ctx0" brushRef="#br0" timeOffset="22746.01">19902 9635 592 0,'0'0'56'16,"0"0"-40"-16,0 0-16 15,0 0-30-15,0 0 19 16,0 0 11-16,-7-13-171 16,-10 13-187-16</inkml:trace>
  <inkml:trace contextRef="#ctx0" brushRef="#br0" timeOffset="29521.73">14155 8180 13 0,'0'0'86'0,"0"0"-22"15,0 0-26-15,0 0-23 16,0 0-15-16,0 0 0 16,0 0 13-16,-16 63-11 0,16-47 6 15,0-1 11 1,0-3-7-16,0 2 5 0,0-1-11 16,0 2 3-16,0 2 17 15,0 6-16-15,1 1 15 16,2 3 18-16,-1 2-26 15,-1 4 14-15,-1 5-17 16,0-1 0-16,0 3-1 16,0 4-9-16,0 3-4 15,0-2 0-15,-1 2 7 16,-4 5-8-16,-1 4 1 16,2 7 0-16,-5 8-3 15,0 3 9-15,-2 5-6 16,-2 4 13-16,0 5-7 0,-1 11 30 15,-1 1-4-15,2-1-12 16,-2 0 3-16,3-2-20 16,-1 1 6-16,-1 2 14 15,-1 7-18-15,3 5 7 16,0 2-12-16,-1 2 0 16,-1-2 2-16,-3 0-1 15,-2-2-1-15,-1 2 0 16,0-3 2-16,5 0-2 15,2-1 1-15,3 5-1 16,3 2 5-16,4 2-2 16,2-1-3-16,1-6 0 15,0-1 6-15,3-4-7 0,8-1 1 16,-1-4 0-16,3 1 1 16,1 0 3-16,1 3-4 15,-3 4 0-15,1 0 3 16,-1 2-4-16,-1-5 1 15,2-2 0-15,-3 0-2 16,0 1 5-16,-2-2-3 16,-2-3 4-16,-1-1-1 15,-2 1-1-15,-3 4-2 16,0 6 0-16,0-2-1 16,0 1 6-16,0 0-5 15,0-3 0-15,0-5 4 0,0-2-1 16,0-5-3-1,0-7 0-15,1 2 4 0,9-7 4 16,1 0-4-16,0-3 0 16,3 1 0-16,0-3 4 15,-1-4-8-15,1-6 0 16,-2-10-5-16,1-5 13 16,1-6-8-16,-1-5 0 15,-3-3 3-15,1-9-7 16,-2-3 4-16,-2-5 0 15,-2-7-3-15,-2-1 7 16,-2-3-4-16,-1 0 0 16,0 4-47-16,-3-1-33 0,-16 3-76 15,-7-6-48 1,-4-4-81-16</inkml:trace>
  <inkml:trace contextRef="#ctx0" brushRef="#br0" timeOffset="71866.73">11368 11186 57 0,'0'0'56'16,"0"0"-22"-16,0 0 4 15,0 0-3-15,0 0-8 16,0 0 3-16,0 0-9 16,0-10-13-16,0 10 0 15,0 0-8-15,0 0 0 16,0 0 5-16,0 0 9 16,0 0 13-16,0 0-11 0,0 0-8 15,0 0 17 1,0 0-7-16,0 0-2 0,0 0-9 15,-1 0-7-15,-1 14 0 16,-1 15 2-16,0 10 2 16,3 6 21-16,0 1-20 15,0 1 7-15,0-3-12 16,0-2 4-16,3-4-7 16,2 2 3-16,-1-7 0 15,1-3-1-15,-2-6 4 16,-1-4-3-16,0-5 0 15,-1-5-12-15,1-4-9 16,-1-3-34-16,4 0-57 16,1-3-55-16</inkml:trace>
  <inkml:trace contextRef="#ctx0" brushRef="#br0" timeOffset="72609.23">11652 11241 43 0,'0'0'46'16,"0"0"9"-16,0 0 49 0,0 0-16 16,0 0-37-16,0 0-2 15,-8-49-20-15,8 41-24 16,0-2 1-16,6 3-6 15,9 2-2-15,2 1-6 16,3 3 9-16,3 1-1 16,-4 0 0-16,4 5-4 15,-6 12-3-15,-6 5 4 16,-10 7-10-16,-1 7 13 16,-3 5 0-16,-17 1 3 0,-6 1-3 15,2-1 4 1,-1-1 4-16,3-2-2 0,1-5 1 15,7-2 7-15,4-9-8 16,4-4 2-16,3-11 2 16,3-2-8-16,0-3-3 15,0-2 6-15,3 1 17 16,13-2 26-16,5 0-20 16,0 0-2-16,7-14-5 15,2 0-19-15,-1-1 6 16,-1 2-8-16,-1 3-4 15,-1 2-17-15,3 1-86 16,-2 0-62-16,-5-1-154 16</inkml:trace>
  <inkml:trace contextRef="#ctx0" brushRef="#br0" timeOffset="73215.58">12250 11065 67 0,'0'0'72'16,"0"0"0"-16,0 0 21 16,0 0-42-16,0 0-29 15,0 0-2-15,94-57-16 16,-82 57-1-16,0 0-3 16,-5 17 4-16,-2 4 3 15,-5 4-2-15,0 1-3 16,-6 5 15-16,-12-2-16 15,-3 0 8-15,-2-3-9 16,4-5 7-16,3-2-8 16,2-5 6-16,7-4-4 0,2-3-1 15,5-3-6 1,0-1-1-16,0 1-12 0,3 3 14 16,11 1 5-16,8 2 6 15,5 3-4-15,0 3 3 16,1 0-5-16,-3 5 0 15,-8-3-2-15,-8 0 2 16,-9 5 0-16,0 5 6 16,-15 1 31-16,-10-1 3 15,-2-3-22-15,2-6 20 16,0-4-4-16,3-4-31 16,3-5 21-16,1-1-24 0,2-3 0 15,2-2-7 1,1 0-22-16,4 0-50 0,3 0-47 15,1 0-187-15</inkml:trace>
  <inkml:trace contextRef="#ctx0" brushRef="#br0" timeOffset="74236.34">11365 12605 32 0,'0'0'98'0,"0"0"-8"0,0 0-27 16,0 0-14-16,0 0-21 16,3-83-5-16,8 72 1 15,2 0-9-15,2 3-1 16,7 8-14-16,4 0-4 16,2 12 2-16,-1 13 0 15,-9 7-3-15,-8 8-2 16,-10 6 5-16,0 10 2 15,-12 7 0-15,-10-2 1 16,-5-2 8-16,-1-7-9 16,2-10 4-16,7-10 0 15,7-4-1-15,6-7 5 0,6-5 5 16,0-4-8-16,1-3 12 16,18-4 4-16,10-3 0 15,10-2 14-15,4-5-27 16,2-13-4-16,3-6 11 15,-3-1-15-15,-1-4-47 16,-3 2-67-16,-7-2-139 16</inkml:trace>
  <inkml:trace contextRef="#ctx0" brushRef="#br0" timeOffset="75287.75">11952 12475 91 0,'0'0'165'16,"0"0"-66"-16,0 0-53 16,0 0-46-16,0 0 8 15,0 0-8-15,0 89 45 16,0-37 4-16,0 5-3 15,0-1-30-15,4 0-4 16,2-3-7-16,1-5 6 16,-1-10-14-16,-1-5 3 0,1-7-9 15,0-5-2 1,3-5-56-16,1-7-51 0,2-9-94 16</inkml:trace>
  <inkml:trace contextRef="#ctx0" brushRef="#br0" timeOffset="75768.67">12295 12461 145 0,'0'0'110'0,"0"0"-46"15,0 0-15-15,0 0-7 16,0 0-7-16,0 0-26 16,97-58 6-16,-72 58-10 15,-1 5 2-15,-2 15 12 16,-5 6-19-16,-10 8 21 15,-7 6-7-15,0 3-4 16,-21 2 28-16,-9 8-29 16,-1-3 3-16,1 2 1 15,5-2-13-15,10-7 7 0,5-7-6 16,7-1 2 0,3-8-2-16,0-6-1 0,9-4 0 15,11-7 0-15,7-1 2 16,6-6 6-16,4-3-1 15,2 0-2-15,4-12 7 16,-1-6-12-16,1 3-5 16,-7-3-8-16,-5 9-62 15,-7 0-113-15,-13 6-194 16</inkml:trace>
  <inkml:trace contextRef="#ctx0" brushRef="#br0" timeOffset="76739.69">11289 12032 36 0,'0'0'70'0,"0"0"-6"16,0 0 3-16,0 0-24 15,0 0-9-15,100-38 18 16,-60 29-24-16,8 3-16 16,10-1 11-16,14 1-18 15,17 2 6-15,11-2 3 16,5 2-11-16,1 1 0 16,-9-3-3-16,-8-1 0 15,-5-1 3-15,-14-1 1 16,-14 2-4-16,-15 5 0 15,-17-1-2-15,-14 3 0 16,-5 0-44-16,-5 0-43 16,0 3-85-16</inkml:trace>
  <inkml:trace contextRef="#ctx0" brushRef="#br0" timeOffset="77221.97">11631 13524 143 0,'0'0'182'16,"0"0"-71"-16,0 0-59 15,0 0 6-15,0 0-21 16,0 0-31-16,-9-10 6 15,36 5-11-15,17 4 3 16,17 0 17-16,13 1-19 16,11 0 3-16,4 0-5 15,7 0 5-15,5 0-13 0,2-7 8 16,3-4-14-16,-6-3 13 16,-9 1-27-16,-11 3 17 15,-17 3 10-15,-16 0-23 16,-18 4-2-16,-14 3-66 15,-10 0-27-15,-5 0-40 16</inkml:trace>
  <inkml:trace contextRef="#ctx0" brushRef="#br0" timeOffset="99251.75">16487 10783 7 0,'0'0'18'16,"0"0"-18"-16,0 0 0 16,0 0 0-16,0 0-25 15</inkml:trace>
  <inkml:trace contextRef="#ctx0" brushRef="#br0" timeOffset="99896.96">16487 10783 4 0,'0'-8'64'0,"0"4"-18"0,0 1-6 16,0-2 1-16,0 3-18 15,0-5 10-15,0 1-9 16,-6 1 15-16,0-1-3 15,-3 2-26-15,-4-3-4 16,-2 4-6-16,-2 3 0 16,-1 0 5-16,1 0 7 15,-3 0-8-15,4 13-4 16,-2 2-2-16,4 3 1 16,4-1 1-16,1 1-6 15,8-2 2-15,1-2 0 16,0 1-6-16,0-2 7 15,13 1-1-15,2 2 3 0,6 0 0 16,-2 2 1-16,1 0 5 16,-4-1-5-16,-6 1 0 15,-5-1-1-15,-5-1-2 16,0 2 1-16,-11-2 2 16,-12-1 13-16,-6-1 26 15,-2-1-9-15,0-4-7 16,5-2-4-16,4-4-4 15,7-3 11-15,4 0-19 16,1 0-5-16,4 0-4 16,2-3 1-16,2-5-35 15,2-3-30-15,5 1-71 16,17-1-60-16</inkml:trace>
  <inkml:trace contextRef="#ctx0" brushRef="#br0" timeOffset="100834.84">16621 10967 163 0,'0'0'118'16,"0"0"-40"-16,0 0-42 15,0 0 5-15,-82 11-11 16,73 0-29-16,5 1-2 0,4-2 0 15,0 1 1-15,0-2-6 16,0-3 2-16,6 0 1 16,4-5-6-16,3-1-7 15,3 0 13-15,0-7-7 16,-1-5 10-16,0 2 1 16,-8 2 3-16,-2 3-4 15,-4 4 5-15,-1 1-1 16,0 0-3-16,0 0-1 15,0 4-3-15,0 6-1 16,0 0 6-16,0 1-2 16,2-1 2-16,2-5 4 0,2 1-8 15,4-6 2 1,3 0 0-16,3-3 9 16,3-15-5-16,2-10 2 0,1-2-2 15,0-9 3-15,0-8-7 16,-1-5 0-16,-3-5 2 15,-2 2 4-15,-5 8 0 16,-4 12 25-16,-1 13 20 16,-6 12-7-16,0 8 18 15,0 2-35-15,0 0-27 16,-2 17-3-16,-11 12-5 16,-1 13 8-16,0 5 2 15,2 0 7-15,4 8-14 16,7-5 5-16,1 0 0 15,0-3-5-15,4-8 11 0,10-7-7 16,3-8 1 0,5-8-38-16,0-8 30 0,5-8-3 15,-4 0-22-15,3-1 29 16,-5-16 4-16,0-2-4 16,-4-5-1-16,-6 0 5 15,-3-2 7-15,-4-3-7 16,-2 7 2-16,-2 6 9 15,0 9-4-15,0 3 3 16,0 4 0-16,0 0-10 16,0 0-3-16,0 11-14 15,0 3 17-15,0 2-4 0,0-4 8 16,4 0-4-16,3-1 0 16,-1-5 5-16,0 4-10 15,4-4 5-15,1-1 0 16,4-3 3-16,1-2 1 15,0 0-8-15,-3 0 1 16,-6 0-2-16,-4 0 2 16,-1 0 3-16,-2 0 0 15,0 0 11-15,0 0-9 16,0 0 9-16,0-2-11 16,0-3 11-16,0-1-22 15,0 0 8-15,0 2-33 16,-3 1-29-16,-2 0-105 15,-2-2-179-15</inkml:trace>
  <inkml:trace contextRef="#ctx0" brushRef="#br0" timeOffset="101170.04">17103 10947 70 0,'0'0'123'0,"0"0"-62"15,0 0 9 1,0 0 10-16,0 0-34 16,0 0-7-16,-49 0-14 0,40 0-3 15,0 0 3-15,0 6-25 16,1 14 6-16,1 3 6 15,4 2-10-15,3 0 2 16,0-3-4-16,0 1 0 16,2-4-3-16,8-4 1 15,4-4-1-15,3-4-18 16,3-6-22-16,5-1-23 16,2 0-34-16,1-8-172 15</inkml:trace>
  <inkml:trace contextRef="#ctx0" brushRef="#br0" timeOffset="101388.73">17284 10987 50 0,'0'0'218'16,"0"0"-58"-16,0 0-89 0,0 0-2 15,0 0-16-15,0 0-46 16,-21-22-7-16,21 38-8 16,0 1 8-16,0 4 11 15,1-1-8-15,-1 1-3 16,0-5 0-16,0 2 4 15,-4-2-4-15,-8-1 0 16,-2 2 0-16,-3-7-3 16,-3 2-8-16,2-3-51 15,2-2-39-15,2-3-103 0</inkml:trace>
  <inkml:trace contextRef="#ctx0" brushRef="#br0" timeOffset="101786.12">17895 10635 14 0,'0'0'269'0,"0"0"-158"16,0 0-57-16,0 0 6 15,0 0-2-15,0 0-17 16,-92 118-3-16,70-64-23 15,3 7 4-15,6 4 17 16,7-2-27-16,6-2 13 16,0-7-15-16,0-1 1 0,11-7-2 15,7-7-6 1,5-5-68-16,3-16-158 16,-2-10-106-16</inkml:trace>
  <inkml:trace contextRef="#ctx0" brushRef="#br0" timeOffset="102259.1">18043 10935 279 0,'0'0'30'0,"0"0"29"16,-19 80 5-16,8-49-17 15,1-1-13-15,-4-1-32 0,4-6 4 16,0-7-6-16,5-7-3 16,1-5 0-16,2-4-10 15,-1 0 10-15,2-1 0 16,-2-19-18-16,3-6 21 16,0-9-1-16,0-5 0 15,7-4-5-15,11 2-2 16,9 5-5-16,5 8 4 15,6 8 9-15,1 6 8 16,-5 7 0-16,-9 5-7 16,-11 3 27-16,-10 0-14 15,-4 0 8-15,-4 1 13 0,-20 13-13 16,-8 9 30-16,-6 2-50 16,7 4 4-16,6 1 2 15,6 1-8-15,10-1 8 16,2-2 0-16,7 0-4 15,0-2 0-15,10-4-4 16,8-2-7-16,6-3-14 16,6-4-70-16,7-6-29 15,3-3-157-15</inkml:trace>
  <inkml:trace contextRef="#ctx0" brushRef="#br0" timeOffset="102486.59">18415 11061 182 0,'0'0'225'15,"0"0"-86"-15,0 0-68 16,0 0-33-16,0 0-28 16,-81-22-1-16,72 33-9 15,8 6-4-15,1 6 4 16,0 2 0-16,4 2 0 16,2-3 0-16,-6 3 4 15,0-3-4-15,-4-3 0 16,-15-1-7-16,-1-5-3 15,-1-2-44-15,1-6-48 16,6-3-37-16,3-4-95 16</inkml:trace>
  <inkml:trace contextRef="#ctx0" brushRef="#br0" timeOffset="102740.18">18603 10599 220 0,'0'0'169'0,"58"129"-50"16,-38-50-39-16,-4 2-4 16,-9-5-54-16,-5-3 0 15,-2-5-15-15,0-9-5 16,-9-6 7-16,-12-5-9 15,-5-4 0-15,-4 1-4 0,-7-6-75 16,0-1-90-16,1-8-156 16</inkml:trace>
  <inkml:trace contextRef="#ctx0" brushRef="#br0" timeOffset="104509.01">17002 11686 84 0,'0'0'80'16,"0"0"11"-16,0 0-2 15,0 0-56-15,0 0 3 0,0 0-3 16,-18-14-33-16,15 31 4 16,0 11-4-16,0 8 12 15,0-1 11-15,1 2-19 16,1-3 3-16,-1 0-5 15,-1-6 3-15,2-2-5 16,-1-4 0-16,2-5-47 16,0-5-14-16,0-6-58 15,6-6-46-15</inkml:trace>
  <inkml:trace contextRef="#ctx0" brushRef="#br0" timeOffset="104853.95">17154 11665 35 0,'0'0'129'0,"0"0"-38"0,0 0-69 16,0 0-1-16,0 0-21 16,0 0 2-16,86-25 0 15,-75 42-2-15,-3 5 5 16,-7 3 1-16,-1 3 6 15,-1 5 29-15,-18 1-4 16,-1 6-7-16,-3-3-2 16,7-3-10-16,1-3 5 0,7-6-4 15,8-5-8 1,0-3 11-16,0-9-17 0,7-1-2 16,9-6 17-16,4-1-12 15,5 0 3-15,1-8-8 16,4-9-3-16,-3-2-37 15,-2-4-71-15,-1-1-57 16,-7 3-79-16</inkml:trace>
  <inkml:trace contextRef="#ctx0" brushRef="#br0" timeOffset="105310.3">17596 11674 38 0,'0'0'59'0,"0"0"-11"16,0 0 11-16,0 0-2 15,0 0-13-15,0 0-34 16,56 12 5-16,-56 0-7 15,0 1 4-15,0 1 16 16,-4 2-3-16,-10 2 5 16,-5 1-10-16,-3 0-20 15,0-1 1-15,2 0 0 0,5-2-1 16,7-4 1-16,8 0-1 16,0 1-6-16,12-1 4 15,8 2 4-15,2 0 2 16,-1 1-4-16,-3 0 0 15,-3 4-4-15,-6-5 7 16,-5-4-3-16,-4 1 7 16,0-3-2-16,-3 0 32 15,-14 4 8-15,-6-2-22 16,-1-3-16-16,3 2-2 16,3-4-10-16,5 1 0 15,2-5-78-15,2-1-124 16</inkml:trace>
  <inkml:trace contextRef="#ctx0" brushRef="#br0" timeOffset="106135.66">16944 12732 131 0,'0'0'127'0,"0"0"-43"0,0 0-64 15,0 0-4-15,0 0-9 16,83-32 5-16,-62 43-2 15,-6 7-8-15,-4 6 24 16,-6 5-13-16,-5 4 13 16,-4 6 13-16,-16 2-20 15,-8 1 9-15,0-2-12 16,1-5-12-16,6 1 34 16,9-6-24-16,9-2 2 15,3-5 2-15,0-4-15 16,12-6-1-16,6-6 1 0,6-6 7 15,4-1-1 1,3 0-9-16,4-15-7 0,-1-5-21 16,2-4-54-16,-2-3-25 15,-2-2-104-15</inkml:trace>
  <inkml:trace contextRef="#ctx0" brushRef="#br0" timeOffset="106347.25">17444 12718 294 0,'0'0'59'0,"0"0"-46"16,0 0 61-16,0 0-21 0,-23 107-10 16,16-71-20-16,1 3-20 15,3 2 4-15,3-3-7 16,0 2-31-16,0-4-59 15,0-5-70-15,10-5-128 16</inkml:trace>
  <inkml:trace contextRef="#ctx0" brushRef="#br0" timeOffset="106706.6">17691 12685 63 0,'0'0'57'0,"0"0"-23"16,0 0 28-16,0 0-7 16,90 18-18-16,-71 11 20 15,-1 8-26-15,-11 2 35 16,-7 0-19-16,0-2 6 15,-10 3 0-15,-11-5-19 16,-1 2-11-16,1-4-3 16,7-1-20-16,7-7 7 15,7-1-16-15,0-2 12 0,10-6-3 16,12 0 7 0,5-2-1-16,5-4-12 0,0-7-31 15,3-3 29-15,-1 0-30 16,2-2-52-16,-2-9-75 15</inkml:trace>
  <inkml:trace contextRef="#ctx0" brushRef="#br0" timeOffset="121546.78">19111 8339 7 0,'0'0'102'0,"0"0"-29"15,0 0-38-15,0 0-11 16,0 0 24-16,0 0 3 16,0 0-14-16,0 0-10 15,2-25 11-15,-2 24-6 16,-4-3-32-16,-7 1 7 16,-3-3-9-16,-5 2 2 15,-2-3 0-15,0 3 6 16,-3-2-2-16,-4-1 1 15,-5 1 19-15,-6-3-24 16,-7 2 22-16,-2-1-22 16,-5-2 8-16,-1 3-5 0,1-3 2 15,5 2-5-15,3-2 4 16,6-1-1-16,5 5-3 16,1-4 0-16,2 0 4 15,2 1-5-15,-1 0 1 16,2-1 0-16,-5 2 0 15,-3-2 1-15,-3-2-2 16,-7 2-4-16,-3 0 5 16,-3-1-3-16,-5 1-8 15,-1 3-1-15,-3-2-8 16,-2-1 5-16,-2 2 15 0,2 0-4 16,2 4-6-16,6 1 5 15,3-3 10-15,4 3-8 16,-3 2 3-16,0 1-1 15,-10 0-8-15,-3 0 14 16,-5 9-8-16,2 1 3 16,-2 2-20-16,1 0 20 15,2-1 0-15,5 0 0 16,4-1-6-16,5 1 6 16,2 1 0-16,0-1-3 15,1 0 3-15,4 3 0 16,-1-3 3-16,2 2 2 0,2-2-5 15,0 2 0-15,0 0 0 16,-1-2 4-16,-2 2-3 16,-1 1-1-16,-2 0 0 15,-6 2 2-15,-1 2 6 16,0 2-8-16,4-1 3 16,2 1-2-16,7-6 4 15,4 1-2-15,6-3 2 16,0 0-3-16,1 0 3 15,0 1-5-15,-2 1 0 16,0 3-4-16,0 1 3 16,2 3 1-16,0-1-3 15,7 3 6-15,0-3-2 16,3-2-1-16,7-1 0 16,1-6-3-16,3 2 6 0,2-3-3 15,-2-2 0 1,2-1 2-16,1 1 9 0,-5 0-2 15,0 4-7-15,-6 2 5 16,-3 2-3-16,-3 1-4 16,1 0 1-16,-1-3 3 15,7-4 5-15,3 1-9 16,1-3 0-16,4 1-6 16,-1 2 8-16,-3 4-2 15,-4 0 0-15,-4 6 4 16,-6-1-3-16,-4 5-1 15,-2 1 0-15,2 2-3 0,2-1 5 16,3-2-2-16,2 2 0 16,4-2 6-16,1-2-11 15,1-2 5-15,5 2 0 16,1-2-10-16,-2 2 12 16,2 1-2-16,1-2 0 15,0 0 5-15,2 1-9 16,0 0 4-16,3-1 0 15,2-1-4-15,-2 4 3 16,3 1 1-16,-2 2 0 16,2 1 4-16,-1 4-8 15,1-3 4-15,-2 4 0 16,1-2-2-16,-1 1 6 0,2-4-4 16,0 0 0-16,3-5 2 15,0 0-9-15,0-3 2 16,11 0 5-16,3 0-3 15,2 1 3-15,3-3 0 16,1 4-1-16,0-4 10 16,3 3-12-16,-2-5 3 15,4 0 0-15,2-1-7 16,-2-1 11-16,2 0-4 16,-4-3 0-16,0-1 2 15,1 0-4-15,3-1 2 16,-2 1 0-16,2-1 0 0,-1 0 4 15,2-3-4-15,3 2 0 16,4-5 2-16,2 0-2 16,2-1 2-16,0 0-2 15,-2-2 1-15,0 1 1 16,-3-1-2-16,-1 3 0 16,-2 2 2-16,-1-3-4 15,-1 0 2-15,-5 3 0 16,0-4 2-16,-2 1 2 15,-1-1-4-15,-3 3 0 16,1 0 0-16,-1-1-4 16,3 3 4-16,0 1 0 15,0-1 0-15,3 0 4 16,1 0-4-16,0-1 0 16,0-2 0-16,2 2-3 0,-1-4 5 15,2 1-2-15,-1-1 0 16,0-1 4-16,1 4-6 15,-3-4 2-15,2 3 0 16,0-2-1-16,0 5 1 16,2-2 0-16,2 0-1 15,0 2 6-15,5-1-8 16,0 3 3-16,-4-2 0 16,3 4 0-16,-4 1 0 15,2-3 0-15,1-2-1 16,2-1 7-16,6-3-6 15,1-2 1-15,2 0-1 0,3 3 10 16,-5 4-8-16,2 3-2 16,-2 0 0-16,2 1 5 15,-3-1-5-15,0-2 0 16,-1-3 0-16,-1 1-4 16,1-2 8-16,3-3-4 15,3-2 2-15,2 2 6 16,1-1-8-16,0-1 0 15,-1 4 0-15,-4-4-2 16,-4 0 4-16,-2 0-2 16,-4 0 0-16,-2 0 3 15,1 0-5-15,3 0 2 16,5 0 0-16,3 0-3 0,2 0 5 16,1 4-2-1,0-2 0-15,-2 7 6 0,0-4-12 16,-4 2 6-16,1 1 0 15,-2-6 1-15,-1 4-1 16,2-4 0-16,-3-1 0 16,-4-1 5-16,0 1-7 15,-1-1 2-15,2 0 0 16,2 0-3-16,3 0 8 16,4 0-5-16,1 2 0 15,2 6 2-15,1-3-6 16,-2 1 4-16,0-1 0 0,-1-5 4 15,-4 0-4 1,-3 0 0-16,1 0 0 0,-1 0 8 16,-2 0-10-16,2-6 2 15,1 0 0-15,-1-1 2 16,0-1 3-16,-2-2 0 16,-1 1 2-16,1-2-1 15,-3 1-7-15,1 0 1 16,-1 2 0-16,0-1-3 15,1-2 5-15,-5 2-2 16,-4-1 4-16,-3-2 0 16,-5 2 19-16,-2 0-11 15,-1-1-3-15,1 1 6 0,-2-1-10 16,1-3-1 0,-2 4 8-16,4-4-10 0,-2-2 16 15,4-4-16-15,5-2 3 16,1-2 6-16,1-2-6 15,4-1-4-15,-4 4-1 16,3-1 4-16,-3 1-8 16,-3 2 4-16,-4-1 0 15,-1-4 9-15,-6-1-8 16,-2-4 19-16,-4 0 5 16,-1-3-25-16,-4-4 9 15,-1 0-9-15,0 2 0 16,0-3-1-16,-4 1 10 15,-8-2-9-15,-3 4 4 0,0-5-1 16,-4-1 2 0,-2-3-3-16,0-2 8 0,0 0-13 15,-1 2 9-15,0 1-9 16,2 1 3-16,1 0 0 16,3 3 2-16,2 1-2 15,2-2 0-15,0 2-2 16,0 1 11-16,1-1-9 15,-2 2 2-15,0 4-2 16,-2 2 6-16,3 1-6 16,0-3 4-16,-2-2-12 15,2 0 22-15,-2-1-20 16,-3 0 8-16,-5 3-2 0,-5-3 0 16,-7 3 0-1,-5 3-4-15,-7 2-5 0,-5 4 4 16,-6 6 1-16,-1-1-1 15,0 5 4-15,4 3-9 16,3-1 5-16,-1 4-28 16,3 1 32-16,-1 0-50 15,-2 3 14-15,-1 4 3 16,-5 0-35-16,-5 0-1 16,-9 8-80-16,-4 2-82 15</inkml:trace>
  <inkml:trace contextRef="#ctx0" brushRef="#br0" timeOffset="123318.67">14825 9089 66 0,'0'0'83'16,"0"0"-21"-16,0 0-12 15,0 0-9-15,0 0 4 16,0 0-7-16,0 0-15 16,-28-39-5-16,11 31-18 15,-5-1 1-15,-5 2-2 16,-7-2-10-16,-2-2 3 15,-3-1-3-15,-2 1 15 16,2-2-10-16,-3-1 7 16,-1 1-1-16,-1 2 0 15,1 1-1-15,1 3-31 0,3 5-15 16,2 2-25 0,-3 0 26-16,-3 0 28 0,-4 14-54 15,-5 5 14-15,-2-2 31 16</inkml:trace>
  <inkml:trace contextRef="#ctx0" brushRef="#br0" timeOffset="123588.17">13730 9013 55 0,'0'0'153'0,"-129"20"-88"16,103-14-2-16,9-2-44 15,5 1-18-15,-4 2-1 16,-1 1 2-16,-2 1-2 16,6 4 0-16,1-5-18 15,4 2 15-15,4-2-15 16,2 0 4-16,-1 0 14 15,3-3-16-15,0-2 15 0,0 1 0 16,0-1 1-16,0-1 6 16,-1 1-6-16,-2-1 0 15,0 1 2-15,-1-1-2 16,1-2 0-16,1 0 10 16,1 0-8-16,-1 0 12 15,2 0-12-15,0 0-2 16,0 0-12-16,0 0-110 15,0 0-66-15</inkml:trace>
  <inkml:trace contextRef="#ctx0" brushRef="#br0" timeOffset="123894.96">13530 8984 29 0,'0'0'64'0,"0"0"-40"16,0 0-16-16,0 0 24 15,0 0-23-15,0 0-9 16,-1-24-19-16,-4 36 19 16,-1 13 42-16,1 4-6 15,-1 5-1-15,-1-4 3 16,3-2-30-16,-1-2-1 0,1-6-3 15,1-1 0-15,3-7-1 16,0-2-3-16,0-4-11 16,6-3 10-16,19-2-6 15,9-1 4-15,5 0-169 16</inkml:trace>
  <inkml:trace contextRef="#ctx0" brushRef="#br0" timeOffset="127133.89">10912 16793 72 0,'0'0'79'15,"0"0"-2"-15,0 0-36 0,0 0-16 16,0 0-21-16,0 0 21 16,0 0-5-16,79 3-4 15,-45 2 14-15,6-4-27 16,8 3-1-16,10-1 17 16,8-3-15-16,10 0 19 15,18 0-7-15,21 0-4 16,18 0 32-16,19-7-3 15,10-3-36-15,9-1 4 16,1-2-3-16,0-3 9 0,1-2 13 16,-1 0-23-16,-2-2 13 15,-7-1-6-15,-11-5-1 16,-12 0-4-16,-22-1-1 16,-20 1-6-16,-23 3 5 15,-23 3 4-15,-22 8 1 16,-18 2-9-16,-12-1 24 15,0-3 15-15,0 0-37 16,0 0-6-16,-11 2-8 16,-2-2-57-16,-6 5-29 15,-7-2-147-15</inkml:trace>
  <inkml:trace contextRef="#ctx0" brushRef="#br0" timeOffset="128341.63">12010 14387 107 0,'0'0'60'0,"0"0"-59"16,0 0 15 0,0 0 13-16,0 0-9 0,94 10 1 15,-61-6-7-15,2-1-6 16,1 3 5-16,1 4-13 15,-7-3-45-15</inkml:trace>
  <inkml:trace contextRef="#ctx0" brushRef="#br0" timeOffset="128684.97">12147 15076 211 0,'0'0'87'16,"0"0"-47"-16,0 0-7 16,0 0 2-16,0 0-14 15,0 0-16-15,43 0 2 16,-12 0 7-16,5 0-14 0,3-7 12 16,0 0-12-16,-5 4-13 15,-10 2-118 1</inkml:trace>
  <inkml:trace contextRef="#ctx0" brushRef="#br0" timeOffset="129031.51">12146 16055 285 0,'0'0'144'0,"0"0"-44"16,0 0-87-16,0 0 0 15,0 0-20-15,0 0 14 16,47 0-6-16,-12-5 17 16,8-2-15-16,3 0-3 15,3 1 0-15,-1 5-71 0,-6 1-52 16,-8 0-130 0</inkml:trace>
  <inkml:trace contextRef="#ctx0" brushRef="#br0" timeOffset="129482.02">12223 16480 155 0,'0'0'99'0,"0"0"-99"15,0 0 0-15,0 0 10 16,0 0 9-16,109-31-3 15,-72 23-16-15,-1 3-32 16,-9 2-140-16</inkml:trace>
  <inkml:trace contextRef="#ctx0" brushRef="#br0" timeOffset="135690.2">11840 17423 16 0,'0'0'64'0,"0"0"0"16,0 0 4-16,0 0-16 15,0 0-1-15,0 0-19 16,0 0 15-16,-30-69-8 16,27 60-14-16,0 2 0 15,3-3-20-15,0 2 1 16,0-2-4-16,3-2 4 0,13 1-6 16,3-3 0-1,0 4 0-15,-2 5-3 0,-2 1 3 16,-3 4-5-16,-1 0 3 15,-2 7-7-15,-2 13 8 16,-7 12-7-16,0 6 8 16,-3 5-2-16,-16 5 4 15,-5-5-2-15,-3-3 1 16,0-1-1-16,2-8 0 16,10-4 3-16,2-5 1 15,4-5-4-15,4-1 3 16,5-2-3-16,0 0 0 15,0-6-5-15,9 2 5 16,9-6 1-16,4 2 4 16,4-6 15-16,1 0-6 0,1-6 1 15,-1-8 3 1,-2 0-16-16,-1 2 5 0,-6 2-7 16,1 1-6-16,-5 2-34 15,0 1-89-15,-3 2-120 16</inkml:trace>
  <inkml:trace contextRef="#ctx0" brushRef="#br0" timeOffset="136183.87">12323 17320 88 0,'0'0'136'0,"0"0"-40"15,0 0-7-15,0 0 5 16,0 0-83-16,-89 22 9 15,63 10-6-15,4 11-1 16,7 5 12-16,9 0-17 0,6 3 8 16,0-4-16-16,12-4 4 15,9-2-4-15,2-9 0 16,1-5-5-16,-1-7 0 16,1-14 0-16,1-6 5 15,0-10 9-15,1-22 0 16,-4-2 6-16,-4-6-11 15,-6 2-4-15,-3 0 20 16,-8-1-18-16,-1-1 7 16,0-3 6-16,-10 4-2 15,-10 6-13-15,-5 6-1 16,-5 11-6-16,2 5-30 0,3 8-41 16,7 3-5-1,6 0-10-15,10 1-108 0</inkml:trace>
  <inkml:trace contextRef="#ctx0" brushRef="#br0" timeOffset="136552.68">12682 17297 330 0,'0'0'61'0,"0"0"-37"15,-17 82 31-15,5-42-5 0,-3 4-24 16,4 2-13 0,5-7-10-16,3 1 5 0,3-5-8 15,0-3 0-15,5-2 0 16,7-2 0-16,6-8-1 16,-2-7-7-16,7-13-1 15,3 0 9-15,6-23 6 16,4-15-4-16,-2-6 12 15,-4-2-11-15,-6-1 3 16,-11-2 4-16,-7-1 0 16,-6 1 17-16,0 4-12 15,-15 4-9-15,-7 4-2 16,-2 9-4-16,-2 7-6 16,1 5-27-16,0 8-75 0,-2 5-73 15</inkml:trace>
  <inkml:trace contextRef="#ctx0" brushRef="#br0" timeOffset="138066.93">17308 14689 20 0,'0'0'102'16,"0"0"-23"-16,0 0-48 16,0 0 18-16,0 0-3 15,0 0-21-15,0-3-12 16,-10 12-13-16,-6 14 4 16,-2 6-1-16,-4 8 3 15,-3 4-6-15,-4 5 0 16,-7 6 3-16,-6 1-2 15,-5 0 2-15,-4 0-3 16,0 1 10-16,-11 7-8 0,-13 11 20 16,-6 6 5-1,-8 0-24-15,-5-3 4 0,-2-5 3 16,-5 3-9-16,0-2 1 16,-1-6 10-16,1 0-1 15,1-5 8-15,1-2-14 16,1 2 17-16,-2 2-20 15,-1-1-2-15,1 5 0 16,-1-4 5-16,-1 2-9 16,3-6 4-16,7-5 0 15,14-8-2-15,14-10 4 16,16-9-2-16,14-10 4 0,13-6 0 16,11-6-4-1,5 0 2-15,3-4 1 0,2 0-3 16,0 0 0-16,0 0-1 15,0 0 0-15,0 0 2 16,0 0-1-16,0 0 1 16,-1 0 1-16,-4 0-2 15,-5 5 0-15,0 2-2 16,-8 3-1-16,3 3 4 16,-3 0-2-16,0 0 1 15,-1 1 0-15,-2 0-5 16,3 1 8-16,-6 2-3 15,0 4 0-15,-3 1 5 16,3 4-11-16,-3-2 6 16,2 3 0-16,-2 2-6 0,2 3-1 15,-2 2-10-15,-3 6 14 16,-1 0-13-16,1-4-10 16,-1-3 20-16,10-4-15 15,0-9 20-15,3 0-2 16,5-6 3-16,-2-2-1 15,1-5 1-15,-1 1 0 16,-2-4 0-16,0-1 5 16,4-3 4-16,-1 0-6 15,2 0 12-15,0 0 0 16,5-4-14-16,0-5 9 16,2 1-10-16,5-3-41 0,0-1-32 15,0-2-73-15,0-1-75 16</inkml:trace>
  <inkml:trace contextRef="#ctx0" brushRef="#br0" timeOffset="138373.96">14118 16868 97 0,'0'0'21'0,"0"0"-13"16,4 82 20-16,-4-44 23 0,0-3-1 16,-10 4 21-1,-2-4-3-15,-1-3-38 0,1-1-1 16,1-5-3-16,1-4-13 16,4-2 8-16,4-6-21 15,2-1 8-15,0-1-8 16,8-2 3-16,11-4-2 15,6-6 2-15,5 0 7 16,9-2 1-16,10-10-11 16,5-3-15-16,6-5-168 15</inkml:trace>
  <inkml:trace contextRef="#ctx0" brushRef="#br0" timeOffset="141156.26">18255 14403 174 0,'0'0'114'0,"0"0"-58"0,0 0-26 15,0 0 23-15,0 0 2 16,0 0-5-16,-12-69-5 16,12 53-28-16,0-2 4 15,0 1-12-15,9 0-1 16,9-1-16-16,6 6 8 15,3 2 0-15,-2 8-7 16,-4 2 5-16,-5 0-4 16,-7 20 3-16,-6 11 0 15,-3 8 1-15,0 8 4 16,-15 0-1-16,-3 4 12 16,2-4-10-16,3-6 1 0,4-7 1 15,7-7-4-15,2-4 4 16,0-9-5-16,0-4 0 15,0-4-1-15,8-3 5 16,1-3-4-16,8 0 8 16,4-6-8-16,7-16 14 15,4-3-14-15,-1-5-15 16,-1 1-43-16,-9 3-137 16</inkml:trace>
  <inkml:trace contextRef="#ctx0" brushRef="#br0" timeOffset="142251.81">18282 14311 67 0,'0'0'96'0,"0"0"-16"16,0 0-68-16,0 0-7 0,0 0 114 16,24 119-35-16,-6-63-23 15,2 6-19-15,-2-1-31 16,2-4 0-16,-4-5-9 15,2-10 1-15,-4-11-3 16,-1-7 2-16,-4-10-3 16,-4-9 1-16,-4 0 0 15,-1-5 10-15,0-3-3 16,-5-20 19-16,-11-16-26 16,-5-14 2-16,0-10 16 15,3-13-12-15,2-6-3 16,2-7 1-16,6-2-3 15,6-4-1-15,2 6 0 16,18 6-2-16,16 18-3 16,11 20 5-16,1 16-5 0,2 13 4 15,-5 16-8-15,-7 0 6 16,-8 29-4-16,-13 18-4 16,-15 15 7-16,0 9 4 15,-18 5 0-15,-13-4 5 16,-3-9 0-16,-1-11-2 15,6-11-3-15,5-7 2 16,6-10 0-16,6-4-1 16,6-6-1-16,1-1 0 15,5-3-1-15,0 1-4 16,0 2 4-16,5 1 1 16,13-2-1-16,7 1 2 0,5 0-1 15,3-2 0-15,1-3 7 16,-2 3-8-16,-2-6 1 15,-5 1 0-15,-1-6 2 16,-4 0 1-16,-1 0-3 16,0-16 9-16,-4-13-7 15,3-6 7-15,-5-9-9 16,3-9 3-16,-3-2 0 16,-2-3-3-16,-2 0 0 15,-3 5 5-15,0 12-2 16,-3 16 10-16,4 12-5 15,1 12-8-15,3 1 0 0,5 6-12 16,-1 19 4-16,1 4 7 16,-5 5 1-1,-5 3 0-15,-3-3 0 0,-3 3 2 16,0-7-3-16,0-3 8 16,-2-1-7-16,-5-9 2 15,1-6 4-15,1-4-3 16,4-3-1-16,-1-4-2 15,2 0 20-15,0 0-7 16,0 0 6-16,0 0-19 16,3 0-14-16,17 0 14 15,7 0 0-15,10 0 0 16,2-5 10-16,-1-10-7 16,1 0-2-16,1-2 0 15,-5 1 6-15,-7 2-5 0,-10 1 2 16,-8 3-2-16,-7 2 32 15,-3 0-18-15,0 0-5 16,-3 3-11-16,-13 3-46 16,-6 2-90-16,1-2-165 15</inkml:trace>
  <inkml:trace contextRef="#ctx0" brushRef="#br0" timeOffset="142612.53">19608 13758 383 0,'0'0'76'15,"0"0"-70"-15,0 0 20 16,0 0 14-16,0 0-13 15,67 87 25-15,-67-41-4 16,-3 8-29-16,-15 3 22 16,-1 1-35-16,3-3 22 15,3-7 5-15,5-13-22 16,6-7-2-16,2-8-5 16,0-5 1-16,0-8-3 0,12-4-2 15,6-3 0-15,7 0 13 16,8-13-13-16,6-11-11 15,4-10-60-15,-1-4-53 16,1-5-33-16,-4-2-170 16</inkml:trace>
  <inkml:trace contextRef="#ctx0" brushRef="#br0" timeOffset="142926.07">20078 13706 369 0,'0'0'124'16,"0"0"-61"-16,0 0-15 0,-49 82 7 16,40-44 4-16,6-3-55 15,3 2 13-15,0-2-14 16,6 0 2-16,10-3-2 16,2-9-3-16,2-6 0 15,-1-7 3-15,0-10 4 16,2 0-6-16,1-21 13 15,-3-10-11-15,-3-6 11 16,-7 2-14-16,-8 3 0 16,-1-5 13-16,0 3-8 15,-13 3 1-15,-5 8-6 16,-4 9-7-16,2 9-10 0,1 5-75 16,4 0-57-1,3 0-63-15</inkml:trace>
  <inkml:trace contextRef="#ctx0" brushRef="#br0" timeOffset="143258.6">20520 13587 178 0,'0'0'290'16,"0"0"-242"-16,0 0-43 15,-23 113 41-15,22-79 4 16,1 3-26-16,1-5-5 0,16-6-17 16,7-8 1-16,5-10-3 15,7-8 1-15,6 0 19 16,1-22-9-16,-7-11 17 16,-8-9 0-16,-9 0 7 15,-8-2 6-15,-9 0 3 16,-2 3 2-16,-16 2 6 15,-16 5-52-15,-8 7 7 16,-9 15-16-16,-4 12-45 16,0 7-61-16,-6 30-26 15,-5 16-114-15</inkml:trace>
  <inkml:trace contextRef="#ctx0" brushRef="#br0" timeOffset="143573.69">18725 15423 274 0,'0'0'64'0,"0"0"-64"16,0 0 0-16,0 0 37 16,0 0 15-16,80-29 66 15,20-56-55-15,39-30-40 16,45-17-13-16,39-14 22 15,23-7-27-15,10-2 28 0,-10 13-33 16,-19 14 8-16,-24 15 9 16,-28 17-17-16,-26 12 0 15,-29 17 1-15,-27 16-1 16,-30 19 2-16,-28 12-2 16,-20 10 0-16,-15 10-14 15,-30 1-33-15,-38 31-38 16,-38 20-178-16</inkml:trace>
  <inkml:trace contextRef="#ctx0" brushRef="#br0" timeOffset="143849.28">19241 15207 268 0,'0'0'123'0,"-110"102"-104"0,96-77-19 15,14-15-3-15,5-10-23 16,37-3 26-16,32-32 94 15,37-22-14-15,39-22-34 16,34-18-37-16,23-10-6 16,8-12 9-16,1-2-9 15,-13 3 1-15,-21 10-4 16,-15 11 4-16,-26 16-4 16,-23 14 39-16,-18 12-30 15,-25 14 1-15,-21 11-10 16,-23 15-2-16,-20 10-32 15,-11 5-64-15,-21 6-28 0,-27 16-119 16</inkml:trace>
  <inkml:trace contextRef="#ctx0" brushRef="#br0" timeOffset="170812.09">13140 3649 20 0,'0'0'65'16,"0"0"-3"-16,0 0-4 15,0 0-27-15,0 0-15 16,0 0 27-16,0 0-37 15,0 0-5-15,-31-13 8 16,24 13-5-16,1 0-4 16,-2 0 0-16,-1 0 0 0,-2 2 4 15,-3 9-4-15,-2 3-4 16,-1 2 1-16,1-1 6 16,1 2-3-16,0 0 9 15,-2 0-9-15,1 2 0 16,0 1 0-16,-5 0 1 15,2 0 7-15,0-2 2 16,2 2 5-16,2-2-1 16,1 1-11-16,2 1-6 15,2 2 3-15,-3 1 0 16,0 1 2-16,2-6-2 16,3-1 0-16,4-5-3 15,1-1-4-15,1 1 5 16,2-6-30-16,0 4-2 0,0-3 19 15,0-1-17-15,0 0 28 16,0-1-13-16,0 0 14 16,0-2 1-16,0 0 2 15,0-3 0-15,0 2 3 16,0-2-1-16,0 0 2 16,0 0-4-16,0 0-32 15,0-2-65-15,0-11-6 16</inkml:trace>
  <inkml:trace contextRef="#ctx0" brushRef="#br0" timeOffset="171045.58">12760 3971 26 0,'0'0'96'0,"0"0"-5"16,0 0-63-16,0 0-2 15,0 0-14-15,0 0 15 16,-64 47-1-16,46-27-18 15,2 2 26-15,5-5-13 16,5-2-8-16,2-1-13 16,4 0-1-16,0 0 1 15,0-5-1-15,12-4 1 16,10 0-9-16,8-5-13 16,6 0-85-16,-2 0-97 15</inkml:trace>
  <inkml:trace contextRef="#ctx0" brushRef="#br0" timeOffset="172420">13964 3230 113 0,'0'0'32'0,"0"0"-32"0,0 0 0 16,17 81 19 0,-11-46 17-16,0 4 5 0,1-7-35 15,-4-3-3 1,-2-1-2-16,-1-4-1 0,0-3-9 16,0-6-132-16</inkml:trace>
  <inkml:trace contextRef="#ctx0" brushRef="#br0" timeOffset="172710.66">14143 3133 31 0,'0'0'22'0,"0"0"-6"0,100 30 22 16,-83-17-16-16,-11 0 2 16,-6 3 14-16,0 0 1 15,-19 6 26-15,-12-4-4 16,-6-1-34-16,0 3-18 16,1-6 3-16,5-5-3 15,4 0-7-15,10-4-2 16,5 1-52-16,9-2-25 15,3-1-128-15</inkml:trace>
  <inkml:trace contextRef="#ctx0" brushRef="#br0" timeOffset="173071.15">14789 3018 19 0,'0'0'49'0,"0"0"11"15,0 0 6-15,-92 5 14 16,63 17-18-16,0 6-34 0,-1 6 4 15,6 5 13-15,4 0-16 16,10-3 4-16,4-1-28 16,6 0 7-16,0-2-7 15,6-5-5-15,10-5 0 16,5-6 0-16,3-6-5 16,0-3 3-16,1-7-48 15,1-1-35-15,-4 0-17 16,-7 0-98-16</inkml:trace>
  <inkml:trace contextRef="#ctx0" brushRef="#br0" timeOffset="174549.03">14043 3169 23 0,'0'0'81'15,"0"0"-11"-15,0 0-6 16,0 0-9-16,0 0-14 0,0 0 6 15,0 0-26-15,39-10-9 16,-18 6 2-16,1 1-13 16,5 3-1-16,-1 0 0 15,0 0-7-15,0 6 0 16,-7 5-19-16,-7 0-19 16,-12 8-29-16,0 2-76 15</inkml:trace>
  <inkml:trace contextRef="#ctx0" brushRef="#br0" timeOffset="175463.74">27292 639 37 0,'0'0'240'0,"0"0"-149"16,0 0-72-16,0 0-14 0,0 0-5 15,0 0-18-15,0 1 6 16,-3 32 12-16,-3 1 2 16,0 1 5-16,-3-1-6 15,3 3 1-15,-2-3 5 16,4 2-7-16,-1-3-106 15,4-8-31-15</inkml:trace>
  <inkml:trace contextRef="#ctx0" brushRef="#br0" timeOffset="175800.34">27316 421 6 0,'0'0'97'0,"0"0"-59"15,125-6 13-15,-67 27-4 16,2 7-25-16,-1 4 3 16,-8 8-22-16,-8 5 26 15,-16 7-15-15,-15 2-14 16,-12-5 2-16,-6 2 26 15,-24-4-15-15,-10-4 38 16,-9-3-19-16,-3-9-25 0,-1-6 9 16,3-8 17-1,8-4-5-15,6-4-24 0,14-5-4 16,5-1-2-16,10-2-56 16,5-1-38-16,2 0-105 15</inkml:trace>
  <inkml:trace contextRef="#ctx0" brushRef="#br0" timeOffset="176531.28">28264 650 203 0,'0'0'11'16,"0"0"-8"-16,0 0 13 15,-56 101 21-15,44-79-12 0,0-4 16 16,3-2-40 0,3-3 9-16,-1-4-10 0,4-4 2 15,1-2 2-15,2-3-2 16,0 0 2-16,0 0 15 16,0 0 36-16,0-14 21 15,0-11-63-15,3-7-11 16,10-5 0-16,4-3 1 15,1-2-1-15,5-2 7 16,-1 4-5-16,3 3 6 16,2 7-3-16,1 8-7 15,0 11 0-15,2 3-1 16,-3 8 0-16,-6 0 0 16,-5 0-6-16,-7 0 2 15,-4 0 3-15,-5 5-10 0,0 3 6 16,0 8-9-1,-15 9 11-15,-10 5 3 0,-5 7 2 16,3-1-6-16,7 1-1 16,7-5-20-16,10-1 16 15,3-5-10-15,0-1 8 16,5 1-7-16,8-2 4 16,-6 0 5-16,-1-1 5 15,-6-3-8-15,0-6 12 16,0-2-4-16,-9-2 5 15,-8-3 53-15,-3 1-23 16,-1-4 7-16,-1 2-8 0,1-3-24 16,-2-1-5-1,4 1-8-15,1-1-10 0,2-2-82 16,2 0-166-16</inkml:trace>
  <inkml:trace contextRef="#ctx0" brushRef="#br0" timeOffset="177862.56">29312 174 233 0,'0'0'91'16,"0"0"-43"-16,0 0 1 15,0 0-49-15,0 0-27 16,-54 128 25-16,17-33 4 16,-6 14 1-16,-2 7 34 15,-1 4-5-15,4-7-13 0,4-9-13 16,5-6-4-16,8-8 3 15,1-1-5-15,6-9-22 16,2-5-60-16,4-19-92 16</inkml:trace>
  <inkml:trace contextRef="#ctx0" brushRef="#br0" timeOffset="178659.18">29885 485 61 0,'0'0'9'16,"0"0"-9"-1,1 89 55-15,-1-40-1 0,0 7 3 16,-4 4-8-16,-8 1-17 16,1-4-17-16,-1-5-10 15,2-4-5-15,1-8-50 16,-1-9-44-16,5-11-88 16</inkml:trace>
  <inkml:trace contextRef="#ctx0" brushRef="#br0" timeOffset="178964.03">29906 468 155 0,'0'0'77'0,"0"0"-58"15,100-44 1-15,-48 44-14 16,3 16-6-16,3 22-3 15,-7 11 0-15,-5 11-12 16,-15 0 13-16,-12 0 2 16,-15-4-18-16,-4-5 18 15,-14-7 28-15,-15-3 29 16,-10-3-15-16,-7-3 24 16,-8-1-21-16,-3-5-45 15,0 0 0-15,7-5 24 16,11-3-24-16,8-3-17 0,11-4-79 15,11-4-127-15</inkml:trace>
  <inkml:trace contextRef="#ctx0" brushRef="#br0" timeOffset="179534.46">30647 556 353 0,'0'0'6'0,"0"0"3"15,0 106-9-15,-4-47 21 16,-3-3-14-16,4-4 19 16,2-8-19-16,1-10-3 15,0-11-1-15,0-9-3 16,3-7 6-16,6-3-6 16,2-4 1-16,3 0 6 15,3-7 10-15,2-13-17 0,-1-5 7 16,-3-4-9-16,-3 4 4 15,-5 7 2-15,-4 7 5 16,-3 8 16-16,0 3-25 16,0 1-17-16,0 18-5 15,3 7 22-15,2 3 6 16,6-1-6-16,3-6 1 16,4-6 4-16,5-4-3 15,0-6 30-15,6-6 5 16,2 0-14-16,2-2 13 15,1-13-23-15,-1-3 12 16,-2-7-11-16,-1-4-11 16,-3-6 9-16,-6 0-6 15,-8-4-6-15,-6 5-16 0,-7-1-66 16,0 5-53-16,-16 4-258 16</inkml:trace>
  <inkml:trace contextRef="#ctx0" brushRef="#br0" timeOffset="179926.67">31939 329 220 0,'0'0'17'0,"0"0"-17"16,-27 135 74-16,9-60 15 15,-6 9-39-15,-1 8-20 16,-3 3-12-16,-4 1-10 16,4-2-8-16,1-6 0 0,6-6 6 15,3-10-6 1,3-4-27-16,4-4-38 0,5-4 8 16,3-11-35-16,-2-11-35 15</inkml:trace>
  <inkml:trace contextRef="#ctx0" brushRef="#br0" timeOffset="187030.5">32393 689 36 0,'0'0'37'15,"0"0"15"-15,0 0-2 16,0 0-2-16,0 0-9 16,0 0-16-16,0 0 3 15,3-4-26-15,-3 4-2 16,0 5-18-16,0 14-2 15,0 16 11-15,0 1 10 16,0 5 2-16,-3-2 13 0,-1-5-14 16,1-2-20-16,-1-10 5 15,3-1-23-15,1-5-10 16,0-5-47-16</inkml:trace>
  <inkml:trace contextRef="#ctx0" brushRef="#br0" timeOffset="187320.87">32351 820 34 0,'0'0'40'16,"0"0"-1"-16,0-101-24 15,9 73 16-15,0 6 18 16,4 6 12-16,5 8-16 16,7 8-45-16,10 0 0 15,8 21-10-15,5 17 8 16,-3 5-11-16,-7 1 3 0,-11-2-1 15,-13-6 1-15,-14-2 7 16,0 0-4-16,-20-1 7 16,-9 0 48-16,-6-5-25 15,-1-4 30-15,0-3-33 16,2-5-10-16,1 2-4 16,0-4 9-16,5-4-30 15,6 0 1-15,8-3-124 16,10-5-49-16</inkml:trace>
  <inkml:trace contextRef="#ctx0" brushRef="#br0" timeOffset="187583.76">32946 729 203 0,'0'0'0'16,"0"0"0"-16,-12 81 36 16,-6-39 56-16,-6 3-28 15,2-2-26-15,2-3-8 16,6-5-2-16,6-5-28 16,8 1 0-16,0-1 2 15,12 4 0-15,20-2-4 0,11-2-12 16,6-6-99-16,0-10-148 15</inkml:trace>
  <inkml:trace contextRef="#ctx0" brushRef="#br0" timeOffset="190570.47">26601 224 35 0,'0'0'50'0,"0"0"-17"16,0 0-15-16,0 0-18 15,0 0 0-15,0 0-5 16,0 0-15-16,-19 89 20 15,6-7 20-15,-4 25 8 0,-5 23 65 16,-8 16-24 0,-5 4-52-16,-4-4-17 0,-3-3 5 15,-5-4-5-15,-1-14-31 16,5-16 28-16,10-30 3 16,15-25 0-16,14-18 5 15,4-13-5-15,0-9-26 16,1-7-69-16</inkml:trace>
  <inkml:trace contextRef="#ctx0" brushRef="#br0" timeOffset="191396.44">22295 573 138 0,'0'0'51'0,"0"0"7"16,0 0-24-16,0 0 27 16,0 0-39-16,0 0-22 15,-91 25 2-15,67 15 9 16,1 9 18-16,0 10-20 15,-2 9 12-15,1 4-12 16,2 0-5-16,8-6 3 16,6-6-7-16,8-11 0 15,8-2-4-15,23-8-85 0,11-5-56 16</inkml:trace>
  <inkml:trace contextRef="#ctx0" brushRef="#br0" timeOffset="191795.08">22650 958 357 0,'0'0'72'16,"0"0"7"-16,0 0-47 15,0 0-14-15,-98 2-18 16,71 38 0-16,4 2 12 0,7-2-12 15,9-7 3 1,7-6-6-16,0-6 3 0,10-3-5 16,9-10-7-16,0-6-15 15,3-2 23-15,-1-3 1 16,-2-18 3-16,-1-5 7 16,-3-3-5-16,-5 1 6 15,-2 6 15-15,-4 6-16 16,-2 11 10-16,-2 5 2 15,0 0-18-15,0 0-1 16,1 8-24-16,5 9 14 16,5-1-17-16,4-3-39 15,9-9 35-15,2-4-14 16,6 0 2-16,-1 0-32 0,2-8-20 16,-2-7-62-16</inkml:trace>
  <inkml:trace contextRef="#ctx0" brushRef="#br0" timeOffset="192425.8">22968 940 306 0,'0'0'90'16,"0"0"-31"-16,0 0-19 15,0 0-28-15,0 0-8 16,-80 77 25-16,70-42-27 16,7-1 0-16,3-1-4 15,0-5 5-15,0-7-8 16,9-5 3-16,2-9-27 15,2-7 21-15,4-2 8 0,4-20-1 16,2-18 1 0,0-6-11-16,-4-11-15 0,-1-7-4 15,-4-2 14-15,-4 1 16 16,-1 6 2-16,-5 17 15 16,0 15 5-16,-3 17 25 15,-1 10 35-15,0 14-82 16,0 28-29-16,-6 18 29 15,-10 12 9-15,1 0 13 16,0-6-22-16,4-9 1 16,8-11 5-16,3-13-6 15,0-14 0-15,0-9-2 0,0-5-3 16,0-5 2-16,8 0 2 16,7-16 1-16,3-8 5 15,6-6-2 1,-2 1-6-16,-3 5-2 0,-1 6 0 15,-7 11 4-15,0 1 1 16,-3 6-3-16,1 0 1 16,1 0-13-16,1 2 11 15,2 7 0-15,1-1 4 16,2-2 3-16,7-2-3 16,0-4 1-16,1 0 2 15,0 0 0-15,-1-4 2 16,-4-8-4-16,-6 5-1 15,-3-2 8-15,-8 6-2 0,-2 3 10 16,0 0-5-16,0 0-11 16,0 14-13-16,0 4 7 15,0 4 12-15,0-7-12 16,0-1-16-16,5-7-56 16,17-4-56-16,11-3-120 15</inkml:trace>
  <inkml:trace contextRef="#ctx0" brushRef="#br0" timeOffset="192679.63">24059 334 473 0,'0'0'5'0,"-33"103"13"16,3-4-18-16,-1 17 43 15,-4 6 1-15,-4 1-16 16,-1-7-26-16,2-3 9 16,3-3-11-16,10-14 4 15,7-4-8-15,5-19 9 16,3-18-11-16,4-16-10 16,5-12-33-16,1-12-67 15,0-14-134-15</inkml:trace>
  <inkml:trace contextRef="#ctx0" brushRef="#br0" timeOffset="195328.29">24320 794 43 0,'0'0'82'16,"0"0"-29"-16,0 0 31 15,0 0-14-15,0 0-40 16,0 0-30-16,0 0-35 15,13 97 35-15,-11-35 44 0,-1 1-2 16,-1-5-29 0,0-8-4-16,0-9-1 0,0-12-8 15,0-13 9-15,0-10-9 16,0-5 0-16,0-1 4 16,0 0-1-16,0 0 24 15,0-3 40-15,0-12-38 16,0-2-29-16,0 2 0 15,0 2-1-15,0 1-1 16,6 4-15-16,9 1 2 16,7-1-8-16,1 1-9 15,2-3 15-15,-1-1 4 0,-5-2 13 16,-1-1 1 0,-3-4 3-16,-3 0 1 0,-3-4-1 15,0 1 7-15,-6-2 16 16,-3 6-9-16,0 5 36 15,0 7-23-15,0 4 10 16,0 1-18-16,0 0-23 16,0 17-25-16,0 9 22 15,0 9 3-15,0-1 0 16,0-4 5-16,0-2-4 16,0-1-2-16,3-4-35 15,5-3-21-15,5-3-22 16,3-7-35-16,8-10-128 15</inkml:trace>
  <inkml:trace contextRef="#ctx0" brushRef="#br0" timeOffset="195486.63">24901 953 153 0,'0'0'3'0,"0"0"23"16,0 0-11-16,-31 89-6 15,18-65-5-15,2-2-4 16,1-1-74-16,-2-6-27 16</inkml:trace>
  <inkml:trace contextRef="#ctx0" brushRef="#br0" timeOffset="195759.96">24827 815 56 0,'0'0'10'0,"0"0"30"15,107 32 3-15,-72-7-19 16,-9 2 6-16,-10-3-4 16,-12 2-7-16,-4 1 6 15,0 2 10-15,-20 0 57 16,-9 5-26-16,-8-5-24 15,-1 0-24-15,2-7-15 0,10-3-3 16,7-5 0-16,9-7-13 16,9 0-57-16,1-6-76 15,3-1-116-15</inkml:trace>
  <inkml:trace contextRef="#ctx0" brushRef="#br0" timeOffset="196204.07">25108 869 60 0,'0'0'87'15,"0"0"10"-15,0 0-23 16,0 0-1-16,107-28-56 0,-67 39 18 15,1 10 4 1,-7 6-26-16,-9 4 0 0,-12 3-7 16,-11 6 6-16,-2-1 29 15,-10 2 7-15,-20 1-22 16,-7 2 3-16,-7-3-29 16,-2 0 0-16,3-6-3 15,1 0-77-15,3-6-44 16,8-14-44-16,4-11-121 15</inkml:trace>
  <inkml:trace contextRef="#ctx0" brushRef="#br0" timeOffset="196632.51">25134 934 357 0,'0'0'22'15,"0"0"-4"-15,-1 114-18 16,-10-59 33-16,-2-1-15 15,-1-6-5-15,-2 0-12 16,1-6 4-16,0-5 0 16,3-6-5-16,2-7-43 15,0-9-97-15</inkml:trace>
  <inkml:trace contextRef="#ctx0" brushRef="#br0" timeOffset="196969.83">25553 121 24 0,'0'0'0'16,"0"0"27"-16,-4 160 72 0,-17-40 75 16,-6 21-77-16,-1 16-32 15,0 9-26 1,-2-1-29-16,6-6-9 0,7-9 11 16,7-20-8-16,3-8-2 15,-4-15-2-15,1-16 0 16,-4-16-5-16,5-23-79 15,6-24-99-15,2-19-99 16</inkml:trace>
  <inkml:trace contextRef="#ctx0" brushRef="#br0" timeOffset="197428.21">25654 927 172 0,'0'0'38'0,"0"0"15"16,-39 107-12-16,19-75-12 15,7-7 20-15,1-7-21 16,6-12-17-16,3-2 7 15,1-4 4-15,2 0 15 0,-3 0 53 16,0-4-12-16,-1-14-44 16,-2-8-32-16,6-11-2 15,0-1-6-15,2-7-20 16,17 6-14-16,5 3-2 16,3 11-10-16,-5 8 24 15,-2 7 8-15,-10 7 20 16,-7 3 13-16,-3 0-13 15,0 0-7-15,-6 17 7 16,-8 11 9-16,-3 7 42 16,2 4-19-16,3-3-16 15,6 1-15-15,4-4 7 0,2 2-8 16,0-6 0-16,12-6-75 16,6-2-31-16,6-10-79 15</inkml:trace>
  <inkml:trace contextRef="#ctx0" brushRef="#br0" timeOffset="197861.16">25828 1113 145 0,'0'0'98'16,"0"0"-65"-16,0 0 18 15,0 0-10-15,0 0-22 16,0 0-3-16,-34 32 4 0,34-32 37 15,0-4 24-15,0-13-47 16,0-10-22-16,0-4-12 16,6-9 0-16,3-8 13 15,3 0-13-15,2 2-7 16,0 11-5-16,-2 14-8 16,-6 13 19-16,-2 8 1 15,-1 0-4-15,2 21-7 16,2 10-5-16,-2 6 13 15,-1 0 3-15,-1-1-2 16,0-6-3-16,-1-8-3 16,1-1 6-16,-3-5 2 15,0-5-10-15,0-4 10 16,0-4 0-16,0 0 0 0,0-3 0 16,0 0 36-16,0 0 13 15,-6 0-3-15,-12-4-10 16,-3-5-36-16,-3-1-7 15,3 2-52-15,5 3-14 16,2 1-22-16,7-2-59 16</inkml:trace>
  <inkml:trace contextRef="#ctx0" brushRef="#br0" timeOffset="198318.66">26056 960 195 0,'0'0'17'0,"0"0"90"15,0 0-47-15,2 102-24 16,-2-86 12-16,0-5-24 16,0-4-18-16,0-6 6 15,0-1-11-15,0 0 19 16,0 0 44-16,0-11 11 15,4-11-39-15,3-7-36 16,1-3 0-16,0-1-1 16,1 7 2-16,-1 8-2 15,-3 8 1-15,-4 8 0 0,1 2 0 16,-1 0-16-16,1 9-5 16,1 10 13-16,0 1 8 15,2-2 1-15,-1-8-1 16,2-3-6-16,0-4 2 15,3-3 8-15,6 0-4 16,1 0 19-16,6-10-8 16,-3 3 1-16,-2 2-12 15,-5 1 0-15,2 4-3 16,-2 0-1-16,-1 4-3 16,2 8 2-16,-1 8-25 15,-2 4-14-15,-4 4-56 16,-6-1-110-16</inkml:trace>
  <inkml:trace contextRef="#ctx0" brushRef="#br0" timeOffset="-213194.47">12453 10608 43 0,'0'0'74'15,"0"0"-32"-15,0 0-28 16,0 0-11-16,0 0 3 15,0 0-3-15,-85-16 23 16,64 10 13-16,-3 1-6 16,-3-1 8-16,-3 2-14 15,-4 1-16-15,-2 0 2 16,-3 3-12-16,-2 0 1 0,-6-2-2 16,-3 2 3-1,-5-2-1-15,-1-1 4 0,1 3 3 16,6-2 10-16,2 1-15 15,3-1 5-15,2 2-7 16,-1 0 1-16,-3 0-4 16,-5 10 1-16,3 6 0 15,0 2 3-15,2 4 1 16,-2 0-4-16,5 0 0 16,-3 0 2-16,6 0-2 15,1-3 0-15,3 3 0 16,3-3-2-16,3 0 3 0,5-1-1 15,1 0 0 1,5-1-2-16,1-2-2 0,0 5-3 16,3-1 1-16,-3 6 3 15,1 3 2-15,-2 4 1 16,0 2 0-16,-1 1 1 16,-2-4-2-16,4-2 1 15,3-6 0-15,3 0-3 16,3 0 6-16,5 4-3 15,1 2 0-15,3 1 0 16,0 2 2-16,0 2 5 16,4 0-6-16,8 0 6 15,6-2-3-15,4-3-3 16,1-4 1-16,-1-4 2 16,4 0 1-16,-1-1-5 0,0-2 1 15,1 5 0-15,-1 2 1 16,1 2-2-16,2 1 4 15,-1-1-2-15,-2-2 1 16,0-1-3-16,-5-6 0 16,4-1 0-16,-2-1 2 15,-1-1-2-15,4-3 0 16,1-2 1-16,4-2-1 16,2-2 1-16,4 0 0 15,4-2-1-15,-2 2 5 16,2-1-7-16,-4 1 2 15,2-3 0-15,-5 0 5 0,-4 1-5 16,-5-1 0-16,-2-2 2 16,2 2-1-16,1 3 6 15,-1-1-7-15,3 6 0 16,3-2 3-16,1 1 0 16,4-1-3-16,3 1 7 15,1-4-6-15,0-2 10 16,2-4-11-16,0 0 2 15,-2 0 4-15,1 0-6 16,-1 0 0-16,-4 0 0 16,3 0 5-16,-4-4-5 15,1 1 0-15,-4 2 0 0,0 1 0 16,-1 0 2-16,-5 0-2 16,-2 0 0-16,-5 0 3 15,-2 0-3-15,-4 0 0 16,0 0 0-16,-2 0 3 15,1-2-2-15,5-3-1 16,1 0 0-16,4 0 1 16,1-4-3-16,2 0 2 15,-2-1 0-15,4-3 0 16,-3-2 1-16,1 3-1 16,0-3 0-16,-3 1 1 15,3-5 1-15,0 1-2 16,-3-4 0-16,0 0-6 0,-2-2 3 15,-4 0 0-15,-2-3 1 16,-2-3 2-16,-2-3 0 16,-1-1 0-16,-3-5 0 15,-4-3 0-15,-1 3 3 16,0 1-2-16,-4 1 0 16,-12 1 2-16,-1 0 5 15,-5-3-3-15,-2-2 1 16,-6-2 4-16,-3-5-9 15,-6 0 10-15,-7-1-8 16,-2 0 1-16,-7 5-7 16,-1 4 3-16,-2 2 0 15,-1 4-3-15,-2 6 2 16,2 6 0-16,-1 5-40 16,4 9-22-16,6 8-23 0,1 0-123 15</inkml:trace>
  <inkml:trace contextRef="#ctx0" brushRef="#br0" timeOffset="-203932.07">1086 8878 87 0,'0'0'209'16,"0"0"-187"-16,0 0-2 16,0 0 56-16,0 0-4 15,0 0-29-15,0 0-21 16,-33-3 1-16,33 2-3 16,0 1-1-16,0 0 0 15,0 0-13-15,0 0 0 16,0 18-5-16,0 8 4 15,0 8 15-15,8 7-13 0,5 5 11 16,-1 1-11 0,7-4-2-16,-2-4-4 0,-1-7-1 15,3-5 2-15,-1-3-4 16,0-7 1-16,2-4-6 16,-1-7-55-16,3-6-31 15,1 0-38-15,-2-20-59 16</inkml:trace>
  <inkml:trace contextRef="#ctx0" brushRef="#br0" timeOffset="-203698.31">1238 8866 311 0,'0'0'55'15,"0"0"-55"-15,0 0 0 16,0 0 22-16,0 86-4 15,15-58-4-15,0 3-12 16,1-7 0-16,-1 1 0 16,0 1-2-16,-3-5 0 15,3 0 0-15,-6-2-4 16,-3-5-18-16,0-4-10 16,-3-6-57-16,-3-4-60 15</inkml:trace>
  <inkml:trace contextRef="#ctx0" brushRef="#br0" timeOffset="-203040.68">1329 8949 134 0,'0'0'130'0,"0"0"-52"0,0 0 16 15,0 0-11-15,0 0-25 16,0 0-15-16,-14-5-21 16,10-6-1-16,0-1 0 15,4-2-16-15,0-1-2 16,0-2-3-16,5 3-6 15,6 3-1-15,4 5 2 16,4 6 4-16,2 0-1 16,-1 3-14-16,2 16 16 15,-1 2-5-15,-3 0 5 0,0 3 9 16,-5-6-9-16,-3 4-35 16,-2-5 29-16,-5-2-59 15,3-1-22-15,-3-3-13 16,3-7-31-16,-5-4-91 15</inkml:trace>
  <inkml:trace contextRef="#ctx0" brushRef="#br0" timeOffset="-202723.47">1566 8307 238 0,'0'0'139'0,"0"0"-14"16,0 0-72-16,0 0-53 15,0 0 21-15,-3 107-21 16,30-34 26-16,3 3-4 15,1-7-9-15,3-8-9 16,1-3-4-16,-4-5 3 16,-1-8-3-16,-5-4-54 0,-2-10-29 15,-4-5-46 1,-5-10-77-16</inkml:trace>
  <inkml:trace contextRef="#ctx0" brushRef="#br0" timeOffset="-202559.01">1629 8733 294 0,'0'0'87'16,"0"0"-9"-16,0 0-13 15,0 0-65-15,0 0 8 16,0 0-8-16,52-18 6 16,-34 9-6-16,-2-2-11 15,-5-3-92-15,-11 2-173 16</inkml:trace>
  <inkml:trace contextRef="#ctx0" brushRef="#br0" timeOffset="-201867.78">1011 8639 130 0,'0'0'11'15,"0"0"-8"-15,0 0 0 0,0 0-1 16,0 0-1-16,0 0 0 16,-3 30-1-16,3-30 29 15,0 0 13-15,0 0 6 16,0-6 1-16,0-4-26 15,-3 2-14-15,3 3 24 16,-3 4 4-16,3 1-12 16,-4 0-2-16,1 0-11 15,1 0-4-15,-2 0-8 16,1 3 5-16,1 2-5 16,1-2 0-16,-1-3 2 15,2 1 1-15,0-1-2 16,0 0-1-16,0 0 2 15,0 0 1-15,0 0-3 0,0 0-2 16,0 0 1-16,0 0-28 16,0 0 1-16,0 0 10 15,0 0-2-15,0-1 20 16,0-7 3-16,0 0 0 16,-1 1-3-16,-4 2 3 15,2 3 4-15,-1 2 16 16,1 0-16-16,3 0-6 15,-3 0-1-15,3 0-6 16,-3 2 4-16,0 8 2 16,3-8 0-16,0 0 0 0,0-2 1 15,0 0-1 1,0 0 1-16,0 0 3 0,0 0 18 16,0 0 22-16,0 0 3 15,0-6-36-15,0-4-6 16,0 6 7-16,0 0-12 15,-6 2 0-15,3 2 2 16,0 0-2-16,-3 0-61 16,0 9-90-16,-1 5-232 15</inkml:trace>
  <inkml:trace contextRef="#ctx0" brushRef="#br0" timeOffset="-200963.03">1208 9915 192 0,'0'0'108'15,"0"0"-32"-15,0 0-20 16,0 0-55-16,0 0 8 15,21 95-3-15,1-30 31 0,1 3 2 16,-1 1-31 0,-1 3-1-16,0-3-7 0,0-5 0 15,-2-8-23-15,2-14-32 16,-3-11-30-16,-4-11-91 16</inkml:trace>
  <inkml:trace contextRef="#ctx0" brushRef="#br0" timeOffset="-200814.1">1359 10524 321 0,'0'0'95'0,"0"0"-64"15,0 0 33-15,0 0-8 0,0 0-30 16,0 0-26-16,-8-57-13 16,22 27-49-16,7-3-103 15,-5-4-188-15</inkml:trace>
  <inkml:trace contextRef="#ctx0" brushRef="#br0" timeOffset="-200594.73">1365 9854 200 0,'0'0'92'15,"0"0"-89"-15,24 106 109 16,-2-49-51-16,2 0-16 0,0-3-3 15,0-6-35-15,-2-2 6 16,-4-7-5-16,1-3-4 16,-4-7-4-16,-1-8 0 15,-2-7-31-15,1-9-71 16,-1-5-136-16</inkml:trace>
  <inkml:trace contextRef="#ctx0" brushRef="#br0" timeOffset="-200286.6">1630 10008 470 0,'0'0'71'16,"0"0"-70"-16,0 0 15 0,-19 98 27 16,19-68-15-16,0-2-7 15,10-3-16-15,2-6-4 16,2-6-1-16,2-6-7 15,-4-7 0-15,0 0-1 16,-3-9 8-16,0-12 29 16,-3-12-17-16,-5 0-5 15,-1 0-1-15,-1 1 1 16,-17 8 27-16,-7 1-26 16,-2 4-7-16,2 7-2 15,5 4-5-15,5 8-11 16,6 0-46-16,3 4-50 15,6 11-79-15</inkml:trace>
  <inkml:trace contextRef="#ctx0" brushRef="#br0" timeOffset="-199697.09">1912 9839 324 0,'0'0'102'0,"0"0"-52"15,0 0-17-15,0 0 3 0,-61 82-18 16,58-42-11-16,3-2 12 16,0-6-15-16,2-3 7 15,10-4-11-15,1-8 0 16,-4-4-1-16,3-8 0 15,-5-3-9-15,-1-2-1 16,0-5 11-16,2-19 1 16,-1-8 17-16,-4-6-18 15,3 0-4-15,-6 1-13 16,0 10 17-16,0 12 3 16,0 9 8-16,0 6 7 15,3 0-18-15,9 6-18 16,9 8 18-16,3 0 0 15,-2-3 1-15,2-8-2 16,-3-3 1-16,3 0 0 0,-6-17 0 16,3-9 14-16,-7-10-4 15,-3-7-6-15,-2-4-1 16,-6-8 3-16,-3-5-6 16,0-3 0-16,-18 2 0 15,-6 5 1-15,-3 12 21 16,7 16-5-16,6 15 25 15,8 13 11-15,4 0-26 16,2 37-27-16,2 19-9 16,22 17 9-16,7 8 6 0,8-5-6 15,1-3 0 1,-1-6-2-16,-2-9-7 0,-4-7-77 16,-5-14-26-16,-11-11-70 15</inkml:trace>
  <inkml:trace contextRef="#ctx0" brushRef="#br0" timeOffset="-199519.66">2099 9689 282 0,'0'0'122'16,"0"0"-104"-16,0 0-8 15,0 0 82-15,107-43-40 16,-62 34-47-16,4-4-5 15,-1 0-14-15,1-1-50 0,-10 0-162 16</inkml:trace>
  <inkml:trace contextRef="#ctx0" brushRef="#br0" timeOffset="-198285.1">1690 11104 85 0,'0'0'65'0,"0"0"-35"16,0 0 15-16,0 0 23 16,0 0 5-16,0 0-57 15,-102 17-3-15,74 9-6 16,9 3-3-16,8-1-4 16,7-3 0-16,4 1-2 15,0-2-1-15,16-2-2 16,11-2 1-16,0-2 8 0,7-1 0 15,1 2 3-15,-4 3-5 16,-6 1 5-16,-8 5 27 16,-7 0-8-16,-10 2 3 15,0 1-14-15,0-1 9 16,0 1-7-16,-3-1-11 16,0-5-6-16,-1-7 0 15,1-7-1-15,3-7-7 16,0-4-52-16,0 0-56 15,13-27-107-15</inkml:trace>
  <inkml:trace contextRef="#ctx0" brushRef="#br0" timeOffset="-198075.75">1814 10875 199 0,'0'0'87'16,"0"0"-72"-16,0 0 1 15,3 80 7-15,19-16 64 16,3 0-34-16,1-1-34 16,1-6-13-16,-2-4-3 15,-4-4-3-15,0-3 0 16,-2-8-41-16,-4-10-62 16,-6-11-53-16,-4-8-42 15</inkml:trace>
  <inkml:trace contextRef="#ctx0" brushRef="#br0" timeOffset="-197917.11">1833 11298 212 0,'0'0'113'15,"0"0"-35"-15,0 0 2 16,0 0 0-16,0 0-50 16,6-88-24-16,21 67-6 15,7-2-2-15,-1 1-12 16,3 1-162-16,0 1-162 15</inkml:trace>
  <inkml:trace contextRef="#ctx0" brushRef="#br0" timeOffset="-197693.76">2175 11219 69 0,'0'0'105'0,"0"0"-11"0,0 0-4 15,0 0-22-15,0 0-19 16,0 0-6-16,18 73 11 15,-18-73 13-15,0-2 20 16,0-15-9-16,0-10-68 16,-5-4-7-16,2 0-3 15,3 3-8-15,0 2 0 16,3 3-5-16,12 3-12 16,2-3-22-16,3 5-83 15,-3 2-154-15</inkml:trace>
  <inkml:trace contextRef="#ctx0" brushRef="#br0" timeOffset="-197405.97">2331 11026 206 0,'0'0'132'15,"0"0"-102"-15,0 0 38 16,11 81 15-16,-2-56-42 16,3-4-26-16,-3-1-14 15,0-4-1-15,4-4 0 16,-2-3-36-16,-1-7-63 15,-1-2-125-15</inkml:trace>
  <inkml:trace contextRef="#ctx0" brushRef="#br0" timeOffset="-197250.54">2212 10839 353 0,'0'0'148'0,"0"0"-68"15,0 0-37-15,0 0-18 16,0 0-25 0,0 0-76-16,-28-22-170 0</inkml:trace>
  <inkml:trace contextRef="#ctx0" brushRef="#br0" timeOffset="-196627.78">2433 10973 222 0,'0'0'61'15,"0"0"-1"-15,0 0 37 0,0 0-54 16,0 0-27-16,0 0-3 16,0 1 31-16,0-1 1 15,3 0-11-15,-3-1-2 16,6-11-32-16,3-3-21 15,1-5-30-15,1 4-5 16,5 4-28-16,-1 7 55 16,0 5 26-16,0 0-6 15,-2 3 1-15,1 6-1 16,-1 0-24-16,2 0-25 16,0-4 0-16,-3-2 8 15,-3 1 24-15,4-3 26 0,-2 0 13 16,-4 1 7-16,1-2 6 15,-1 0-14-15,4 0-1 16,-2-6 22-16,2-11 16 16,-3-3-26-16,1 0-7 15,-4 4 69-15,-4 5-31 16,2 1-5-16,-3 4 1 16,0 4-14-16,0 2-8 15,0 0-23-15,4 3-5 16,5 20-20-16,5 11 20 15,7 10 9-15,4 3 12 16,11 10 2-16,4 3 3 16,2 3-10-16,-2 3-11 15,-4-1-5-15,-9 1 3 16,-11 3-3-16,-13-1 2 0,-3-11 2 16,0-16-3-16,-18-19 5 15,-2-19 46-15,-6-3-14 16,-7-21-23-16,2-24-15 15,-5-19-5-15,5-18-1 16,7-14-52-16,9-17-41 16,15-12-115-16</inkml:trace>
  <inkml:trace contextRef="#ctx0" brushRef="#br0" timeOffset="-195864.42">2251 8695 138 0,'0'0'131'0,"0"0"-72"16,0 0-27-16,0 0 40 16,94-26-43-16,-48 15-29 15,2-2 11-15,-2 1-18 16,-1 1 9-16,-9-1-4 15,-6-3-17-15,-8-1-12 16,-1 1 6-16,-8-3-45 16,-2-2-24-16,-7 1-26 15,-4 4 98-15,0 2 22 16,-10 5 102-16,-4 4-27 0,1 1-28 16,7 0 14-16,3 0-22 15,3 3 2-15,0 0-41 16,13 6-22-16,4 11 22 15,-1 5 7-15,-1 2 4 16,-9 2-4-16,-3-2-6 16,-3-2-1-16,0-1-30 15,0-8-163-15</inkml:trace>
  <inkml:trace contextRef="#ctx0" brushRef="#br0" timeOffset="-195328.53">3116 7719 188 0,'0'0'155'16,"0"0"-155"-16,0 0 19 15,0 0 11-15,32 80 52 0,-18-43-30 16,-3 1-11-16,4 0-5 15,-3-3-14-15,0 2 1 16,1-2-8-16,-1 0-15 16,1-4 2-16,-5-1-2 15,1-3-23-15,0-5-27 16,1-8-34-16,1-8-32 16,-2-6-120-16</inkml:trace>
  <inkml:trace contextRef="#ctx0" brushRef="#br0" timeOffset="-194871.79">3512 7574 162 0,'0'0'197'16,"0"0"-178"-16,0 0-5 16,0 0 61-16,43 125-18 15,-24-73 9-15,-1 3-29 16,3-2-21-16,0-6 0 15,-2-4-16-15,-1-7 1 16,0-2-5-16,-4-4-31 16,-4-4-68-16,-9-3-64 15</inkml:trace>
  <inkml:trace contextRef="#ctx0" brushRef="#br0" timeOffset="-193957.79">2797 9372 5 0,'0'0'98'0,"0"0"2"16,0 0 36-16,0 0-26 15,0 0-24-15,0 0-53 16,39-27-16-16,-2 11-7 16,14-3-8-16,5-6 11 15,7 3-13-15,0-3 0 16,-10 2 0-16,-8 2-6 15,-12 2 4-15,-9 5-10 16,-12 2-9-16,-3 7 10 16,-9-1-25-16,0-1 16 15,0 1-32-15,-9-2 15 16,-6 1 34-16,-3-2 1 0,0 3 4 16,0 0 2-16,6 3-3 15,2 2-1-15,4-1 9 16,6 2 0-16,0-1 3 15,0 1-12-15,0 0-22 16,13 3 22-16,-4 11 3 16,-3 4-1-16,-1 0 2 15,-5 5-4-15,0 1-4 16,0-3-27-16,0 0-64 16,3-5-108-16</inkml:trace>
  <inkml:trace contextRef="#ctx0" brushRef="#br0" timeOffset="-193663.89">3646 8861 51 0,'0'0'451'0,"0"0"-442"16,0 0 0-16,0 0-9 0,0 0 36 15,25 118-13 1,-17-66-10-16,2 5-1 0,-1 2-8 16,0-5-4-16,3-4 0 15,0-8-11-15,7-7-46 16,-2-13-100-16,2-12-215 15</inkml:trace>
  <inkml:trace contextRef="#ctx0" brushRef="#br0" timeOffset="-193395.88">4025 8647 311 0,'0'0'44'0,"0"0"50"15,21 103-27-15,-8-59 3 16,-2 4-19-16,-1-3-23 16,2 1-12-16,0 1 3 15,0-1-12-15,-5 0-7 16,-1-4 0-16,0-2-3 15,-1-6-84-15,-1-11-70 16,-1-12-215-16</inkml:trace>
  <inkml:trace contextRef="#ctx0" brushRef="#br0" timeOffset="-193199.72">4360 8839 325 0,'0'0'183'0,"0"0"-81"16,0 0-9-16,0 0-8 15,0 0-36-15,0 0-42 16,0-24-7-16,0 24-15 16,0 0-89-16,-4 0-109 15</inkml:trace>
  <inkml:trace contextRef="#ctx0" brushRef="#br0" timeOffset="-192471.31">4587 8622 203 0,'0'0'90'16,"0"0"-53"-16,0 0 37 15,0 0-28-15,0 86 6 16,11-47-22-16,5 2-7 15,2 0 2-15,3-3-12 16,1-2-5-16,2-2-2 16,-1-7-5-16,-1-4-2 15,2-7 0-15,-6-12 1 0,0-4-5 16,-5 0 4-16,2-18 2 16,-6-11 29-16,3-10-29 15,-9-2 9-15,-3-1-3 16,0-2 33-16,-9 1-7 15,-11 0-9-15,-8 5 1 16,-6 2-10-16,-5 6-13 16,-1 8-4-16,-2 7-40 15,6 11-59-15,3 4-53 16,6 0-165-16</inkml:trace>
  <inkml:trace contextRef="#ctx0" brushRef="#br0" timeOffset="-192105.85">5020 8392 214 0,'0'0'91'15,"0"0"-26"-15,0 0 11 16,103-6-16-16,-79 21-21 16,-2 6-3-16,-5 5-22 15,-6 8 14-15,-6 8-10 16,-5 9 31-16,0 6-9 0,-15 0-23 16,-1 3 1-16,-2-5-8 15,7-6-8-15,8-8 5 16,3-8-5-16,5-11-4 15,19-11 1-15,7-8-1 16,8-3-2-16,1 0-19 16,2-9-49-16,-6-2-41 15,-5 1-15-15,-1 1-112 16</inkml:trace>
  <inkml:trace contextRef="#ctx0" brushRef="#br0" timeOffset="-191325.65">3294 10467 233 0,'0'0'241'0,"0"0"-197"16,0 0-18-16,0 0 13 15,89-57 21-15,-35 25-10 16,10-6-21-16,8-4-10 16,-2 0-7-16,-3-1-10 15,-7 5-1-15,-8 6-1 16,-13 4-67-16,-9 9-42 15,-14 4-5-15,-13 7 32 16,-3-2 43-16,-3 7-45 16,-13-4 75-16,-7 2 9 15,4 3 3-15,0-1 17 16,2 0 33-16,11 1 15 0,3 1-10 16,3 1-20-16,0-1-14 15,0-1-24-15,15 1 2 16,7 1 49-16,1 0-13 15,-1 0-35-15,-6 0 4 16,-5 7 7-16,1 9 11 16,-3 2-14-16,-6 1 3 15,-3 7 2-15,0 2-13 16,0 0-3-16,0-1-68 16,0-7-84-16,0-9-237 15</inkml:trace>
  <inkml:trace contextRef="#ctx0" brushRef="#br0" timeOffset="-190972.02">4504 9686 328 0,'0'0'46'0,"0"0"9"0,0 0 60 15,0 0-28-15,0 0-18 16,0 0-38-16,40 45-25 16,-33-31-6-16,1 1-5 15,-2-5-55-15,4-1-63 16,-2-6-76-16</inkml:trace>
  <inkml:trace contextRef="#ctx0" brushRef="#br0" timeOffset="-190807.85">4620 9679 447 0,'0'0'61'15,"0"0"-31"-15,0 0-30 16,0 0-3-16,0 0-1 16,0 0 4-16,27 46 0 15,-21-31-94-15,5-2-282 16</inkml:trace>
  <inkml:trace contextRef="#ctx0" brushRef="#br0" timeOffset="-190515.07">4884 9678 73 0,'0'0'456'0,"0"0"-402"16,0 0-36-16,0 0-15 16,0 0 28-16,0 0 26 15,53 71-28-15,-36-40-3 16,0 0 5-16,4 6-4 16,-2 1-5-16,-1 0-18 0,1 5 3 15,-2-2-6 1,-2-3 2-16,-3-8-6 0,-1-6-18 15,0-9-50-15,1-8-53 16,1-6-123-16</inkml:trace>
  <inkml:trace contextRef="#ctx0" brushRef="#br0" timeOffset="-190185.8">5194 9535 270 0,'0'0'176'0,"0"0"-63"15,0 0-17-15,0 0-11 16,0 0-57-16,0 0-23 15,30 60 38-15,-15-20-13 16,3-4-13-16,-3 1-2 16,0 0-10-16,-3-3 12 15,0-1-15-15,0 3 1 16,-3-3-3-16,-3-4-2 16,1-5-41-16,2-7-36 15,-1-10-60-15,1-7-167 0</inkml:trace>
  <inkml:trace contextRef="#ctx0" brushRef="#br0" timeOffset="-189834.35">5415 9213 437 0,'0'0'112'0,"0"0"-67"15,0 0 12-15,0 0-33 16,0 0-17-16,0 0-8 16,33 40 2-16,-25-25-2 15,-2-4 1-15,2-3-46 16,0-5-37-16,1-3-49 16,-1 0-118-16</inkml:trace>
  <inkml:trace contextRef="#ctx0" brushRef="#br0" timeOffset="-189697.99">5530 9205 230 0,'0'0'174'0,"0"0"-135"15,0 0-36-15,0 0 14 16,0 0-8-16,0 0-9 16,0 55-26-16,0-36-240 15</inkml:trace>
  <inkml:trace contextRef="#ctx0" brushRef="#br0" timeOffset="-188498.87">6779 8692 285 0,'0'0'105'0,"0"0"-68"16,0 0-8-16,0 0 21 16,0 0 17-16,0 0-20 15,27 30-21-15,-15-14-15 16,0-1-6-16,-2 1-5 15,1-3-12-15,-1-1-27 16,7-5-53-16,2-7-27 16,0 0-27-16,-1-2-83 0</inkml:trace>
  <inkml:trace contextRef="#ctx0" brushRef="#br0" timeOffset="-188369.97">6983 8669 323 0,'0'0'113'0,"0"0"-63"15,0 0-50-15,0 0 2 16,0 0-4-16,0 0-10 16,14 53-87-16,-11-36-256 15</inkml:trace>
  <inkml:trace contextRef="#ctx0" brushRef="#br0" timeOffset="-186953.88">7625 8560 279 0,'0'0'99'0,"0"0"-41"15,0 0-6-15,0 0-15 16,-91-27-34-16,54 27 25 16,1 0-9-16,0 0-7 15,3 10 5-15,3 4 2 0,-1 5-4 16,7 2 0-1,6 4-15-15,8 3-2 0,10 0 0 16,12 2-18-16,25 1 9 16,12-1-19-16,7 0-9 15,-1-5-11-15,-5 0 6 16,-6 1 8-16,-11 0 17 16,-8-3 2-16,-9 3 17 15,-8-4 0-15,-5-2 4 16,-3-1 43-16,-3-4 7 15,-17 2 13-15,-5 0-19 16,1-1-12-16,-1-4-6 16,2-5-26-16,10-2-4 0,3-4 0 15,8-1 0 1,2 0-50-16,0 0-44 0,9-9-76 16,9-11-172-16</inkml:trace>
  <inkml:trace contextRef="#ctx0" brushRef="#br0" timeOffset="-186376.09">7878 8689 392 0,'0'0'80'0,"0"0"-76"0,0 0 13 15,-37 82 35 1,33-56-20-16,4-5-21 0,0-6-11 15,0-5 4-15,0-4-8 16,4-4 1-16,-1 0-2 16,2-2 2-16,-1 0 6 15,2-2 0-15,0-12 0 16,1-4 5-16,-1-2-10 16,-1 0 4-16,1 4 4 15,-3 2 12-15,0 5-5 16,-1 7 2-16,2 2-2 15,0 0-13-15,2 2-10 16,3 11 7-16,3 1 3 16,0 0 7-16,2-3-5 15,-1-4 0-15,1-4 0 0,0-3-2 16,0 0 11-16,-1-8-6 16,1-12 6-16,-2-9 6 15,1-6 2-15,-4-6-7 16,-1-6-1-16,-3 0 4 15,-5-7 1-15,0 0-5 16,0 0-1-16,-10 6 10 16,1 9-4-16,3 19 19 15,1 8 12-15,4 12-2 16,-1 0-36-16,2 30-9 16,0 15-5-16,0 11-2 15,11 4 11-15,7-2-4 16,1-5 0-16,2-2-4 0,-1-6 1 15,-1-7-52-15,-3-10-20 16,-5-11-22-16,-5-13-56 16,-5-4-89-16</inkml:trace>
  <inkml:trace contextRef="#ctx0" brushRef="#br0" timeOffset="-186217.65">7986 8551 59 0,'0'0'404'16,"0"0"-345"-16,0 0-8 16,96-24 4-16,-58 18-39 15,1-2-15-15,-2-2-2 16,-2-8-132-16,-7 0-219 0</inkml:trace>
  <inkml:trace contextRef="#ctx0" brushRef="#br0" timeOffset="-184987.32">8242 8215 276 0,'0'0'51'0,"0"0"-46"0,0 0-4 15,0 0 9-15,0 0 61 16,2 94-10-16,1-51-25 16,0-2-12-16,0 3-15 15,-3 1 7-15,3-1-15 16,3 0 0-16,0-2 0 16,4-7 3-16,-2-8-4 15,-2-9 0-15,-3-12 1 16,0-3-4-16,4-3 6 15,-1-5 21-15,3-15 19 16,4-7-34-16,-2-9 11 16,4 2-3-16,1-2-9 0,-2 4 5 15,2 6-3 1,-2 8 16-16,-3 8-8 0,0 7 4 16,7 3-11-16,1 7-11 15,5 14 2-15,0 5 9 16,-2 6-9-16,-2-2 2 15,-2-3-4-15,-3 2 0 16,-2-5-16-16,-4-7-51 16,3-6-44-16,1-8-25 15,-2-3-104-15</inkml:trace>
  <inkml:trace contextRef="#ctx0" brushRef="#br0" timeOffset="-184829.6">8742 8475 181 0,'0'0'185'16,"0"0"-149"-16,0 0 2 16,0 0 43-16,0 0-27 15,0 0-28-15,0 46-16 16,0-34-10-16,0-3-50 16,0-5-164-16</inkml:trace>
  <inkml:trace contextRef="#ctx0" brushRef="#br0" timeOffset="-184138.91">8913 8266 210 0,'0'0'164'16,"0"0"-77"-16,0 0 19 15,0 0-17-15,0 0-38 16,0 0-20-16,-6 16-12 0,-5-6 9 15,-1-1-19-15,3 4-9 16,2-2 0-16,2-1-1 16,5-3-16-16,0 0-44 15,0-2-39-15,0 0-17 16,0-1 9-16,0-2-9 16,0-2 77-16,0 0 40 15,2 0 9-15,-2 0 22 16,0 0 23-16,1 0 8 15,-1 0-9-15,0 0 12 16,0 0 18-16,0 0-11 16,0 0-19-16,0 0-18 0,0 0-14 15,0-3-3 1,0 3-9-16,0 0 2 0,0 0 1 16,0 0-11-16,0 0 3 15,0 0-4-15,0 0-7 16,-1 3 7-16,-1 6 0 15,2 0-9-15,2 3 4 16,20 0 0-16,8 2 5 16,6 0 0-16,1 2-2 15,-3 1-17-15,-5 4-14 16,-10 0 12-16,-10 3 20 16,-6-2 1-16,-3-2 3 15,-3-1 12-15,-13-2-2 0,-7-2 3 16,-5-2-15-16,-2-4-1 15,-1-8-51-15,-1-1-108 16,2-1-252-16</inkml:trace>
  <inkml:trace contextRef="#ctx0" brushRef="#br0" timeOffset="-183973.45">8668 8125 479 0,'0'0'101'0,"0"0"-72"15,0 0-29-15,0 0-27 0,0 0-127 16</inkml:trace>
  <inkml:trace contextRef="#ctx0" brushRef="#br0" timeOffset="-183495.67">9102 7885 282 0,'0'0'147'0,"19"99"-28"0,-2-37-49 16,1 6-3-16,-2 4-12 15,1 2-22-15,-4 3-21 16,-6-10-2-16,-1-13-9 16,-1-15 4-16,-2-15-6 15,1-14 1-15,-4-7 0 16,2-3 9-16,-2-6 10 15,1-16 25-15,2-12-44 16,0-6-2-16,0-10-2 16,2-4-2-16,2 0-7 15,3 6 9-15,6 12-9 0,1 15 10 16,0 9 2-16,8 12-3 16,2 0 4-16,3 13 3 15,-5 7 10-15,-3 4 8 16,-8-2-17-16,-5-1 2 15,-4 2-5-15,-5-2 0 16,0 2-2-16,0-5-64 16,-3-2-58-16,-8-9-78 15</inkml:trace>
  <inkml:trace contextRef="#ctx0" brushRef="#br0" timeOffset="-183254.86">9503 7624 590 0,'0'0'136'0,"0"0"-82"15,0 0-54-15,0 0-3 16,0 0 3-16,0 0 0 15,17 38 0-15,-13-21-19 16,1-1-62-16,2-3-60 0,-3-1-102 16</inkml:trace>
  <inkml:trace contextRef="#ctx0" brushRef="#br0" timeOffset="-183098.92">9539 7779 396 0,'0'0'74'16,"0"0"-69"-16,0 0 0 15,0 0-4-15,0 0-2 16,0 0-107-16</inkml:trace>
  <inkml:trace contextRef="#ctx0" brushRef="#br0" timeOffset="-182677.57">9585 7515 294 0,'0'0'298'0,"0"0"-240"15,0 0-55-15,0 0 19 16,0 0 21-16,30 100-22 16,-22-67-19-16,-1 4-1 15,-4-2-1-15,0-1-89 0,-3-2-276 16</inkml:trace>
  <inkml:trace contextRef="#ctx0" brushRef="#br0" timeOffset="-181012">6304 8679 119 0,'0'0'70'0,"0"0"21"15,0 0 6-15,0 0-8 16,0 0-2-16,0 0-19 16,0 0-24-16,-31-3-44 0,31 84-7 15,0 39 7-15,0 22 26 16,8 1-25-16,2-5 2 16,5-13-3-1,2-12 0-15,0-16-2 0,0-20 2 16,1-14-11-16,-5-17 5 15,-1-7-62-15,-6-9-37 16,-6-6-67-16,0-8-96 16</inkml:trace>
  <inkml:trace contextRef="#ctx0" brushRef="#br0" timeOffset="-175512.62">3855 7245 12 0,'0'0'26'0,"0"0"-26"0,0 0-18 15,0 0 11-15,0 0 7 16,0 0 18-16,0 0 12 15,-6-43 23-15,6 43 40 16,-3 0-11-16,-3-3-13 16,-4 0-24-16,-4 0-25 15,-2-2 0-15,-4 2-1 16,-4-1 6-16,-1 0-6 16,-3-3-10-16,-2 2 0 15,-6-1 28-15,-9 1-23 16,-7 5-2-16,-5 0-6 15,-8 0-5-15,-3 9 6 0,-3-2-7 16,4 0 0 0,1-1 0-16,5-1 0 0,9 3 0 15,7 2 6-15,15-1-5 16,3 1 4-16,8 3-5 16,1 3-2-16,-3 8-1 15,3 4 1-15,-3 6 0 16,2 7-3-16,4 3 1 15,0 1 1-15,2 4 3 16,2-6 0-16,1-1-3 16,5 2 6-16,2 3-3 15,3 10 1-15,0 10 1 16,0 4 19-16,3 2-10 16,12-3-4-16,8-8 7 15,5-7-9-15,12-4-3 0,11-3 1 16,13-3 6-16,9-4 1 15,2-5-10-15,-2-6 3 16,0-3-1-16,-3-4 1 16,-1-5-4-16,-5-4 2 15,-3-4 0-15,-4-7 3 16,-2-3-4-16,-3 0 2 16,-1-9-6-16,-2-10 9 15,-3-5 1-15,-1-5-5 16,-1-5-1-16,0-10 7 0,4-11-6 15,1-10 5 1,3-6-6-16,-4-5-8 0,-6-9-6 16,-11-7 2-16,-7 0-6 15,-12-3 13-15,-9 6-11 16,-3 4 2-16,-22 5 3 16,-14 8-9-16,-9 7 19 15,-4 11-2-15,-2 8-13 16,0 17-4-16,-1 14-30 15,-3 15 6-15,0 0-10 16,4 21-68-16,0 3-33 16</inkml:trace>
  <inkml:trace contextRef="#ctx0" brushRef="#br0" timeOffset="-156725.5">1784 15542 312 0,'0'0'123'0,"0"0"-99"15,0 0-16-15,0 0 37 16,0 0 8-16,0 0-16 16,0 0-17-16,0 0 13 15,42-91-22-15,10 24-8 16,23-18 9-16,19-17-4 15,16-12-2-15,12-8 0 16,4-5-6-16,-4 8-8 0,-6 9-22 16,-8 14-25-16,-4 14 21 15,-7 17-11-15,-16 14 23 16,-16 16 14-16,-23 12-5 16,-18 14-27-16,-15 6 27 15,-9 3 9-15,0 0-4 16,0 0 7-16,0 0 1 15,0 0 0-15,0 0-1 16,0 0-8-16,3 1 6 16,-3 5-13-16,0 1-15 0,0 0-35 15,-3-6-44 1,-11-1-70-16</inkml:trace>
  <inkml:trace contextRef="#ctx0" brushRef="#br0" timeOffset="-156439.95">2974 14137 54 0,'0'0'71'0,"0"0"-3"16,0 0 21-16,0 0-11 15,0 0-2-15,0 0 0 16,-35-14-76-16,62 31 2 16,11 0-2-16,1-4 5 15,3-3 1-15,4-6-4 16,-7 2-2-16,-3-1 7 15,-6-2-3-15,-8 3 2 0,-10 1-6 16,0 3 1 0,-11 5-5-16,-1 4-2 0,0 5 0 15,-10 4 6-15,-2 2 0 16,-4 2 7-16,2 2-7 16,2-3-17-16,3-2-81 15,5-13-111-15</inkml:trace>
  <inkml:trace contextRef="#ctx0" brushRef="#br0" timeOffset="-137536.49">9436 9895 9 0,'0'0'365'16,"0"0"-320"-16,0 0-18 0,-10-106 19 16,10 72 24-16,0 1-11 15,7 0-53-15,3-5 27 16,1-1 3-16,8-3-32 16,4-4 4-16,11-9-8 15,14-4 0-15,13-7-4 16,12-4 16-16,14-9-13 15,7-2 1-15,3 2-5 0,2 4 5 16,-5 3 0 0,-3 6 2-16,-4 1 0 0,1 0 0 15,2 5-2 1,4-2 5-16,1 0 0 0,5 1-6 16,0-3 1-16,6-2-2 15,0 1-2-15,1-1 4 16,2 5 0-16,2-3-2 15,8-1 4-15,6-1-4 16,8-3 0-16,4 3 2 16,2 3 0-16,-6 9 4 15,-3 8-4-15,-6 5 0 16,-8 6 4-16,-7 1-4 16,-2 3 0-16,-2 4 0 15,3 1-6-15,5-1 12 0,3-1-6 16,6-2 0-1,5-2-1-15,6-3 1 0,0 3 0 16,-2 3 1-16,-3 0-6 16,3 4 9-16,-1 5-4 15,0 0 0-15,3 3 5 16,2 2-3-16,0 1-2 16,3-1 0-16,0 2-5 15,-5 0 10-15,8 0-5 16,7 0 0-16,9 2 4 15,16-6-12-15,8 4 6 16,4 1 2-16,0 1 0 0,-2 1 4 16,1 5-6-1,-1-1 2-15,9 4-1 0,-2 0 1 16,-4 2 2-16,-5 0 4 16,-5 0-12-16,0 4 14 15,0 4-12-15,6 2 4 16,0-2 0-16,-4 1 0 15,-4 4 0-15,-8 2 0 16,-4 3-3-16,-8 4 3 16,-4 3 0-16,0 2 0 15,1-2 0-15,2 3-1 16,1 2 1-16,1 1 0 16,2 3-1-16,1 1 1 15,3 5 0-15,2 2-1 16,-2 5 4-16,1 2-9 0,-5-1 8 15,-5 1-2-15,-4-2 7 16,-5 2-4-16,-3-1-3 16,-4-2 0-16,-6-1 0 15,-2-6 0-15,-1-2 0 16,-6-2 0-16,-5 2 0 16,-7 1 1-16,-4 4-1 15,-5 3 0-15,-2 1 5 16,-4-1-11-16,-2-4 4 15,-3-5 2-15,-1-1-1 16,-5 0 1-16,-6-3 0 16,-9-2 0-16,-9-2 3 0,-9-2-2 15,-7 0-1-15,-7-3 0 16,-6 1-4-16,-4 1-1 16,-4 0 4-16,-2 4 0 15,1 0 1-15,-1 2-4 16,2 0 4-16,2 1 0 15,1 6 0-15,-1 1 4 16,3 5-9-16,0 1 5 16,0 0 0-16,1-1 0 15,-1-3 0-15,3-3 0 16,-1-5 0-16,3-1 5 16,-2-7-5-16,-1 0 0 15,-3 1 0-15,-2-3-2 0,-5-4 2 16,-1-1 0-1,-5-2 0-15,-5-2 3 0,1-2-6 16,-5-3 3-16,1-3 0 16,-2 0-2-16,-2-4 5 15,1 0-3-15,-2-2 0 16,0 0 4-16,0 0 1 16,0 0-5-16,0 0 2 15,0 0-5-15,0 0-1 16,0 0-114-16,-15 0-64 15,-8 0-203-15</inkml:trace>
  <inkml:trace contextRef="#ctx0" brushRef="#br0" timeOffset="-136966">24385 9117 280 0,'0'0'102'0,"0"0"-51"16,0 0 17-16,0 0 14 15,0 0-26-15,0 0-51 16,0-3-5-16,0 3-10 16,2 1-2-16,10 12 11 15,4 3 2-15,4 0 4 16,2-4-5-16,0-1 7 0,1 0-7 15,-5-5 0-15,-2 0 0 16,-5-4-5-16,-2 0-24 16,-2-2 22-16,-1 0-3 15,-2 0 10-15,2-10 6 16,0-4-6-16,-1-1 0 16,1-2 3-16,0-2-1 15,-2 5 0-15,2 3 8 16,0 0-9-16,0 1 24 15,-2 3-16-15,2-3-7 0,-1 1 15 16,0 4-14 0,-2-3 4-16,0 6 5 0,-2-1-12 15,2 3 13-15,-3 0-13 16,0 0-1-16,0 0-5 16,0 0-3-16,0 0 5 15,0 0 2-15,0 0-5 16,0 0 0-16,0 0 7 15,0 0-13-15,0 0 11 16,0 0-18-16,0 0 2 16,0 0-18-16,-4 5-56 15,-7 7 21-15,-1 1-38 16,-3-3-41-16,2-3 36 16</inkml:trace>
  <inkml:trace contextRef="#ctx0" brushRef="#br0" timeOffset="-135623.9">24255 9162 251 0,'0'0'120'0,"0"0"-101"15,0 0 33-15,0 0 52 16,0 0-51-16,0 0-17 16,0 6-36-16,8 3-17 15,10 9 17-15,9 5 5 16,6 6-3-16,4-1 9 15,3 0-11-15,-1-1 0 16,0 0 2-16,-2-3 5 16,-7-5-13-16,-6-1 9 15,-5-6-3-15,-5-3 0 16,-3-5 0-16,-6-2 0 16,-2 2 0-16,-3-4 1 15,0 0 14-15,0 0-7 16,0 0 28-16,0 0 4 0,0 0-20 15,0-9-3-15,0-1-5 16,0 2-8-16,0-4 7 16,0 1-8-16,0 0-3 15,0 1 0-15,0-3 2 16,0 1-3-16,0-4 1 16,5 0 0-16,-2-5-4 15,0-3 8-15,1 1-4 16,-1-8 0-16,1-1 3 15,1 0-6-15,-1-5 3 16,2 5-1-16,0 1-6 16,0 5 7-16,-3 11 0 0,-1 5 0 15,-1 7 3-15,-1 3-8 16,0 0 3-16,0 0-16 16,0 2 11-16,2 14-12 15,-1 7 19-15,1 4 0 16,-2 7-4-16,0 2 2 15,0 3-2-15,0-2-2 16,-3 3 1-16,-6-2-13 16,-2-6-3-16,5-6 4 15,0-8-5-15,3-5 12 16,2-6-10-16,-1-4-9 16,2-3 13-16,0 0 16 15,0-16 6-15,0-13-6 0,0-8 2 16,0-5-5-1,0-7 3-15,0-4-3 0,0-5 1 16,0-4-9-16,0 3 0 16,3 7 6-16,-1 17 10 15,-2 16-1-15,0 12 1 16,0 7-5-16,0 18-5 16,-5 27-9-16,-9 15 14 15,-3 5 0-15,1-2 5 16,4-6-5-16,0-8 0 15,6-2 0-15,1-11-4 16,2-3 8-16,2-8-4 16,-2-4 0-16,0-5 5 15,0-3-8-15,0-6 3 0,0 0 0 16,3-4-1-16,-1-2 3 16,-2-1-2-16,3 1 0 15,-5-1 4-15,-1 0-5 16,-7 0 1-16,-2 0 0 15,-5-8 9-15,-1-6 3 16,0-6 8-16,-2 0 10 16,-3-5-21-16,4-2 9 15,-4-1-17-15,7 1 4 16,7 6 16-16,6 1-13 16,6 8 11-16,0 5-19 15,2 5-5-15,14 2-12 16,13 5 12-16,9 20 5 0,8 6-4 15,5 5 4-15,-3 1-5 16,-6-2 1-16,-4-5-16 16,-8-7 10-16,-9-8 1 15,-7-8 9-15,-8-4 5 16,-6-3 1-16,0 0 8 16,0-10 45-16,-12-18-34 15,-11-9-13-15,-5-5-11 16,-9-5 0-16,-6 2 13 15,-1 5-7-15,7 11-6 0,7 11-1 16,12 9-5 0,18 9-11-16,0 0-153 0</inkml:trace>
  <inkml:trace contextRef="#ctx0" brushRef="#br0" timeOffset="-125832.56">3785 5085 62 0,'0'0'77'0,"0"0"-24"16,0 0 3-16,0 0-3 0,0 0-47 15,0 0 0-15,0 0-6 16,0 0 1-16,86-43 29 16,-68 40-8-16,-3 3-1 15,0 0-7-15,1 0-12 16,-2 0 16-16,-1 0-15 16,-1 0 3-16,3 0 18 15,0 0-23-15,3 0 20 16,1 0 2-16,4 0-23 15,2 0 19-15,3 0-18 16,5 0 0-16,0 0 3 16,6 0 1-16,1 0-5 0,3 0 0 15,1 0 5-15,-1-3-11 16,0-1 6-16,-4-2 0 16,1 2 1-16,-1 0 8 15,1-2-6-15,-1 3 5 16,4 2-6-16,-1-1 6 15,0 2-8-15,-5 0 0 16,-4 0 2-16,-3 0 2 16,-9 0-4-16,3 0 0 15,-5 0 3-15,5 0-2 16,-3 0-1-16,6 0 0 16,1 0 4-16,5 0-1 15,-2 0 4-15,2 0-3 0,-2 0 3 16,-2 0-4-1,-1 0-3-15,-3 0 2 0,-1 0 0 16,-4 0 1-16,-1 0 0 16,3 0 1-16,-2 2-4 15,4 0 17-15,1 1-17 16,0 2 0-16,2-3-3 16,1 3 8-16,4-2-5 15,-1 1 0-15,6-1 4 16,4-2-4-16,1-1 0 15,4 0-3-15,0 0 0 16,2 0 6-16,1 0 0 0,-1-8-3 16,1 2 1-1,-4-2-2-15,1 4 1 0,-6 0 0 16,1-2-2-16,0 3 5 16,3-3-3-16,6 0 0 15,1 2 2-15,4-2 4 16,-1 1-6-16,3 2 0 15,-1 0 8-15,-2 0-8 16,3-1 11-16,-5 1-3 16,3 2-4-16,1-2 15 15,-4 2-18-15,0-1 0 16,-4-1 1-16,-2 3 5 16,-3 0-7-16,2-1 0 15,-5 1 0-15,1-1-3 16,-3-1 4-16,-2 2-1 0,0 0 0 15,0 0 4-15,-2 0-7 16,2 0 3-16,1 0 0 16,0 0-3-16,2 0 4 15,0 4-1-15,4 2 0 16,-1-2 6-16,0-1-7 16,1 3 1-16,2-3 0 15,4 1-4-15,3 1 8 16,5-1-4-16,3-2 0 15,-2-2 2-15,2 0-1 16,-5 0-1-16,-3 0 0 16,-3 1-3-16,0-1 4 0,-2 2-1 15,0-2 0 1,4 0 2-16,-2 0-4 0,2 0 2 16,-3 0 0-16,-2 0 0 15,-4 0 3-15,-8 0-3 16,-2 0 0-16,-7 0 4 15,-3 0-8-15,-1 0 4 16,-1 0 0-16,-1 0-2 16,-1 0 5-16,3 0-3 15,-4 0 0-15,2 0 6 16,-2 0-9-16,0 0 3 16,1 0 0-16,-2 0-5 0,-4 2 5 15,-1 1 0-15,-3 0 0 16,-3-2-1-1,-1 3-6-15,-1-3 7 0,-1-1-4 16,-1 0-1-16,-1 0 0 16,0 1 5-16,0-1-6 15,0 0-25-15,0 1-3 16,0 4-61-16,-9-2-86 16,-8-3-149-16</inkml:trace>
  <inkml:trace contextRef="#ctx0" brushRef="#br0" timeOffset="-119141.93">25401 6120 4 0,'0'0'26'15,"0"0"11"-15,0 0-5 16,0 0 10-16,0 0 20 16,0 0-20-16,0 0 17 15,-7 1-16-15,7-1-8 16,0 0 4-16,0 0-25 15,0 0 7-15,0 0 2 16,0 0-16-16,3 0 7 16,13 2-9-16,11 2 6 0,11-2 24 15,9 3-25 1,10-1 6-16,8 1-1 0,13 4-14 16,13 4 14-16,18 0-13 15,16 2-2-15,16 2 0 16,23-2 0-16,9 5 0 15,12-3 0-15,7 2 3 16,5 3-5-16,0-1 2 16,-6 2-1-16,-13-3-6 15,-16-1-2-15,-21-5-19 16,-19-4 18-16,-19 0-35 16,-21-6 43-16,-21-2-9 0,-23 1 11 15,-18-3 4-15,-12 0-4 16,-8 0 6-16,0 0-6 15,0 0-26-15,-14 0-56 16,-13 0-180-16</inkml:trace>
  <inkml:trace contextRef="#ctx0" brushRef="#br0" timeOffset="-118621.9">25194 6304 178 0,'0'0'92'16,"0"0"-15"-16,0 0-15 0,91-66-24 15,-36 55-4-15,21 2-32 16,32 4 3-16,26 5 8 15,30 0-8-15,30 0 8 16,19 12-12-16,11 4 3 16,10 2-8-16,-5 2 6 15,-8-2-2-15,-11 5 2 16,-16-3-1-16,-21 0-1 16,-27-2 0-16,-32 0-6 15,-31 1 1-15,-29-8 2 16,-26-3 3-16,-19-3-4 15,-9-1-12-15,0-3 4 16,-16 4 1-16,-15 0-12 16,-16 2-75-16,-14-4-180 0</inkml:trace>
  <inkml:trace contextRef="#ctx0" brushRef="#br0" timeOffset="-115869.95">6273 6176 48 0,'0'0'64'0,"0"0"4"15,0 0-15-15,0 0-5 16,0 0-12-16,0 0-21 16,-3-4-1-16,3 4-14 15,0 0 0-15,0 0 31 16,3 0-1-16,9 0 9 16,4 0-6-16,4 3-25 15,4 3 13-15,1-2-14 16,-1 2-2-16,-4-2 19 15,-3 0-23-15,0-3 9 16,4 2 9-16,-1-3-6 0,6 0 8 16,-4 0-18-1,4 0 3-15,-1 0 4 0,0 1-7 16,2 0-3-16,4 1 7 16,4-2 1-16,4 0-4 15,8 0-4-15,3 2 0 16,-1-2 4-16,-3 1-1 15,-3-1-3-15,-5 0 11 16,-4 0-9-16,-3 0 19 16,1 0-19-16,-4 0 2 15,-3 0 6-15,2-3-10 16,-4 1 0-16,2 2 0 0,0-1 5 16,1 1-8-16,2 0 3 15,2 0 0-15,-2 0 0 16,5 0 6-16,-2 0-6 15,4 0 0-15,-1 0 4 16,3 0 2-16,5 0-6 16,0 0 0-16,3 0 2 15,2 0 3-15,0 0-5 16,0 0 0-16,-3 0 6 16,0 0-10-16,0-4 4 15,0 1 0-15,1 1 0 16,-3 2 9-16,1-2-9 15,-4 2 0-15,0-1 4 16,-2 1-4-16,0-3 0 16,1-1 0-16,-1 1-6 0,3-1 6 15,-3-2 0-15,-2 2-2 16,-2-1 10-16,-5 0-12 16,0-1 4-16,-4 0 0 15,0 1-2-15,-3 0 8 16,4 3-6-16,-1-3 0 15,2 5 1-15,4-1-3 16,5 1 2-16,1-1 0 16,1-1-1-16,4 0 7 15,2 1-6-15,-3 1 0 0,4 0 3 16,-1 0-7 0,0 0 5-16,0 0-1 0,-1 0 7 15,3 0-4-15,4 0-1 16,0 0 0-16,5 0-2 15,0 0 0-15,-1 0 5 16,-2 0-5-16,1 0 0 16,2 0 4-16,0 0-8 15,-2 0 4-15,2 0 0 16,-2-1-1-16,-3 0 1 16,-3 1 0-16,-2 0-1 15,0 0 6-15,-2 0-10 16,3 0 5-16,-2 0 0 15,-2 0-2-15,-4 3 4 16,0-1-2-16,-1 1 0 0,0 2 4 16,0-4-4-1,-2 1 0-15,-3 0 0 0,-2-2 0 16,-6 0 1-16,-3 0-1 16,-5 0 0-16,-2 0 4 15,-6 0-9-15,-2 0 5 16,-2 0 0-16,-3 0-8 15,0 0 8-15,0 0-3 16,0 0-27-16,-3 0-52 16,-25 0-7-16,-17 0-114 15</inkml:trace>
  <inkml:trace contextRef="#ctx0" brushRef="#br0" timeOffset="-113457.1">6348 6235 34 0,'0'0'42'0,"0"0"-14"16,0 0-14-16,0 0-6 0,0 0 9 15,0 0 1-15,0 0-3 16,0 7 42-16,0 10-11 16,0-1-16-16,0 0 7 15,0-1-27-15,0-1 9 16,0-3-9-16,-2 2 5 15,-1-3 2-15,0 4-15 16,-1 6 1-16,1 4 8 16,-3 7-10-16,2 1 24 15,-1 4-9-15,2-1-5 16,0 0 15-16,3 2-20 0,0 2 4 16,-3 7 2-16,3 4-11 15,-5 7 7-15,2 1-4 16,-1 1-3-1,1-4 12-15,2-7-13 0,-2-7 6 16,1-2 4-16,2 0-6 16,0-3 1-16,0 1-5 15,0-5 1-15,0-1-5 16,0-2 7-16,0-4-3 16,0-1 2-16,0-4 5 15,0 0-6-15,0-5-1 16,0 0 2-16,0-2 1 15,0 0-3-15,5-2 0 16,-1 2 3-16,5 1 0 16,-3-2 0-16,0-1-3 0,0-4 0 15,-3-2 5-15,3-1-3 16,-3 0 2-16,0 1-4 16,0-4 4-16,-2 1-4 15,-1-1 0-15,0 1 0 16,0-2 6-16,0 0-2 15,0 0 17-15,0 0-2 16,0 0-16-16,0 0 9 16,2 0-12-16,-1 0-2 15,4 0-2-15,1 0 8 16,7 0 8-16,2 0-1 16,3 0-6-16,6 0 20 0,4-3-15 15,8-5-9-15,6 1 20 16,5-2-17-16,0 2 1 15,5-1-5-15,3 3 9 16,6-2-4-16,5 0-5 16,4-2 0-16,9-2 7 15,12 0 2-15,11-7-9 16,8 1 0-16,10-1 4 16,-1 0-6-16,0 4 2 15,-6 0 0-15,-3 6 0 16,-2-3 0-16,-2 5 0 15,-3-3-2-15,-1-2 11 0,-4 2-18 16,-2-5 9 0,-2 0 0-16,-5-1 2 0,-8 1 2 15,-11 0-4-15,-6 3 0 16,-6 0 2-16,-3 4 2 16,-4-1-1-16,-2 5-3 15,-1 0 7-15,-6-3-7 16,-5 4 0-16,1-3 2 15,-7 0 2-15,3 1-2 16,-1 1-2-16,-2 1 0 16,2 1-3-16,1 0 8 15,2-3-5-15,2 4 0 16,3 0 0-16,4 0-3 0,7 0 3 16,-1 0 0-16,3 0-1 15,-4 0 2-15,-3 0-1 16,-3 0 0-16,-5 0 0 15,-6 0-1-15,-2 0 1 16,-2 4 0-16,-4-4-1 16,-1 0 6-16,0 0-5 15,1 0 0-15,-1 0 1 16,1 0-5-16,2 0 4 16,-1 0 0-16,1 0 0 15,1 0 7-15,-1 0-10 16,-5 0 3-16,3 0 0 15,-2 0-3-15,4 0 5 16,1 0-2-16,0 2 0 16,1 0 4-16,-1-1-6 0,0 1 2 15,-1-1 0 1,-2-1-5-16,0 0 9 0,-3 0-4 16,-4 0 0-16,-5 0 4 15,-2 0-7-15,-1 0 3 16,-1 0 0-16,-1 1-7 15,-2-1 9-15,1 0-2 16,-3 0 0-16,2 0 6 16,-3 0-8-16,0 0 2 15,-1 0 0-15,-2 0-1 16,0 0 4-16,0 0-3 16,0 0 0-16,3 0 7 0,1 0-1 15,1 0-4-15,1 0 2 16,0-7 25-16,-2-5-18 15,2-2 5-15,1-8 5 16,-2-2-21-16,-2-5 12 16,0-7-12-16,-3-4 0 15,0-6-1-15,0-1 3 16,-3-6-2-16,-5 1 0 16,-5-2 6-16,0 2-11 15,-2-3 5-15,0-2 0 16,-1 1-5-16,2-3 9 15,1 4-4-15,4 3 0 16,1 9 5-16,1 7-9 0,1 10 4 16,3 3 0-1,0 8-6-15,1 5 8 0,1 5-2 16,1-1 0-16,0 5 7 16,0-1-12-16,0 2 5 15,0-1 0-15,0 0 0 16,0-1 2-16,0-2-2 15,0-3 0-15,0 1 6 16,0-3-9-16,0 4 3 16,0-2 0-16,0 1-5 15,0 0 8-15,0 0-3 16,0 3 0-16,0-3 5 0,-2 3-8 16,2 1 3-16,0 0 0 15,-1 0-5-15,1 2 8 16,0-1-3-16,0 1 0 15,0 0 4-15,0 0-13 16,-2 0 9-16,1 0 0 16,-1 0-8-16,-4 0-37 15,-5 0-11-15,-6 3-21 16,-4 11-39-16,-4 0 1 16,-3 1-72-16</inkml:trace>
  <inkml:trace contextRef="#ctx0" brushRef="#br0" timeOffset="-112129.68">6414 7539 1 0,'0'0'78'15,"0"0"0"-15,0 0 7 0,0 0-10 16,0 0-58-16,0 0-4 15,0 0-7-15,13 26 18 16,5-15 23-16,9-4-23 16,4 0-4-16,12-6 18 15,5-1-10-15,16 0 26 16,17-1-24-16,10-10-16 16,10-1-2-16,4 3-8 15,-1 0-1-15,-7 3-6 16,3-2 10-16,-1 4-7 15,3-5 7-15,6 2-2 16,4-2 21-16,2 0-26 16,5 3 4-16,3 4-7 0,4 2 3 15,1 0 0-15,-3 0 1 16,-5 0 5-16,-2 0-12 16,-4 0 7-16,-8 0-1 15,-2 0 4-15,-8 0-3 16,-4 0-2-16,-6 0 2 15,-9 0-1-15,-10-3 1 16,-11 1-1-16,-10-1 0 16,-6 1-1-16,-7-1 10 15,-3 1-4-15,-5-4-1 16,1 4 2-16,-4-3-6 16,-2 4 0-16,-4-3 0 0,3 2-1 15,0 0 4-15,3-1-3 16,1-1 0-16,-4-1 4 15,3 1-9-15,3 0 5 16,4-1 0-16,7 0-3 16,5 0 7-16,2-1-4 15,10 1 0-15,0-4 2 16,-1 5-6-16,0-4 5 16,-2 3-1-16,-3 0 1 15,2 0-1-15,-3 0 0 16,-1 3-1-16,-3-4-7 15,-10 3 8-15,-7 2-18 16,-9 0 10-16,-6 1 4 16,0 0-2-16,-8-1 5 0,-1 1 1 15,0 0-14-15,0-2 9 16,0 2 2-16,0 0 3 16,0 0-1-16,2 0 2 15,-1 0-4-15,4 0-18 16,-4 0-27-16,2 0-37 15,-3 0-70-15,0 0 7 16,0 0 105-16,0 0-27 16,0 0 4-16</inkml:trace>
  <inkml:trace contextRef="#ctx0" brushRef="#br0" timeOffset="-111199.9">7016 7497 14 0,'0'0'39'0,"0"0"-13"0,0 0 4 15,0 0-21-15,0 0 27 16,0 0 15-16,-61 12 12 16,58-12 7-16,1 0-12 15,2 0 12-15,0 0-27 16,0 0-37-16,0 0-3 16,11 0 8-16,16 0 7 15,9 0 23-15,10 0-11 16,11 0-10-16,16 0-2 15,13 0-17-15,20 0 9 16,15 0-10-16,10 2 2 16,14 0-4-16,13-2 14 15,12 0-5-15,6-6-7 0,9-8 1 16,2 1 4-16,-2 0-5 16,-9 2-5-16,-6 4-3 15,-11-3 6-15,-11 2-1 16,-7-6-13-16,-18-3 1 15,-12 1 8-15,-20 0 7 16,-18 5 0-16,-18 5-2 16,-18 1 6-16,-11 2-1 15,-13 1-3-15,-7 2 1 16,-5 0 6-16,1-1-7 0,-2 1 11 16,0-1 14-16,0 1-25 15,6-1 9-15,3-2-9 16,4 0 1-16,1 0-4 15,1 2 3-15,1-1-5 16,-1 1 5-16,0 0-6 16,-1-1 3-16,-6 2 3 15,-5-1-11-15,-3 1 9 16,0 0-42-16,0 0-62 16,-20 3-51-16,-13 6-133 15</inkml:trace>
  <inkml:trace contextRef="#ctx0" brushRef="#br0" timeOffset="-77632.98">3455 16734 191 0,'0'0'64'0,"0"0"34"16,0 0-53-1,0 0-13-15,0 0 25 0,0 0-13 16,0 0 14-16,-45-28-19 15,45 28-10-15,0 0-21 16,0 0-8-16,9 18-16 16,18 19 6-16,9 13 10 15,4 4-1-15,0 1 4 16,-7-2-3-16,0-4 1 16,-8-5 3-16,-5-5-4 15,-1-4 0-15,-7-10-12 16,-2-2 9-16,-2-7-17 0,-5-2-17 15,0-4-21-15,-3-9-25 16,3-1-25-16,-3 0-41 16</inkml:trace>
  <inkml:trace contextRef="#ctx0" brushRef="#br0" timeOffset="-77398.63">3645 16625 182 0,'0'0'116'0,"0"0"-89"15,0 0-27-15,0 0 0 16,47 109 46-16,-20-53-10 16,3-1-8-16,-5-1-17 0,5-3-8 15,-6 0 11-15,1-3-12 16,-2-7-2-16,-5-6-58 15,-2-11-32-15,-1-10-59 16</inkml:trace>
  <inkml:trace contextRef="#ctx0" brushRef="#br0" timeOffset="-77151.61">4004 16692 345 0,'0'0'153'15,"0"0"-110"-15,0 0-36 16,0 0 13-16,0 0-11 16,0 0 11-16,83-19 6 15,-47 9-24-15,0-1 4 16,0-1-6-16,3-1-41 15,-2 3-84-15,-9 3-158 16</inkml:trace>
  <inkml:trace contextRef="#ctx0" brushRef="#br0" timeOffset="-76131.88">4644 16222 268 0,'0'0'85'16,"0"0"-79"-16,0 0-2 16,-15 104 48-16,15-51-2 15,5-1-20-15,14 0 1 16,8-1-13-16,-2-1-1 16,3 0-17-16,2-8 0 15,0-1 5-15,3-9-4 0,-6-6 0 16,-6-9-1-16,-2-11-14 15,-5-6 6-15,-3 0-9 16,-3-22 17-16,3-20 18 16,-4-15-14-16,-6-6-3 15,-1-3-1-15,0 1 8 16,-10 1-7-16,-10 4 8 16,-5 3 15-16,-6 9 3 15,-5 7-7-15,-1 10-6 16,1 10-13-16,8 9 3 0,5 8-8 15,7 4-30 1,7 9-59-16,9 14-32 0,0 4-94 16</inkml:trace>
  <inkml:trace contextRef="#ctx0" brushRef="#br0" timeOffset="-75568.31">5041 16096 260 0,'0'0'154'0,"0"0"-129"15,0 0-23-15,0 0-4 0,0 0 4 16,0 0 17-16,58-27 2 16,-28 13-16-16,-3-2 8 15,3-1 8-15,-5 1 7 16,0 2-11-16,-7 4 10 16,-3 1-9-16,-7 8-10 15,-4 1-8-15,3 0 3 16,1 17 0-16,7 16-3 15,1 14 26-15,-2 9-5 16,1 1-2-16,-2 1-16 16,2-4-2-16,3-6 5 15,6 1-6-15,1-2-1 16,-1-5-21-16,1-2-32 0,-5-8-11 16,-4-8-39-1,-7-9-92-15</inkml:trace>
  <inkml:trace contextRef="#ctx0" brushRef="#br0" timeOffset="-75389.86">5345 16370 321 0,'0'0'164'0,"0"0"-98"15,0 0-4-15,0 0-8 16,0 0-22-16,0 0-20 0,103-100-9 15,-64 74-6-15,7 4-57 16,-1 0-126-16</inkml:trace>
  <inkml:trace contextRef="#ctx0" brushRef="#br0" timeOffset="-75253.56">5760 16115 132 0,'0'0'137'0,"0"0"-25"15,0 0-12-15,0 0-53 16,110-39-47-16,-68 24-21 16,9-8-150-16</inkml:trace>
  <inkml:trace contextRef="#ctx0" brushRef="#br0" timeOffset="-74378.44">6334 15775 264 0,'0'0'88'0,"0"0"-37"15,0 0 14-15,0 0-51 16,0 0-14-16,80-18-3 15,-64 49 3-15,-3 11 20 16,-5 4 2-16,-1 7 1 16,-7-3-2-16,0 1-9 15,0-5 5-15,0-4-7 16,0-9-10-16,0-7 13 16,6-5-7-16,3-6-1 0,3-3 3 15,-3-7-6 1,3-2 2-16,3-3-4 0,1 0-1 15,5-14-3-15,3-14 2 16,4-11-36-16,2-7-51 16,-3-4-114-16</inkml:trace>
  <inkml:trace contextRef="#ctx0" brushRef="#br0" timeOffset="-73872.56">6788 15687 311 0,'0'0'89'0,"0"0"-55"16,0 0-16-16,-40 90 43 16,34-49-20-16,4 3-15 15,2 3-3-15,0-5-1 16,9-3-16-16,9-3 8 15,0-8-14-15,1-6 1 16,-2-3-4-16,1-8 3 16,-4-4 0-16,-3-7-1 15,3 0-9-15,0-9 8 16,-2-14 2-16,0-6-6 0,-4-1 3 16,-4-2 5-1,-4 1-2-15,0 2 4 0,0 0-3 16,0 5 9-16,-3 3 10 15,-10 3 3-15,4 2 11 16,-5 1-18-16,-2 1 3 16,-1 0-4-16,-3 0-5 15,-3 0 4-15,-2 1-12 16,4 4-2-16,5 2 1 16,4 4 1-16,7 3-2 15,5 0 0-15,-3 0-3 16,3 0-2-16,0 0-2 0,0 0-17 15,0 0 1-15,-4 0-28 16,4 9-26-16,-3-1-59 16,3 1-88-16</inkml:trace>
  <inkml:trace contextRef="#ctx0" brushRef="#br0" timeOffset="-73421.74">7088 15618 268 0,'0'0'149'0,"0"0"-83"15,0 0-37-15,0 0 54 16,0 0-27-16,0 0-27 16,44-54-13-16,-12 54-16 15,-1 6 7-15,0 15 6 16,-5 6-12-16,-7 3 8 16,-8 3 2-16,-4 8-7 15,-7 3 11-15,0 4-13 16,0-3 3-16,0-5-4 15,0-9 3-15,0-7 1 0,0-10-5 16,0-4 4 0,0-5-3-16,2-2-1 0,4-3 3 15,1 0 0-15,6 0-2 16,1 0 3-16,8-18-4 16,2-11-40-16,5-6 24 15,-1-6-68-15,-1-2-53 16,-5-1-156-16</inkml:trace>
  <inkml:trace contextRef="#ctx0" brushRef="#br0" timeOffset="-73101.89">7532 15411 154 0,'0'0'215'0,"0"0"-104"15,0 0-35-15,0 0-25 0,0 0 4 16,81-7-17-16,-60 30 0 15,-3 10-12-15,-2 2 12 16,-2 6 3-16,-4 3-21 16,-4 1-1-16,-3 5-9 15,-3-3-6-15,0-3 1 16,0-6-5-16,0-9 0 16,0-12 0-16,0-5 1 15,5-5-2-15,1-6-1 16,2-1-6-16,1 0 5 0,2 0 4 15,5-9-1-15,1-9 0 16,2-9-8-16,9-2-36 16,-1 3-17-16,-2-1-29 15,-6 12-64-15,-9 10-96 16</inkml:trace>
  <inkml:trace contextRef="#ctx0" brushRef="#br0" timeOffset="-71828.33">3689 18061 3 0,'0'0'204'16,"0"0"-175"-16,0 0-29 16,0 0 7-16,0 0-2 15,0 0 21-15,8 6-2 16,-2-6 17-16,4 0-5 16,-1 0 2-16,8 0 4 15,2 0-8-15,3-7-9 16,9-8 12-16,5-2-29 0,3-6 10 15,9-5-14 1,-2-4 1-16,6-2-2 0,3 3 2 16,2 1-5-16,4 6 7 15,3-3-1-15,5-2-10 16,1 0 4-16,6-1 0 16,-1-3 0-16,2-1-3 15,3-2 3-15,0-3 2 16,1 1 5-16,4 3-9 15,-2-2 4-15,1 2-2 16,-5 1 0-16,3 0 0 16,3 2 4-16,3-4 5 15,6 0-7-15,1-5 10 0,2-1-12 16,-1-5 0 0,4 2 1-16,-3-3 5 0,0 6-6 15,-3-4 6-15,-4 2 0 16,-1 4-5-16,-4-6 1 15,3 0-2-15,-2-2 0 16,0-4 1-16,-3 4-1 16,-4-2 0-16,-4 5 0 15,-5 2 11-15,3 2-8 16,-3 0-3-16,-1 0 6 16,4-2-3-16,-6 0 2 15,3-1-5-15,-1 0 1 16,1 0-2-16,-3 1 1 15,-3-3 0-15,2 2-5 0,-2 1 11 16,3 4-7-16,-1 2 1 16,1 2 0-16,-9 6-3 15,-6 1 3-15,-6 6 0 16,-10 2 0-16,-6 6 0 16,-9 1 1-16,-6 7 0 15,-9 2 1-15,-3 3 10 16,-3 1 2-16,0 0 6 15,0 0 0-15,0 0-19 16,0 0 2-16,0 0-3 16,0 0 2-16,0 0-7 15,0 0 5-15,0 0-19 16,0 0-44-16,0 8-49 16,0 4-29-16,0 3-131 15</inkml:trace>
  <inkml:trace contextRef="#ctx0" brushRef="#br0" timeOffset="-70207.21">2703 16581 330 0,'0'0'110'0,"0"0"-110"16,0 0 3-16,0 0-3 16,34 86 0-16,-23-57 10 15,2-5-14-15,-1-8 4 16,-1-5-42-16,0-9-35 16,-3-2-110-16</inkml:trace>
  <inkml:trace contextRef="#ctx0" brushRef="#br0" timeOffset="-70041.66">2812 16556 357 0,'0'0'85'0,"0"0"-85"16,0 0-1-16,0 0 1 16,0 0 2-16,0 0 5 15,40 40-4-15,-23-18-6 16,2 0-52-16,6-3-199 15</inkml:trace>
  <inkml:trace contextRef="#ctx0" brushRef="#br0" timeOffset="-69080.78">8366 14786 283 0,'0'0'74'0,"0"0"-65"16,0 85 9-16,0-49-7 16,0-1-5-16,3-6-9 15,5-5 3-15,1-5-11 16,3-8-52-16,1-7-79 16,2-4-40-16</inkml:trace>
  <inkml:trace contextRef="#ctx0" brushRef="#br0" timeOffset="-68908.46">8529 14819 24 0,'0'0'237'16,"0"0"-101"-16,0 0-42 0,0 0-47 15,0 0-8-15,0 0-26 16,11 0-10-16,-4 21 14 16,-3-1-9-16,1 4-6 15,-2 1 3-15,0-2-5 16,3 0-50-16,0-5-90 15,3-5-211-15</inkml:trace>
  <inkml:trace contextRef="#ctx0" brushRef="#br0" timeOffset="-62587.67">6130 17599 309 0,'0'0'29'0,"0"0"-22"16,0 0 4-16,0 0 33 16,0 0 8-16,0 0-10 15,0 0-24-15,21 21 5 0,-20-21-9 16,1 0-1-16,2 0 1 16,2-22-2-16,6-11 15 15,-3-13 15-15,-1-12-33 16,-7 5-6-16,-1 4 6 15,0 10-5-15,-10 7 32 16,-11 11-20-16,0 6 14 16,3 8-2-16,5 5-7 15,4 2 9-15,1 9-30 16,2 19-1-16,3 10 1 16,3 9-9-16,0-2 9 15,20-4 0-15,-1-7 3 16,6-6-8-16,-2-3 5 0,7-5 0 15,-2 0-5 1,2-6 3-16,0-4 2 0,-5 1 0 16,2-2-10-16,-8-4-16 15,1-2-26-15,-4-3-38 16,-4 0-35-16,1-1-73 16</inkml:trace>
  <inkml:trace contextRef="#ctx0" brushRef="#br0" timeOffset="-62235.21">6331 16987 520 0,'0'0'83'0,"0"0"-80"16,30 104 15-16,7-36 39 15,4 1-12-15,-2-7-26 16,1-4-1-16,-4-7-10 15,-2-8-4-15,-3-5-3 0,-1-6-1 16,-6-6-30 0,-4-10-32-16,-6-5-56 0,-5-11-32 15,-3 0-154-15</inkml:trace>
  <inkml:trace contextRef="#ctx0" brushRef="#br0" timeOffset="-61778.37">6503 16890 493 0,'0'0'136'15,"0"0"-135"-15,16 83 8 0,11-19 48 16,4 7-19-16,4-2-27 16,-1-5 8-16,-1-8-19 15,0-2 1-15,-3-8-1 16,-7-6-4-16,-9-12-57 15,-3-11-26-15,-9-11-1 16,-2-6 4-16,-10 0 52 16,-20-8-54-16,-6-9 64 15,-4-4 22-15,0 3 46 16,13 2 29-16,6 2-14 16,10 3-5-16,6 1-21 15,5-4 4-15,0-5-27 16,4-7-9-16,14-8-6 15,6-4-8-15,3-5-62 16,-1 3 10-16,-3 6-37 0,-4 6 96 16,-8 8 8-16,-4 13 19 15,1 7-2-15,-4 0-21 16,5 18 14-16,6 12 4 16,0 4 34-16,4-1-27 15,-5-9-18-15,4-4-5 16,-5-6 2-16,-1-3-4 15,-3-10-90-15,-3-1-163 16</inkml:trace>
  <inkml:trace contextRef="#ctx0" brushRef="#br0" timeOffset="-61627.34">6625 16877 428 0,'0'0'123'16,"0"0"-46"-16,0 0-33 15,0 0-41-15,0 0-3 16,0 0-64-16,0 1-87 16,23 16-73-16</inkml:trace>
  <inkml:trace contextRef="#ctx0" brushRef="#br0" timeOffset="-61237.79">7007 16868 513 0,'0'0'117'16,"0"0"-50"-16,0 0 27 0,-43 93-42 15,43-56-23-15,6 0-8 16,15 1-14-16,6-6 9 16,1-8-16-16,2-8 2 15,0-6-1-15,-2-9 4 16,-1-1-7-16,0-11 2 15,-2-21-12-15,-4-8 9 16,-3-4-20-16,-9 2-2 16,-8-1 25-16,-1 5 0 15,-1 6 2-15,-12 5 6 0,2 11 11 16,8 10 20-16,0 6 15 16,3 0-28-16,0 13-26 15,0 10-11-15,14 4 11 16,0-2 0-16,3-5 7 15,-1-6-9-15,-2-3 2 16,0-6-37-16,-3-4-35 16,0-1-55-16,-4 0-42 15,-6-16-159-15</inkml:trace>
  <inkml:trace contextRef="#ctx0" brushRef="#br0" timeOffset="-61095.87">7167 16611 299 0,'0'0'118'0,"0"0"-113"16,0 0-5-16,0 0-1 15,0 0-1-15,0 0-61 16,61 106-131-16</inkml:trace>
  <inkml:trace contextRef="#ctx0" brushRef="#br0" timeOffset="-60585.96">7498 16747 61 0,'0'0'99'16,"0"0"40"-16,0 0-31 16,0 0-14-16,12-91 12 0,-24 82-33 15,0 3 2 1,2 6-17-16,1 0-23 0,6 27-12 16,3 11-22-16,0 4-1 15,15 1 0-15,4-10 3 16,2-6-7-16,1-13 3 15,-1-9-40-15,-4-5 12 16,0-2 21-16,-6-19 8 16,-8-6 5-16,0-7-5 15,-3-4 7-15,0-1-6 16,0 5-1-16,-3 7 4 16,3 12-1-16,-3 5-2 15,3 9 10-15,0 1-7 16,0 0-4-16,0 0-10 15,3 0 10-15,10 0-2 0,-2 1-11 16,-1 0-17 0,-2-1-4-16,4 0-13 0,-3-11 19 15,0-11 6-15,-2-4 22 16,-1-5-5-16,-3 2 4 16,0 5 1-16,-3 9 21 15,0 6 29-15,0 8 19 16,0 1-16-16,0 0-39 15,11 16-12-15,3 6-2 16,3-1 11-16,2-2-11 16,-1-2 1-16,0-6-4 15,0-3-32-15,-3-6-15 16,3-2-23-16,-8 0-30 16,-5 0-98-16</inkml:trace>
  <inkml:trace contextRef="#ctx0" brushRef="#br0" timeOffset="-60291.71">7773 16154 625 0,'0'0'150'0,"0"0"-123"16,35 86 25-16,-12-28 39 15,13 3-22-15,4-6-40 16,2-4-14-16,5-12-15 16,-2-9-3-16,0-9-48 15,-8-9-102-15,-10-12 16 16,-12 0-23-16,-10-13-277 15</inkml:trace>
  <inkml:trace contextRef="#ctx0" brushRef="#br0" timeOffset="-60141.55">7875 16426 465 0,'0'0'94'0,"0"0"-19"15,99-71 0-15,-57 46-29 16,-2 4-37-16,-6 2-9 15,-2 3-15-15,-10 6-85 16,-7 5-69-16</inkml:trace>
  <inkml:trace contextRef="#ctx0" brushRef="#br0" timeOffset="-59668.71">5578 18034 306 0,'0'0'160'15,"0"0"-82"-15,0 0-57 16,0 0 24-16,0 0-31 16,0 0-13-16,39 33 6 15,-12-10-5-15,-2-5-2 16,2-10-110-16,-8-8-147 0</inkml:trace>
  <inkml:trace contextRef="#ctx0" brushRef="#br0" timeOffset="-59437.83">5669 17903 247 0,'0'0'32'0,"-21"82"-29"15,9-24 34-15,-3 5-23 16,-3 3-14-16,-2-7-58 15,0-8-91-15,4-17 118 16,2-12 31-16,7-13 53 16,7-8 28-16,0-1-46 0,0 0-35 15,21-6 0 1,4-17-2-16,8-11 13 0,-2-9-22 16,-4-6-60-16,0-4 42 15,-9-6-35-15</inkml:trace>
  <inkml:trace contextRef="#ctx0" brushRef="#br0" timeOffset="-59159.76">5456 17967 16 0,'0'0'71'0,"-80"114"9"16,64-46 28-16,16 2-26 15,24 2 7-15,39-7-44 16,20-8-10-16,11-14-34 15,5-18 8-15,-7-16-9 0,-7-9-2 16,-10-17-1 0,-14-29-6-16,-19-17 6 0,-14-13-1 15,-19-10 8-15,-9-6 4 16,-10-1-4-16,-20 5-3 16,-12 8 30-16,-13 17-1 15,-12 17 1-15,-12 25-31 16,-5 21-37-16,-6 10-62 15,-1 44-61-15</inkml:trace>
  <inkml:trace contextRef="#ctx0" brushRef="#br0" timeOffset="-53442.94">14949 2828 187 0,'0'0'29'16,"0"0"38"-16,-94-77-49 15,52 51 8-15,-3 0 5 0,-7 2 9 16,-6 2 9 0,-12 7-17-16,-15 7-17 0,-12 8 10 15,-9 4-25-15,-9 25 0 16,-8 11 0-16,-2 13 2 16,-4 11-2-16,6 10 0 15,13 12 4-15,17 4 6 16,20-1-7-16,27 0-1 15,22-3 17-15,21-3-19 16,6 0 13-16,42-1-6 16,34-7-3-16,39-5 8 15,32-11-11-15,26-13 9 0,17-16-10 16,7-23 0-16,0-7-13 16,-8-35-8-1,-14-20 19-15,-20-14-1 0,-24-10 6 16,-20-7 4-16,-27-8-5 15,-22-5 2-15,-23-5-7 16,-23-6 6-16,-19 3 0 16,-8-2 0-16,-38-4 3 15,-24 4-6-15,-32 14 0 16,-27 16-27-16,-25 33-38 16,-10 34-14-16,-5 12-59 15,5 44-111-15</inkml:trace>
  <inkml:trace contextRef="#ctx0" brushRef="#br0" timeOffset="-90737.38">6315 6321 3 0,'0'0'33'0,"0"0"1"0,0 0 16 15,0 0 3-15,0 0-22 16,0 0-31-16,0 0-17 15,9 74 17-15,0-1 30 16,-5 16-3-16,1 8-11 16,-2 6 1-16,3 3-8 15,0 3 11-15,6 0 2 16,-2-11-16-16,-1-10 6 16,1-14-12-16,-2-9 0 15,0-17-1-15,2-6 7 0,-4-9-6 16,1-11 0-16,-1-7 0 15,-1-4 0-15,-2-2 0 16,1-4 0-16,-4-1 1 16,0-3 3-16,0-1 0 15,0 0 27-15,0 0 25 16,0 0-3-16,0 0-34 16,3-5-18-16,0-4-1 15,2 1-2-15,2-3 2 16,2 4 0-16,6-1-5 15,6-1-1-15,7 5 5 16,11-2 1-16,9 1 0 16,28-4 0-16,25-5 0 0,31-7 3 15,30-8 0-15,16-5-6 16,14-2 3-16,-1 4 0 16,-6 1 0-16,-9 9 0 15,-6-2-2-15,2 4-2 16,-8-2 2-16,-3 1-5 15,-7 4-5-15,-16 4-22 16,-17-1-5-16,-16 3-7 16,-19-2 33-16,-15 3 9 15,-18 3 4-15,-23 3 5 16,-12 0-4-16,-11 2-1 16,-5 2 32-16,-2 0 8 0,0 0-6 15,0 0-34 1,0-1 4-16,0 1 3 0,0-1-3 15,0-1 3-15,0-2 5 16,3-5-10-16,0 0-2 16,0-1 1-16,0-1 3 15,-2 0-4-15,-1 5 0 16,2 0 0-16,-2 5 13 16,0 1-11-16,0 0 6 15,0 0-8-15,0 0-4 16,1 0 0-16,-1 0 3 15,2 0-4-15,1 0 5 16,7 0-38-16,1 0 11 16,6 0-3-16,3 0-63 15,-1 1-93-15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59:24.618"/>
    </inkml:context>
    <inkml:brush xml:id="br0">
      <inkml:brushProperty name="width" value="0.05292" units="cm"/>
      <inkml:brushProperty name="height" value="0.05292" units="cm"/>
      <inkml:brushProperty name="color" value="#FF0000"/>
    </inkml:brush>
  </inkml:definitions>
  <inkml:trace contextRef="#ctx0" brushRef="#br0">8462 6409 50 0,'0'0'74'16,"0"0"-6"-16,0 0-5 15,0 0 3-15,0 0-5 0,0 0-2 16,0 0-15-1,0 0-14-15,-21-2-13 16,10 2-1-16,-3 0-4 0,0 0 4 16,-4 13-2-16,0 3 0 15,-1 9 24-15,0 7-37 16,7 7 2-16,-2 1 1 16,10 3 1-16,4-2-4 15,0-3 1-15,0 2-2 16,13 0 0-16,2-7 5 15,3-7-10-15,-3-10-4 16,1-9 9-16,-2-7 11 16,4-3-5-16,-1-22 15 15,-3-6-15-15,1-7-3 0,-3-1 4 16,-6-5-3-16,-3-4-4 16,-3-3 10-16,0 5 4 15,0 10-5-15,-6 14 4 16,3 12 2-16,1 8 20 15,1 2-35-15,1 0-12 16,0 10 1-16,0 7 11 16,7 6 0-16,1 4 0 15,-2 2 1-15,3 6-4 16,-3 3-7-16,0-2-27 16,0-4-29-16,2-1-10 15,0-10-8-15,6-4-47 16,-1-6-38-16</inkml:trace>
  <inkml:trace contextRef="#ctx0" brushRef="#br0" timeOffset="462.51">8668 6338 170 0,'0'0'128'16,"0"0"33"-16,0 0-78 15,0 0-50-15,0 0-33 16,-18 80 18-16,21-26 5 16,4-3 2-16,-2-3-22 0,-2-7 9 15,1-7-12 1,-1-7 0-16,-1-9 0 0,-2-5 4 16,0-9-4-16,0-1 4 15,0-3 10-15,0 0 15 16,-9-17-29-16,6-4 2 15,3-3-5-15,0-2 3 16,7 2-3-16,13 4-8 16,2 11-16-16,5 6 24 15,0 3-10-15,-3 7 7 16,-5 11 4-16,-6 8-10 16,-10 3 7-16,-3 0 4 15,0-1 1-15,-3-3 19 16,-13-3-6-16,0 1 12 15,-2-4-3-15,-3 1-10 0,4-6-8 16,3-3 2-16,1-4 1 16,2 0-14-16,3-3-8 15,4-4-50-15,4 0-10 16,0-4-38-16,1-15-143 16</inkml:trace>
  <inkml:trace contextRef="#ctx0" brushRef="#br0" timeOffset="739.51">9023 6502 193 0,'0'0'165'0,"0"0"-113"0,0 0 1 15,0 0 29-15,0 0-31 16,0 0-2-16,-57 106-17 15,50-74 6-15,4-1-8 16,1-4-10-16,2 0-1 16,0-1-19-16,0-5 5 15,2-3 0-15,4-5 1 16,3-6-5-16,4-4-1 16,4-3-12-16,6 0-58 15,1-13-67-15,0-13-168 16</inkml:trace>
  <inkml:trace contextRef="#ctx0" brushRef="#br0" timeOffset="1108.08">9178 6680 179 0,'0'0'133'16,"0"0"-87"-16,0 0 11 15,0 0 4-15,0 0-29 16,0 0-6-16,0 13-14 16,0-13 14-16,0 0 8 15,3-2-8-15,3-5-9 0,-1 1-7 16,-3 2-7-16,0 4-6 16,-2 0 3-16,0 0-16 15,0 0 1-15,0 0 2 16,0 6 13-16,0 2 1 15,0-3 0-15,0-1 3 16,0-1-3-16,0-3-1 16,0 0 16-16,0 0-4 15,0 0 30-15,0 0 4 16,0 0-44-16,0-3-2 16,0 0-52-16,0 2-63 15,0-1-191-15</inkml:trace>
  <inkml:trace contextRef="#ctx0" brushRef="#br0" timeOffset="1604.13">9487 6403 419 0,'0'0'90'0,"0"0"-72"16,0 0-13-16,-8 82 50 15,8-32-13-15,0 6-20 0,0 2 14 16,0 4-22-16,0-3-5 16,0-4 0-16,0-8-6 15,0-9-2-15,0-12-1 16,0-8 2-16,2-7-2 15,-2-8 4-15,0-3 3 16,0 0 12-16,0-26-19 16,0-13-25-16,0-11-15 15,0-12-11-15,0-4 11 16,6-10-20-16,3-3 12 16,4 8-1-16,1 16 16 15,0 20 22-15,0 22 11 16,-3 10 31-16,0 3 16 15,-2 9-47-15,-4 12 32 16,2 8 16-16,-7 5-24 0,0 5 11 16,0 1-14-16,-15 3-11 15,0-4 1-15,-1-2-11 16,7-6-21-16,0-6-40 16,3-5-31-16,5-7-76 15</inkml:trace>
  <inkml:trace contextRef="#ctx0" brushRef="#br0" timeOffset="1977.59">9700 6486 217 0,'0'0'113'0,"0"0"-16"0,0 0-30 16,27 99-22-16,-13-67-18 15,0-6-14-15,3-6-10 16,4-7-6-16,1-12-2 16,-1-1-1-16,1-6 6 15,-1-18 8-15,-3-5-8 16,-3 0-4-16,-1 1-14 16,-4 5 18-16,-6 8 5 15,-2 10 18-15,-2 5 16 16,0 0-17-16,0 15-21 15,-3 15 42-15,-9 5 3 0,0-1-16 16,3 2-15-16,-3-4-13 16,0 3 6-16,-1 2-4 15,2-2-4-15,-1 1 0 16,-1-4-31-16,4-5-30 16,3-9-65-16,6-10-83 15</inkml:trace>
  <inkml:trace contextRef="#ctx0" brushRef="#br0" timeOffset="2599.53">10431 6038 277 0,'0'0'18'0,"-92"-61"-13"0,26 33 9 15,-22 1 31-15,-27 3 9 16,-22 1-2-16,-24 5 8 16,-26 4-32-16,-13 14-5 15,-19 0-14-15,-21 38-1 16,-11 23-7-16,-11 24 2 16,11 15 13-16,17 25 10 15,31 25 7-15,33 11 6 16,34 10-29-16,45-9 8 15,49-17-15-15,42-14 1 16,60-17-2-16,47-7-1 16,41-16 0-16,31-12 6 0,32-21-6 15,27-23-2-15,25-23-9 16,4-12-27-16,-2-34 9 16,-9-31-20-16,-15-25 43 15,-13-22 4-15,-22-12 2 16,-22-10 2-16,-29-8 8 15,-28-11-1-15,-23-11-8 16,-29 3-2-16,-26 6 0 16,-32 6 0-16,-17 14-12 15,-51 8 10-15,-31 12-25 16,-33 16-2-16,-30 22-56 16,-37 31-33-16,-28 32-170 15</inkml:trace>
  <inkml:trace contextRef="#ctx0" brushRef="#br0" timeOffset="12954.97">1666 7827 7 0,'0'0'42'0,"0"0"-41"16,0 0 2-16,0 0-3 16,0 0 10-16,0 0-4 15,0 0 12-15,-15-23 2 16,11 23 14-16,4 0 1 16,0 0 1-16,0 0-36 15,0 10-7-15,10 12 7 16,8 13 20-16,0 0-3 15,4 6 14-15,-5 0-8 16,2-2 5-16,-1-3-3 0,0-1-22 16,-2-4 1-16,-2-3 3 15,-5-4-6-15,1-7 3 16,-7-6-4-16,0-6 1 16,-3-2 7-16,0-3 37 15,0 0 53-15,-6-4 0 16,-9-16-79-16,-7-7-18 15,-1-10 3-15,-5-8-4 16,3-8 0-16,-2-9-3 16,2-6 3-16,1-3-3 15,7 2 9-15,3 10-13 0,6 11-5 16,5 14-9-16,3 16 6 16,0 9 10-16,0 9 5 15,13 0-13-15,2 7-5 16,3 12 14-16,0 0-1 15,0 8 5-15,0 4 0 16,-3 7 2-16,-5 3-2 16,-2 3 0-16,-1 1-25 15,-4-3-55-15,5-6-85 16,-2-14-103-16</inkml:trace>
  <inkml:trace contextRef="#ctx0" brushRef="#br0" timeOffset="13404.33">1803 7635 270 0,'0'0'56'15,"0"0"-44"-15,0 0 12 16,0 0 12-16,17 85 0 15,-1-73-24-15,-1-2-12 16,-2-8 0-16,-2-2-12 16,-2 0 12-16,-1-10 14 15,0-9 29-15,-2-6 7 0,-6 0-16 16,0-2-28-16,0 3 5 16,0 5 13-16,0 7-19 15,0 9 10-15,0 3-15 16,3 11-40-16,18 20 31 15,9 15 9-15,6 10 15 16,3 3-7-16,1 2-7 16,0-2 4-16,-1-3-5 15,-8-2 0-15,-7-9 5 16,-10-3-5-16,-7-13-1 16,-3-11-1-16,-4-8 4 15,0-7 3-15,-7-3 5 16,-11 0-10-16,-1-17-6 15,-5-15-58-15,6-14-46 0,0-13-76 16</inkml:trace>
  <inkml:trace contextRef="#ctx0" brushRef="#br0" timeOffset="13650.03">2011 7265 84 0,'0'0'54'0,"0"0"20"0,66 100 15 16,-41-61-44-1,0-3 18-15,-4 1-55 0,-6-3-5 16,-2-2 5-16,-8-6-8 16,-5-5-19-16,0-7-21 15,0-3-3-15,-3-4-27 16,-6-1 27-16,0-5 33 15,0-1-29-15,1 0-55 16</inkml:trace>
  <inkml:trace contextRef="#ctx0" brushRef="#br0" timeOffset="14034.02">2130 7464 11 0,'0'0'82'15,"0"0"-36"-15,0 0 40 16,-12-90-15-16,9 62-33 0,3 0-29 15,-3 6-7-15,3 4 38 16,-4 5 1-16,1 5 0 16,3 7 14-16,0 1-15 15,0 0-40-15,3 21-27 16,15 6 26-16,7 7 1 16,-1 2 5-16,-3-2-2 15,0-4 4-15,-8-5-2 16,-1-8-4-16,-6-7 2 15,0-6 0-15,-6-4 3 16,0 0-3-16,0 0 4 16,3-1 13-16,-3-15-15 15,3-1-3-15,4-2-2 0,1 6-1 16,4-1-1-16,4 6-3 16,1-1-3-16,-1 6 7 15,-4 2-6-15,3 1 6 16,-6 0-25-16,0 0-27 15,-2 0-5-15,-1 10-38 16,2 1-107-16</inkml:trace>
  <inkml:trace contextRef="#ctx0" brushRef="#br0" timeOffset="14677.22">2439 7257 346 0,'0'0'76'0,"0"0"-59"15,0 0 5-15,0 82 29 16,10-46-16-16,7-3-10 16,2-8-8-16,-1-7-14 15,0-9-2-15,-1-8-1 16,-3-1 7-16,-3 0 0 15,-1-12 7-15,-4-12-12 16,-3-10 17-16,-3-8-17 16,0-1 2-16,-6-2 1 15,-13 6-5-15,-5 9 0 0,7 9 6 16,3 13 12-16,6 8 24 16,5 0-21-16,3 14-21 15,0 11-14-15,0 11 13 16,3-4-1-16,11-6 2 15,2-4-1-15,-2-5-3 16,2-11 2-16,-4-4-6 16,-2-2-4-16,2 0 9 15,-4-7 3-15,2-8 1 16,-4-5 2-16,0 0-3 16,3 4 4-16,7 5-8 15,1 6 2-15,2 3-11 16,2 2 11-16,-6 0-6 15,1 0 3-15,-4 7 3 16,-4-4-5-16,-5 1-1 0,-3-4 8 16,0 0 0-16,0 0 23 15,0 0-11-15,0-9-11 16,0-7 9-16,0-2-10 16,0-1 7-16,0-1-7 15,0-3-2-15,18-4-3 16,2 0 4-16,5 3 0 15,3 2-4-15,-1 2 8 16,-2 8-5-16,5-1 2 16,-5 4-86-16,3-4-154 15</inkml:trace>
  <inkml:trace contextRef="#ctx0" brushRef="#br0" timeOffset="15397.51">3656 6367 366 0,'0'0'112'16,"0"0"-62"-16,0 0 3 15,0 0-2-15,0 0-30 16,0 0-8-16,-82 66-13 16,82-28 1-16,0-3 3 15,5-2 2-15,11-7-6 16,1-3 0-16,-3-7 4 16,-3-6-7-16,-5-9 3 0,1-1-21 15,-2-11 21 1,-1-16 12-16,1-7-4 0,-4-3-8 15,-1 3 7-15,0 8-10 16,0 4 3-16,0 13 0 16,0 6 25-16,0 3-25 15,0 0-5-15,8 14-12 16,5 4 15-16,4-1 2 16,-3 0 0-16,0-6 2 15,-1-4-2-15,-1-3 0 16,-1-4-28-16,2 0-51 15,-1-15-51-15,-6-13-61 16</inkml:trace>
  <inkml:trace contextRef="#ctx0" brushRef="#br0" timeOffset="15787.24">3670 6000 318 0,'0'0'162'15,"0"0"-47"-15,0 0-64 16,0 0-46-16,0 0-5 15,49 110 44-15,-22-57-29 16,-6-1-4-16,-2-3 14 16,-4-6-21-16,-3-6 4 15,-6-13-5-15,0-9-1 16,-6-9 3-16,0-6-2 16,0 0 11-16,0 0 17 15,-6-17-28-15,-5-9-1 16,4-9-2-16,7 2-8 15,0-3 5-15,9 11-23 0,14 5 10 16,5 6 15-16,6 9-10 16,-5 5 10-16,-4 0-1 15,-9 4-7-15,-5 13 9 16,-7 2 5-16,-4 5 10 16,0 2 18-16,0 3-20 15,-9 0-4-15,0-7-4 16,2-6-3-16,4-7-4 15,3-4-49-15,0-2-52 16,0-3-35-16,0 0-93 16</inkml:trace>
  <inkml:trace contextRef="#ctx0" brushRef="#br0" timeOffset="16005.91">4168 5908 136 0,'0'0'346'0,"0"0"-283"16,0 0-56-16,0 0 52 16,-6 112 20-16,6-76-44 15,0-6 25-15,0-3-49 16,13-6 1-16,1-2 1 16,-2-4-13-16,4-1 3 15,-2-5-3-15,5-8-95 16,2-1-40-16,-3 0-88 0</inkml:trace>
  <inkml:trace contextRef="#ctx0" brushRef="#br0" timeOffset="16359.79">4476 5977 244 0,'0'0'245'16,"0"0"-175"-16,0 0-15 15,0 0-4-15,0 0-29 16,0 0-9-16,8-7 1 16,-8 7-2-16,0 0 25 0,0 0-14 15,0 0-1-15,0 0-12 16,0 0-10-16,0 7-14 16,0 4 5-16,0 8 9 15,0-3 2-15,2-1-2 16,1-6-14-16,0-3 12 15,0-4-12-15,-2-2 14 16,-1 0 4-16,0 0-2 16,0 0 25-16,0-6-18 15,0-5-4-15,-1 0-3 16,-4 0-2-16,1 5 0 16,-2 1-30-16,3 0-84 15,-3 2-138-15</inkml:trace>
  <inkml:trace contextRef="#ctx0" brushRef="#br0" timeOffset="16836.59">4605 5644 486 0,'0'0'10'16,"0"0"0"-16,39 99 76 16,-12-51 16-16,1 3-35 15,5 2-19-15,0 1-32 0,-2 0-8 16,-4 2-1-16,-9-5 1 16,-2-11-3-16,-7-12-5 15,-4-15 0-15,-4-12 3 16,-1-1 1-16,0-6 19 15,-6-18-10-15,-13-15-6 16,-4-5-9-16,-5-12 2 16,-2-7-27-16,-3-3 25 15,2-8-31-15,3-1 22 16,4 3-13-16,12 10 11 16,8 15-9-16,4 13 18 15,0 15 2-15,13 12-13 16,5 7 5-16,4 9 3 15,5 23 3-15,-3 11 4 16,-6 10 25-16,-5 6-6 0,-8 1-6 16,-4 0-4-16,-1-8-2 15,0-7-14-15,5-12-60 16,-2-10-74-16,-3-13-168 16</inkml:trace>
  <inkml:trace contextRef="#ctx0" brushRef="#br0" timeOffset="17174.87">4860 5611 307 0,'0'0'90'0,"0"0"-38"15,0 0-27-15,88 60 33 16,-65-60-18-16,1 0-26 15,1-11 3-15,-4-13 2 16,-5-5-11-16,-4 1 7 16,-6-1-9-16,-4 7 24 15,-2 5-4-15,0 8 4 16,0 6-2-16,0 3 5 16,0 14-30-16,0 17 0 15,0 11 5-15,0 6 11 16,0 3-11-16,0-1-5 15,0 0 9-15,0-3-12 0,0 5-1 16,0-4-51-16,0-2-149 16,0-7-107-16</inkml:trace>
  <inkml:trace contextRef="#ctx0" brushRef="#br0" timeOffset="17685.41">2348 9022 331 0,'0'0'27'16,"0"0"-27"-16,0 0 24 16,0 0 61-16,0 0-61 15,0 0-17-15,18-53 3 16,25-1 1-16,6-3 18 16,-1-2-24-16,1-1 21 15,-5 3 12-15,0 1-16 16,3 4-5-16,3-5 8 0,5-3-22 15,5-5 19 1,16-13-20-16,17-14 6 0,25-21 10 16,28-24-8-16,24-16 1 15,31-17-10-15,19-11-2 16,21-4-6-16,13-6-25 16,1 2 19-16,-7 6 6 15,-23 20-23-15,-25 15 26 16,-18 20-1-16,-25 22-13 15,-23 14 13-15,-33 23-9 16,-38 22-71-16,-30 19-79 16,-33 21 48-16,-36 7 53 0,-43 33-76 15</inkml:trace>
  <inkml:trace contextRef="#ctx0" brushRef="#br0" timeOffset="18030.82">2546 8989 371 0,'0'0'42'0,"0"0"-42"16,0 0-6-1,0 0 6-15,0 0 68 0,141-171-19 16,-16 42 7-16,42-29-27 16,30-25-9-16,24-19-6 15,10-1-14-15,-1 7 0 16,4 7-9-16,3 11 6 16,-4 6-13-16,-9 5 9 15,-20 14-14-15,-34 11-22 16,-28 23-28-16,-26 17-13 15,-28 23-10-15,-25 21 4 16,-26 20-35-16</inkml:trace>
  <inkml:trace contextRef="#ctx0" brushRef="#br0" timeOffset="23136.88">11310 5373 19 0,'0'0'24'0,"0"0"-1"0,0 0 3 16,103 2 11-16,-76-1 0 16,7 2-24-16,-4 0-13 15,1 1 16-15,0-3-4 16,1-1 1-16,-2 0 9 15,1 0-9-15,2 0 2 16,6 0-9-16,6 0 5 16,8 6 21-16,5 1-24 15,5 2-3-15,1-1-1 16,3-2-3-16,9-2-1 16,4-2-1-16,8 0 1 0,4 1 4 15,2-1 13-15,3 6-14 16,1 0 6-16,2 2-7 15,3-1 6-15,8-2 0 16,5-1 12-16,4-4 2 16,11 0-15-16,0-2 5 15,2 0 5-15,4 0-14 16,-1 0 9-16,-5 0-4 16,0 0 6-16,2-2 8 15,-4 0-17-15,4-3 8 16,2 1-9-16,-4-1 4 15,1-4-8-15,0 3 0 16,-3-1 2-16,-4 0 0 16,2-2-2-16,1 1 0 0,4 0-2 15,5-3 8-15,-1 1-6 16,2 1 10-16,3 1-6 16,-4 0 5-16,-3 3-9 15,-1-1 1-15,1 3 0 16,-4 0 2-16,4 2-3 15,2 1 0-15,-2 0 0 16,8 0-3-16,4 0 6 16,1 0-3-16,5 0 0 15,6-2 6-15,4 0-8 16,5-3 2-16,6 4 0 16,2-3-2-16,1 1 2 15,-1 2 0-15,-1-2 2 0,-5 3-1 16,-2-2-1-16,0 2 0 15,-7 0-2-15,-2 0 2 16,-6 3 0-16,-3 8 1 16,-4-1-3-16,-5 2 4 15,0 1-2-15,-4-2 0 16,-3 3 2-16,1 0-4 16,-6 0 2-16,-4 3 0 15,-7-3 0-15,-4 2 0 16,-3-1 1-16,-6-1-1 15,-3 0 0-15,-10-3 4 16,-9-1-4-16,-6-4 0 0,-10-4 2 16,-8 2 4-1,-13-3-4-15,-8-1-2 0,-7 0 1 16,-6 0 0-16,-5 0-1 16,-4 0 0-16,-2 0-1 15,-4 0 4-15,0 0-3 16,1 0 0-16,1 0 3 15,1 0-3-15,6-1 0 16,1-5 0-16,1 2-1 16,1 1 3-16,-2 0-2 15,7 0 0-15,2 3 0 16,6 0-3-16,3 0 0 16,-1 0-12-16,-3 0-4 0,-5 3-23 15,-5 4-11 1,-4 3-3-16,-11-3-72 0,-8 1-170 15</inkml:trace>
  <inkml:trace contextRef="#ctx0" brushRef="#br0" timeOffset="26921.67">11395 5366 39 0,'0'0'30'0,"0"0"-30"16,0 0 0-16,0 0 0 16,0 0 18-16,0 0-10 15,-8 0 13-15,7 0 4 16,1 4-12-16,-3 5 13 15,-1 5 12-15,1 9-24 16,-2 5 30-16,1 6-15 16,1 8-6-16,3 9 7 15,0 4-17-15,0 4 4 16,0 1-8-16,0-5-6 16,9 4 0-16,-1-1-2 15,0 2-1-15,-2-1 0 0,-1 2 5 16,-5 3-5-16,0-1 0 15,0 5 4-15,0 7 2 16,0 7-5-16,-2 7 3 16,2 1 37-16,0-7-39 15,6-6 3-15,9-6-5 16,-3-3 0-16,3 0-2 16,-3-7 8-16,-2-5-6 15,-1-1 0-15,0-6 2 16,-1 3-2-16,-1 1 3 15,3-4 1-15,-2 3-4 16,-1 0 0-16,2-6 0 0,-1-1 1 16,-4-4-1-16,1-2 0 15,-2 1-5-15,0-1 9 16,-2 7-4-16,-1-3 0 16,0 3 1-16,0-1-5 15,-6 4 5-15,-4-6-1 16,-5 0 4-16,4-5-3 15,-1 2-1-15,-1 1-2 16,-2 2 2-16,-1 5 3 16,-5 0 2-16,4 0-5 15,-2 6 1-15,1-1-1 16,-3 2 11-16,2 1-6 16,2-2-1-16,-2 3 10 15,1-5-14-15,0 0 3 16,6-6-3-16,2-4 0 0,4-4-1 15,1 4 1-15,1 2 0 16,1 1-2-16,-2 3 5 16,4-2-3-16,-2-1 0 15,3-6 9-15,0 2-4 16,0-2-5-16,-1-1 1 16,-1 2-2-16,1-3 1 15,-2-3 0-15,1-4 5 16,-1 3-2-16,-3-2-3 15,3 0 0-15,0 3 2 16,-2 2-4-16,-2-4 6 16,1-2-4-16,2-8 0 15,-1-7 0-15,1-2 1 0,2-7-1 16,1-1-1-16,1 0-2 16,0-3 0-16,0 4 2 15,0-3-2-15,0 1 3 16,0-1-4-16,0-1 2 15,0-2 2-15,0 0 2 16,0 0 1-16,0 0-3 16,0 5 0-16,6 0 0 15,3 6 2-15,0 0-2 16,-1-2 0-16,-3 5-1 16,3 9 1-16,-4 6 0 15,1 4 3-15,-2 5 0 0,1-1-2 16,-3-4-1-16,4-5 1 15,1-4-2-15,3-3 0 16,-3-4 1-16,6 2 1 16,-5-3 4-16,1 2-7 15,-1 2 2-15,-4-3 0 16,0-2-2-16,0-3 5 16,0-5-3-16,-3 1 0 15,3-6 2-15,-3-1-4 16,0-1 2-16,0 0 0 15,0 0 6-15,0 0-4 16,0 0 4-16,0 0 6 0,0 0-4 16,0 0 6-16,3 0-13 15,2 0-1-15,5 0 0 16,3-8 3-16,4-2-3 16,2 1 0-16,2-3 3 15,7 5-6-15,2-3 3 16,3 0 0-16,9 1-2 15,1-1 4-15,2-2-2 16,4 2 0-16,0 2 4 16,5 0-6-16,3 1 2 15,-1-1 0-15,2 4-4 16,-2 1 6-16,1-2-2 16,2 3 0-16,2-4 2 0,4 2-4 15,3-5 2 1,2 3 0-16,0 1-2 0,1 2 2 15,3-1 0-15,1 0 0 16,2 1 7-16,5-2-9 16,6-4 3-16,6-1-1 15,9 1 0-15,2-3 2 16,-1 1-2-16,5-1 0 16,-3 3 3-16,1-2-7 15,-1 0 8-15,-1 2-4 16,-4 2 3-16,-2-2 2 15,-1 2-4-15,3 0-1 16,1 0 0-16,1-2 6 16,1 2-6-16,-1-2 0 0,-1-2-6 15,4 2 8-15,-5-2-3 16,-1 2 1-16,-4 5 0 16,-4 0 2-16,-4 0-2 15,0 4 0-15,0 0 5 16,3-1-4-16,2 0-1 15,1-1 0-15,4-2 3 16,2-3-9-16,4 1 6 16,4-1 0-16,-2 3-1 15,-2 2 3-15,-2 1-2 16,-1-1 0-16,4-2 0 16,2 0 3-16,4 1-3 15,3-2 0-15,6 0-1 0,-1-1 2 16,-1 0-2-16,2 3 0 15,-4 3 1-15,-3 0 2 16,-2 0-2-16,0 0 0 16,3 0-1-16,1 9 7 15,1-5-6-15,2-1 6 16,-2-3-6-16,0 0 8 16,-2 2-6-16,-1 0-2 15,-2 1 6-15,-7-1-2 16,1-1 0-16,-3-1-4 15,-1 1 4-15,-1 2 3 16,-3 1-7-16,-3 0 1 0,-2-2-3 16,-1 1 3-16,-1-1-1 15,-5 4 0-15,-5 0 9 16,-7 2-9-16,-2-1 0 16,-6 2 3-16,2-2-5 15,0 0 14-15,5-1-12 16,5-2 0-16,3 0 0 15,-5 1-6-15,-4 0 9 16,-4-1-3-16,0 1 0 16,3 5 0-16,0-4 0 15,2 4 0-15,5 1 2 16,3-1-4-16,5 0 2 16,1-1 0-16,0 1-3 0,-3-6 12 15,-6-1-10 1,-5-3 1-16,-5 0 0 0,-6 0-2 15,-1 0 2-15,-5 0 0 16,-4 0 0-16,-3-3 2 16,-4-1-2-16,-9-2 0 15,-9 2 2-15,-10 1-5 16,-9 2 3-16,-3-2 0 16,-4 3 15-16,0-2 2 15,0 2 11-15,0 0-8 16,0 0-19-16,0 0 15 15,0 0-15-15,0-1 9 0,0-2 9 16,2-5-10 0,-1-4-1-16,2-8-6 0,0-2 4 15,3-10-9-15,2-10 3 16,2-8 0-16,1-9-3 16,2-11 6-16,0-10-3 15,-2-13 0-15,1-9 2 16,-6-9 0-16,-2-12 2 15,-4-8 1-15,0-6 3 16,0-3-8-16,0-1 0 16,0 0 0-16,3-7-31 15,5 2 28-15,-1-5-23 16,1-2 26-16,-7 8 7 16,-1 13-7-16,0 13 0 15,2 18 6-15,-1 11-4 16,4 5 24-16,-1 6-26 0,-1 7 1 15,-1 1-1-15,-2 4 5 16,0 6-5-16,0 1 0 16,0 6 1-16,0-1-6 15,-6 1 5-15,1 2-9 16,-1 1 4-16,1 2 4 16,1 5 1-16,0 5 0 15,1 1 1-15,1 5-4 16,2 5 3-16,0 5 0 15,0 6-2-15,0 5 5 16,0 4-3-16,0 6 0 0,0-2 2 16,0-1-4-1,0 0 2-15,0-1 0 0,0-1-2 16,0 0 4-16,0-1-2 16,0-2 0-16,0 1 3 15,0-5-5-15,0-6 2 16,0 0 0-16,3-7-3 15,7-1 5-15,3-3-3 16,0-3 1-16,2-1-1 16,-3 0-6-16,0-2 7 15,-3 2-2-15,-2 3-3 16,-4 0 2-16,-1-5-1 16,-2 1 2-16,0-1 1 15,0 9-2-15,0 9 3 0,0 6 0 16,0 6-5-16,0 4-4 15,-5 1-30-15,-2-2-29 16,-9-3-53-16,-12-4-127 16,-22-4-78-16</inkml:trace>
  <inkml:trace contextRef="#ctx0" brushRef="#br0" timeOffset="27794.33">14889 4943 78 0,'0'0'135'16,"0"0"-33"-16,0 0-19 0,0 0-21 15,0 0-4 1,0 0-1-16,-31-41-8 0,14 34 8 15,-2-1-23-15,-8 7-10 16,-7 1 2-16,0 7-23 16,-4 16 1-16,5 11-4 15,7 5-8-15,8 7 6 16,9 1-4-16,9 5 6 16,0-5-8-16,7-5 13 15,16-8-9-15,2-9 4 16,5-4-15-16,4-10-30 15,5-9-14-15,5-2-8 0,1-9-7 16,3-19-53 0,-6-6-104-16</inkml:trace>
  <inkml:trace contextRef="#ctx0" brushRef="#br0" timeOffset="28220.5">15161 4807 264 0,'0'0'157'16,"0"0"-128"-16,0 0 2 16,-3 123 41-16,3-64-40 15,0 4 10-15,0-1-37 16,0 1 1-16,0-5-2 16,0-11-1-16,0-12 0 15,0-17-3-15,0-10 3 0,0-8-1 16,0 0 3-16,0-12 15 15,0-17-20-15,0-14-14 16,0-12 0-16,0-8 0 16,0-7-13-16,0-1 19 15,0 1-18-15,1 7 26 16,9 9-5-16,-1 19 9 16,1 16-4-16,1 17 1 15,3 2-1-15,1 14-3 16,4 15 3-16,-3 9 1 15,-8 2 25-15,-6 2-5 16,-2-3 9-16,0-1-6 0,-10-3-8 16,-4 0-2-1,-3-3-10-15,2 0-4 0,3-8-7 16,1-2-74-16,3-9-40 16,4-10-165-16</inkml:trace>
  <inkml:trace contextRef="#ctx0" brushRef="#br0" timeOffset="28611.05">15321 4853 344 0,'0'0'59'0,"0"0"21"0,26 84 0 15,-17-54-26 1,0-5-21-16,2-4 3 0,0-2-26 15,1-9 0-15,2-4-5 16,7-6-4-16,3-2 21 16,1-21-10-16,0-5-6 15,-1-4 2-15,-3-4-6 16,-5 6 0-16,-5 6-1 16,-7 9 2-16,-2 10-2 15,-2 5-1-15,0 14-21 16,-3 24 15-16,-13 11 6 15,-4 10 31-15,-1 3-19 16,3-1-11-16,0 0 8 0,5-8-6 16,3-6-3-16,2-8 6 15,3-9-6-15,4-9-6 16,1-6-29-16,0-12-43 16,5-3-22-16,14-6-59 15,5-23-153-15</inkml:trace>
  <inkml:trace contextRef="#ctx0" brushRef="#br0" timeOffset="28831.12">15759 4679 260 0,'0'0'106'0,"18"113"3"16,-13-50-37-16,-5 2-16 15,0-6-45-15,0-6 7 16,-4-3-15-16,-3-4-6 16,-1-6-12-16,-3-6-61 15,0-13-31-15,4-13-60 16,-4-8-84-16</inkml:trace>
  <inkml:trace contextRef="#ctx0" brushRef="#br0" timeOffset="29318.62">15771 4992 137 0,'0'0'163'0,"0"0"-16"15,0 0 7-15,49-86-46 16,-43 65-20-16,0-1-30 16,-1-3-12-16,-2 0-15 15,0 1-12-15,-3 5 8 16,1 4-9-16,-1 7-17 15,0 5 4-15,0 3-5 16,0 0-21-16,0 15-4 16,0 13 10-16,0 9 15 15,0 3 0-15,0 2 4 16,0 2-10-16,0-8-18 16,-4-2-35-16,-1-12 16 0,2-7-5 15,2-6 30 1,1-7-15-16,0-2 14 0,0 0 19 15,0-14 0-15,0-8-8 16,6-10 7-16,8 2 2 16,1-1-2-16,5 5 1 15,2 8 0-15,-1 8 0 16,1 7 4-16,2 3 0 16,-3 0 8-16,-3 3-11 15,-6 11 4-15,-2 1 1 16,-5 3-2-16,-4 3 3 15,-1 1-7-15,0 3 0 16,0 4 2-16,0-1-2 16,0-4-37-16,0-6-60 0,0-11-83 15,12-7-112 1</inkml:trace>
  <inkml:trace contextRef="#ctx0" brushRef="#br0" timeOffset="29639.17">16287 4721 364 0,'0'0'167'0,"0"0"-115"15,0 0-11-15,0 0-8 16,-77 122 4-16,61-79-7 16,5-3-20-16,5-11-5 15,6-5-10-15,0-11 17 0,0-6-19 16,0-6 8-16,11-1-1 15,2-1 21-15,4-17-9 16,3-6-12-16,-2-3-12 16,-3-4-16-16,-4-4 26 15,-3 1 2-15,-6 3 0 16,-2 3 9-16,0 6 0 16,-7 5 22-16,-7 9-31 15,2 5-1-15,-4 3-9 16,2 0-77-16,-1 0-22 15,6 6-79-15</inkml:trace>
  <inkml:trace contextRef="#ctx0" brushRef="#br0" timeOffset="29993.1">16375 4845 50 0,'8'19'153'15,"-2"-1"-41"-15,-3 5-23 16,-3-4-26-16,0-1-25 16,0-7-21-16,0-5-15 15,0-6 5-15,0 0 56 16,0 0-15-16,0-19 5 16,0-5-51-16,3-7 4 0,4-2-3 15,0-6-3 1,2 0 0-16,6 6-3 0,2 9 4 15,5 14-2 1,5 10-7-16,3 0 8 0,6 9 20 16,-2 13 5-16,-1 1-10 15,-8 3-9-15,-8 3-6 16,-9-2 0-16,-5 0 0 16,-3-2-5-16,0 0-42 15,-4-8-87-15,-11-5-241 16</inkml:trace>
  <inkml:trace contextRef="#ctx0" brushRef="#br0" timeOffset="30734.73">16568 4045 288 0,'0'0'71'16,"106"-74"-66"-16,-8 22-3 15,26-5 14-15,32-9-15 16,28-8-1-16,14-2 5 16,10 1-5-16,3-1 0 15,0 1-11-15,-2 3 5 16,-2 2 5-16,-14 6-7 16,-20 2 2-16,-29 9 2 15,-33 3 8-15,-31 8-4 16,-33 8 10-16,-23 6 22 0,-24 5 48 15,0 5-20-15,-14 2-59 16,-7 3-2-16,4 7-13 16,6 3 14-16,5 3 8 15,3 0-2-15,3 0-12 16,0 0-5-16,-3 4-11 16,-2 8 15-16,-5 7-33 15,0-4-108-15</inkml:trace>
  <inkml:trace contextRef="#ctx0" brushRef="#br0" timeOffset="31313.94">20318 2173 38 0,'0'0'165'16,"0"0"-88"-16,0 0-38 15,0 0 12-15,-86 79-17 16,77-31 8-16,6 3-1 15,3-3-23-15,3-4 4 16,15-7-18-16,10-7-4 16,8-12-6-16,4-12-166 15,2-6-115-15</inkml:trace>
  <inkml:trace contextRef="#ctx0" brushRef="#br0" timeOffset="31471.82">20570 2245 131 0,'0'0'56'16,"0"0"18"-16,0 0-50 15,3 82-16-15,7-68-8 16,6-4-31-16,7-10-92 16,6 0 3-16</inkml:trace>
  <inkml:trace contextRef="#ctx0" brushRef="#br0" timeOffset="31655.86">20782 2175 50 0,'0'0'161'0,"0"0"-42"16,0 0-59-16,0 0-50 0,0 0 35 15,-3 135 37-15,-8-63-13 16,-2-1-14-16,3-3-35 16,0-4 1-16,5-5-14 15,2-7 1-15,3-8-16 16,0-14 4-16,0-11-43 15,18-14-47-15,9-5-58 16,7-24-55-16</inkml:trace>
  <inkml:trace contextRef="#ctx0" brushRef="#br0" timeOffset="31830.98">21078 1957 41 0,'0'0'81'0,"1"85"4"16,-1-38-69-16,0-1-14 15,0-4-2-15,0-9-17 16,-12-11-191-16</inkml:trace>
  <inkml:trace contextRef="#ctx0" brushRef="#br0" timeOffset="32300.49">20969 2217 130 0,'0'0'96'16,"0"0"-54"-16,0 0-3 16,0 0 0-16,55-99 2 15,-32 69 0-15,0 1 1 16,1 0-11-16,0 2-13 15,-1 2 1-15,2 0-17 16,-1 0 4-16,-2 2-1 16,-1 3 0-16,-5 0 0 15,-4 7 23-15,-6 6-21 16,-5 4 0-16,-1 3-7 16,0 0-14-16,0 6-7 0,0 13 13 15,-1 5 8 1,-8 4 14-16,-1 1 1 0,-2 6-3 15,-2 1-5-15,2 1-5 16,2-6 2-16,4-10-1 16,3-7-6-16,3-8 0 15,0-6 3-15,0 0 0 16,0 0 6-16,2 0 7 16,12-10-5-16,6-3-3 15,4 2-5-15,3 4 0 16,1-3 0-16,0 3-2 15,-1 1 2-15,-4 2-13 0,-4 4-32 16,-4 0-44 0,-2 0-23-16,-2 0-102 0</inkml:trace>
  <inkml:trace contextRef="#ctx0" brushRef="#br0" timeOffset="32579.33">21597 1956 276 0,'0'0'108'0,"0"0"-89"16,0 0-9-16,0 0 31 16,-23 81 16-16,23-58-24 15,0-5-1-15,0-7-22 16,9-4-6-16,2-5 31 16,2-2 3-16,-1 0 9 15,2-4-7-15,-1-10-21 0,-5-6 12 16,-4-3-25-16,-2-1-4 15,-2 0 23-15,0 6-25 16,-6 3 0-16,-5 5-4 16,1 2-45-16,1 7-25 15,1 1-45-15,2 0-46 16,3 0-140-16</inkml:trace>
  <inkml:trace contextRef="#ctx0" brushRef="#br0" timeOffset="33073.94">20520 1782 205 0,'101'93'127'0,"16"6"-82"16,11-8-7-16,0-10-27 15,-1-12-9-15,3-21-1 0,4-21 2 16,0-19 5 0,-2-8-6-16,-2-29-2 0,-5-16-35 15,-9-12-133-15,-17-5-46 16</inkml:trace>
  <inkml:trace contextRef="#ctx0" brushRef="#br0" timeOffset="33217.36">22252 1916 22 0,'0'0'259'15,"-42"-121"-116"-15,-20 77-12 16,-29 23-29-16,-30 21-19 15,-36 48-46-15,-33 38-16 16,-21 28-5-16,-10 14-11 16,4 10 12-16,22-2-11 15,33 0-1-15,36-4-10 16,42-9-50-16,32-10-109 16,24-22-222-16</inkml:trace>
  <inkml:trace contextRef="#ctx0" brushRef="#br0" timeOffset="36028.75">15705 4464 3 0,'0'0'0'0,"0"0"2"15,0 0 2-15,0 0-1 16,0 0 8-16,0 0 9 15,0 0 3-15,5-8 11 16,-5 8 4-16,0 0-10 16,0 0 14-16,0 0-27 15,0 0-7-15,0 0 3 16,0 7-6-16,-3 11 2 0,-3 1 18 16,3 2-4-1,-2 3 12-15,0 1-1 16,5 7-6-16,0 7-1 0,0 6-5 15,0 8 10-15,0 6 0 16,1-2-20-16,3 0 9 16,-1-6-15-16,0-8-4 15,0-6 3-15,3-1 1 16,-1-7-4-16,1 0 0 16,1-3 3-16,-1-8 0 15,0-2-3-15,3-6-6 16,1-6-9-16,4-4-37 15,4 0 9-15,0-6-65 16,1-17-125-16</inkml:trace>
  <inkml:trace contextRef="#ctx0" brushRef="#br0" timeOffset="36314.21">15453 4614 282 0,'0'0'102'0,"0"0"-78"0,0 0-3 15,0 0 13-15,0 0-6 16,0 0 22-16,105-8 8 15,-38 1-41-15,1-2-4 16,-5 3-13-16,-11 2-11 16,-9 0-41-16,-7 0-75 15,-11-5-94-15</inkml:trace>
  <inkml:trace contextRef="#ctx0" brushRef="#br0" timeOffset="37295.01">15678 4414 10 0,'0'0'49'0,"0"0"11"16,0 0 20-16,0 0-16 15,0 0-13-15,0 0-7 16,6-20-8-16,-6 20-22 16,0 0-6-16,0 10-3 15,-1 13 11-15,-8 7 27 16,-2 6-14-16,0 6 4 15,5 9-9-15,4 4-22 16,2 4 10-16,0-1-4 0,11-2-6 16,2-3 7-16,-1-7-6 15,1-4-3-15,-1 0 0 16,0-3 1-16,0-5-1 16,0 0 0-16,1-4 3 15,1-9-8-15,-2 1 6 16,-2-8-2-16,1-7-1 15,-2-1-21-15,-1-6 10 16,0 0-43-16,-2-1-73 16,-4-18-133-16</inkml:trace>
  <inkml:trace contextRef="#ctx0" brushRef="#br0" timeOffset="37654.04">15520 4562 85 0,'0'0'122'0,"0"0"-9"0,0 0-49 15,0 0-48-15,0 0 7 16,0 0 1-16,45-3 25 16,-3 3 1-16,6-2-30 15,5 0-17-15,1-4 0 16,-8 5-1-16,-3-2-4 15,-8 1-50-15,-9 2-62 16,-6-1-80-16</inkml:trace>
  <inkml:trace contextRef="#ctx0" brushRef="#br0" timeOffset="59780.03">27681 1792 241 0,'0'0'0'0,"25"97"0"0,-10-23 21 15,0-1 5-15,-7 1-14 16,-8-7-11-16,0-11 0 15,0-6 3-15,0-16-2 16,0-12 1-16,-2-10 1 16,1-8 1-16,-2-4 8 15,-3 0 14-15,-3-22 40 16,-2-10-34-16,-2-10-31 16,3-12 31-16,3-3-8 15,4-11-18-15,3-5-5 16,2-3-2-16,20 2 0 15,11 6 9-15,9 12 1 0,7 15-13 16,-1 18 3-16,-3 19-1 16,-11 4-1-16,-11 8-16 15,-9 11 15-15,-9 6 3 16,-5-1 10-16,-3 4 24 16,-19 4 19-16,-7 0-21 15,-2 0-13-15,-2-1-19 16,5 0 0-16,10-7-6 15,9-1-71-15,9-8-33 16,0-6-178-16</inkml:trace>
  <inkml:trace contextRef="#ctx0" brushRef="#br0" timeOffset="60148.08">28227 1755 391 0,'0'0'31'0,"26"105"-16"15,-9-31 28-15,-3 1 5 16,-4-2 1-16,-2-9-32 0,-1-11 12 15,-1-11-29-15,4-16 2 16,-3-12 12-16,-3-8-9 16,1-6 26-16,-2 0 33 15,5-4 24-15,3-20 5 16,4-14-70-16,3-10-21 16,-2-7 3-16,-2-7-5 15,-2-3-8-15,-1 4-10 16,0 6-54-16,0 14 13 15,3 15-32-15,7 9-148 16</inkml:trace>
  <inkml:trace contextRef="#ctx0" brushRef="#br0" timeOffset="61094.21">28922 1914 124 0,'0'0'99'0,"10"103"-13"16,-6-47-44-16,-4-7 20 15,0-1-30-15,0-9-11 16,0-7-9-16,-4-11-11 16,2-8 6-16,2-12-4 15,0-1 3-15,0 0 15 16,0-14 44-16,0-16-3 0,6-13-62 15,1-7 1 1,1-11 3-16,2-2-4 0,2-2 0 16,0 9 1-16,-3 16 6 15,0 20-4-15,-3 20 7 16,3 8-10-16,4 28-38 16,2 14 37-16,0 7 1 15,-4-5 0-15,-7-4 0 16,-1-12 0-16,0-15 0 15,-3-8 0-15,2-11 7 16,-2-2-6-16,3 0 19 16,4-8 11-16,2-13 4 15,9-15-26-15,0-6-6 0,6-6-2 16,-1-4 1 0,3 4 1-16,-4 6-3 0,1 16 0 15,-8 13 3-15,2 13-7 16,4 5-5-16,7 31-21 15,4 12 29-15,-2 13-8 16,-6-2 9-16,-3-9 0 16,1-2 0-16,8-12-2 15,7-2-16-15,11-8-17 16,4-5-8-16,6-9-93 16,0-7-123-16</inkml:trace>
  <inkml:trace contextRef="#ctx0" brushRef="#br0" timeOffset="61543.03">30210 1210 465 0,'-173'-86'0'0,"-33"11"0"15,-30 18 35-15,-19 23-27 16,-21 27 24-16,-10 15 17 15,-8 52-6-15,3 36-9 16,9 42 3-16,12 35-28 16,25 22-3-16,30 10-6 15,41-9 0-15,50-8-4 16,46-9 2-16,53-1-1 0,32-12-4 16,64-17 2-1,43-15 1-15,46-37-2 0,41-24-14 16,35-28-13-16,36-30 33 15,23-15 2-15,14-39 3 16,0-25-5-16,-12-22-12 16,-21-18 12-16,-32-14 14 15,-35-17-13-15,-34-8 3 16,-33-10 4-16,-25 2-8 16,-23-1-1-16,-25 1-4 15,-24 9 3-15,-26-3 2 16,-19 7-7-16,-7 9 4 0,-41 13-10 15,-33 16-9-15,-39 21-35 16,-39 20-50-16,-30 22-140 16</inkml:trace>
  <inkml:trace contextRef="#ctx0" brushRef="#br0" timeOffset="62756.97">28660 5153 401 0,'0'0'104'16,"0"0"-35"-16,0 0-37 15,0 0-32-15,0 0 0 16,0 0 0-16,94 20 16 16,-39-9 0-16,6-4-6 15,-3-5-10-15,-5-2-48 0,-11 0-84 16,-11-13-40-16</inkml:trace>
  <inkml:trace contextRef="#ctx0" brushRef="#br0" timeOffset="63031.91">28946 5126 159 0,'0'0'109'0,"0"0"-53"16,-83 123-18-16,71-62-2 16,6 1-8-16,6-5-24 15,0 0 13-15,1-3-11 16,8-6 0-16,2-6-6 15,-1-5 0-15,-1-12 2 16,-4-7-2-16,-2-8 4 16,-3-4 5-16,0-6-5 0,0 0 38 15,0-3 52-15,-11-18-31 16,-10-3-50-16,-9 3-13 16,-5 8-2-16,-9 9-2 15,-3 4-11-15,-2 1 10 16,4 15 0-16,7 2-11 15,10 2-23-15,10 0-95 16,12-3-82-16</inkml:trace>
  <inkml:trace contextRef="#ctx0" brushRef="#br0" timeOffset="63376.3">29385 5362 379 0,'0'0'3'16,"1"86"68"-16,-1-35-15 16,0-5 4-16,0 1-28 15,0-3-22-15,0-7 2 16,0-12-5-16,0-10-2 15,0-11-1-15,5-4 22 16,2 0 49-16,5-22-34 16,3-18-34-16,6-13-2 15,0-11-2-15,3-4-3 16,-3 0 0-16,0 9 0 0,-2 16-2 16,-6 9-11-16,0 13-11 15,-2 8-56-15,3 4-72 16,5 1-214-16</inkml:trace>
  <inkml:trace contextRef="#ctx0" brushRef="#br0" timeOffset="63926.01">29989 5405 218 0,'0'0'153'0,"0"97"-57"15,0-49-25-15,0 4-14 0,0-4-30 16,0-6-11-16,0-11-8 16,0-15-8-16,0-9 13 15,0-7 8-15,0-3 84 16,0-24-16-16,0-16-86 16,3-14 3-16,0-11-6 15,-1-8-5-15,1-1 0 16,-2 0-15-16,2 18 19 15,0 21-3-15,-1 20 8 16,5 18-8-16,2 29-2 0,6 21-23 16,1 20 29-1,-5 2 3-15,-4-4-3 0,-6-10 6 16,1-6-4-16,-1-15 3 16,4-17-5-16,-2-11 0 15,2-9 6-15,2 0-6 16,6-14 17-16,1-19-5 15,4-9-10-15,-5-10-4 16,2-11-2-16,-1-5-29 16,0 3 30-16,-2 14-8 15,-4 21 0-15,-3 21 18 16,5 9-14-16,3 33-15 16,6 13 22-16,5 12 9 0,-1-4 7 15,1-1-11 1,0-8-5-16,4-7 2 0,2-4 4 15,2-6-12-15,6-4-6 16,4-5-58-16,8-3-75 16,13-6-78-16</inkml:trace>
  <inkml:trace contextRef="#ctx0" brushRef="#br0" timeOffset="64374.89">31185 4636 427 0,'-152'-102'79'0,"-30"9"-19"15,-26 11 10-15,-31 21-67 0,-27 30 18 16,-18 31 7-16,-8 38-10 16,-4 55 38-16,-2 36-26 15,9 26-16-15,16 20-2 16,36 16-5-16,40 2-5 15,45 1-2-15,49-3-6 16,46-8 3-16,53 5-3 16,29 6 6-16,57-2-8 15,39-16 13-15,41-27-5 16,42-34 0-16,39-39 1 16,36-41-13-16,28-35 24 15,18-32-12-15,11-47 0 0,-2-31-25 16,-15-31 18-16,-26-16 7 15,-32-20-23-15,-39-6 4 16,-40-5-43-16,-39-2 30 16,-43-3 18-16,-41 0 14 15,-41 4 13-15,-20 9 31 16,-46 17-10-16,-25 15-34 16,-24 21-3-16,-31 22-23 15,-29 34-57-15,-31 44-90 16,-22 30-119-16</inkml:trace>
  <inkml:trace contextRef="#ctx0" brushRef="#br0" timeOffset="95367.39">21187 7051 138 0,'0'0'177'16,"0"0"-142"-16,0 0-28 15,0 0-5-15,15-90 24 0,-5 62 22 16,4-5-32-1,9-9 22-15,9-5-14 0,5-10-1 16,7-6 1-16,6-7-16 16,11-8 1-16,15-6-9 15,17-11 1-15,20-10-1 16,18-6 0-16,14-10-8 16,10-6-7-16,6 2 8 15,2 3-3-15,-3-1 2 16,-5 2 7-16,-5 8 1 15,-6 7 1-15,-13 8 5 16,-12 14-6-16,-14 5 0 16,-16 8 4-16,-10 11-11 15,-16 4 8-15,-14 12-2 0,-14 6-15 16,-13 12 4-16,-13 10 11 16,-3 8 2-16,-6 2 36 15,0 4-8-15,0 0-19 16,0-1-7-16,0 3 0 15,0-1-3-15,0 1 2 16,0-2-2-16,0 2 0 16,0 0 0-16,0 0-5 15,0 0-7-15,0 0-24 16,0 0 4-16,-2 0 23 16,-2 0-18-16,1-2 27 15,0-1 1-15,3 0 2 0,0-1-3 16,0 4 2-16,0 0-1 15,0-2 9 1,0-2-7-16,12 1-1 0,3 0-2 16,3 3-5-16,-3-1 3 15,-2 1 1-15,-6 0 1 16,-2 0-1-16,-5 0-6 16,0 7-15-16,-8 7 12 15,-9 2-90-15,2-5-126 16</inkml:trace>
  <inkml:trace contextRef="#ctx0" brushRef="#br0" timeOffset="95797.19">24161 3889 273 0,'0'0'225'0,"0"0"-153"16,0 0-41-16,0 0-8 16,0 0-15-16,-98 84 23 15,86-41-17-15,11-1-6 16,1-4-3-16,3 0-2 15,16-8-2-15,5-7-1 16,9-7-76-16,4-10-57 16,-1-6-90-16</inkml:trace>
  <inkml:trace contextRef="#ctx0" brushRef="#br0" timeOffset="96162.96">24454 3907 193 0,'0'0'159'0,"0"110"-66"16,0-55-64-16,0-7 5 15,0-11-21-15,-3-14-3 16,1-12-3-16,2-11-1 16,0 0 1-16,0-18 17 15,-4-18-24-15,-2-12-22 0,-6-11 4 16,0-10-9-16,-3-3 8 15,5-4 4-15,7 5 8 16,3 10-2-16,7 12 9 16,17 19 4-16,0 15 6 15,-1 13 29-15,-3 2-38 16,-2 14 8-16,-4 15 17 16,-7 6 16-16,-7 0-21 15,0 4 18-15,-4-6-24 16,-8 1-8-16,-2-3-7 15,7-5-33-15,5-8-52 16,2-11-74-16,3-7-218 16</inkml:trace>
  <inkml:trace contextRef="#ctx0" brushRef="#br0" timeOffset="96439.3">24791 3611 346 0,'0'0'87'16,"0"0"-34"-16,15 116-5 16,-9-80-27-16,0-3 7 15,2-6-12-15,2-9-9 16,5-9 8-16,-2-9-14 16,4 0 19-16,2-13 52 0,-1-16-38 15,1-3-21 1,-5-6-3-16,-7-5-9 0,-2 4 6 15,-5-1-7-15,0 8 1 16,0 5-5-16,0 7-33 16,0 6-28-16,0 2-43 15,0 0-172-15</inkml:trace>
  <inkml:trace contextRef="#ctx0" brushRef="#br0" timeOffset="96870.17">25049 2878 362 0,'-161'-23'6'0,"-25"23"0"0,-11 32 10 16,-3 47 7-16,-2 32 50 15,3 26-23-15,4 23 6 16,15 12-27-16,22 23-2 15,32 9-17-15,40 4-5 16,42-1 1-16,44-20-6 16,32-21 0-16,55-24-26 15,38-27 13-15,36-32-44 16,28-32-20-16,23-39 46 16,14-19-5-16,2-48-15 15,2-31-19-15,-8-28-46 0,-10-27 116 16,-24-23 37-1,-25-16 33-15,-26-15-50 0,-33 0 7 16,-23 10 17-16,-33 15-30 16,-29 21 23-16,-19 9-5 15,-35 11 21-15,-23 12-34 16,-15 6-3-16,-19 21-16 16,-19 20-20-16,-23 29-16 15,-24 41-100-15,-20 19-88 16</inkml:trace>
  <inkml:trace contextRef="#ctx0" brushRef="#br0" timeOffset="100578.26">16629 7413 1 0,'0'0'0'0,"-132"-62"6"16,33 35-2-16,-24 9 97 16,-16 10-79-16,-8 8 76 15,-1 10 4-15,6 22-44 16,10 19-4-16,18 19-25 15,23 31-23-15,27 38 20 16,25 31-17-16,29 28 13 16,10 5-4-16,33-14-18 15,22-24 0-15,24-24 0 0,22-16-1 16,26-14 1-16,24-19 0 16,11-15-2-16,11-21-3 15,5-26 5-15,-5-23 1 16,-2-11-1-16,-8-46-5 15,-9-30 5-15,-5-26 0 16,-16-24 3-16,-11-14-3 16,-13-8 0-16,-24-10 0 15,-18-5 0-15,-20-8-6 16,-19 0 3-16,-17 9 3 16,-11 8-4-16,-26 14 4 15,-28 14 10-15,-20 16 39 0,-19 16-38 16,-14 24 20-1,-16 26-7-15,-15 27-20 0,-9 21-8 16,4 28-20-16,7 33-45 16,20 22-9-16,30 13-7 15,30 9-6-15,38 4 7 16,18-5-75-16</inkml:trace>
  <inkml:trace contextRef="#ctx0" brushRef="#br0" timeOffset="102274.64">17720 7543 143 0,'0'0'105'16,"0"0"-30"-16,0 0-19 15,0 0-13-15,0 0 0 16,38-107 10-16,-12 75-42 16,8-9 23-16,9-7-21 15,15-3-10-15,17-7 1 16,14-5-4-16,13-2-4 16,7-2 2-16,-1 7-8 15,0 4 10-15,1 3 0 16,-2 8 1-16,-5 8-2 15,-6 10 1-15,-10 9 0 16,-6 14-6-16,-9 4 8 16,-7 4-4-16,-9 21-1 0,-8 5-2 15,-12 2 0-15,-8-3 1 16,-11-4 4-16,-7-3-6 16,-3-3 9-16,-5-5-3 15,-1-5 3-15,0 0-1 16,-1-2 0-16,-17-1-2 15,-4-3-82-15,-3-3-145 16</inkml:trace>
  <inkml:trace contextRef="#ctx0" brushRef="#br0" timeOffset="102639.31">19323 6457 84 0,'0'0'58'0,"0"0"-50"16,0 0 36-16,0 0 9 15,0 0 0-15,60 82-27 16,-39-54 16-16,3 0-12 16,-2 0-15-16,-6 1 1 15,2-3-10-15,-9-1-5 0,-1-6 8 16,-4-2-7-16,-4-3-3 16,0-4 1-16,0 0 0 15,0-1-1-15,0-3-44 16,-1-4-95-16,-5-2-38 15</inkml:trace>
  <inkml:trace contextRef="#ctx0" brushRef="#br0" timeOffset="103079.57">19311 6856 88 0,'0'0'99'0,"0"0"-29"16,0 0-23-16,0 0-32 16,0 0-8-16,0 0 37 0,16 44-17 15,4-31-10 1,2-1 2-16,4 1-16 0,0-4 7 16,3-2-4-16,-3-4-6 15,-1-3 0-15,-6 0 6 16,-4-1-3-16,-5-13 1 15,-2-3 14-15,-7-5 11 16,-1-3 20-16,0-4-42 16,-3 3-6-16,-10 3-1 15,3 6-2-15,-6 8-43 16,-1 9-90-16</inkml:trace>
  <inkml:trace contextRef="#ctx0" brushRef="#br0" timeOffset="109643.17">27463 3542 191 0,'0'0'29'0,"0"0"-24"0,129-40 3 15,-34 1 68-15,27-11-35 16,31-13-3-16,24-9 8 16,23-6 7-1,18-6-35-15,8-4-17 0,0-1-1 16,2 0 0-16,-3 3 0 16,-7 7-11-16,-15 8-21 15,-22 14-35-15,-28 7 8 16,-35 9-9-16,-31 7 11 15,-39 11-114-15</inkml:trace>
  <inkml:trace contextRef="#ctx0" brushRef="#br0" timeOffset="109976.69">27812 3443 269 0,'-147'73'25'16,"23"-8"-23"-16,33-20 8 16,34-16-10-16,32-17 3 15,18-11 15-15,7-1-18 16,26-1 13-16,29-23-6 16,36-13 55-16,38-14-4 15,39-17 0-15,38-14-49 16,34-10 8-16,24-9-17 15,9-2 14-15,-8 4-3 0,-15 10-11 16,-17 8 7-16,-18 8-7 16,-17 9 0-16,-16 9-7 15,-22 5-21-15,-25 16-40 16,-28 7 30-16,-33 11-41 16,-35 8-14-16,-39 8-102 15</inkml:trace>
  <inkml:trace contextRef="#ctx0" brushRef="#br0" timeOffset="124294.28">19817 6703 111 0,'0'0'51'0,"0"0"-18"15,0 0-15-15,0 0 6 16,0 0 15-16,0 0-17 16,0 0-16-16,-7 0 2 15,7-3-8-15,0 1 0 0,0-3 7 16,0 0 7-1,7-5-14-15,5 3 0 0,0 2 3 16,1 2-3-16,1 3 0 16,0 0-4-16,-1 3 4 15,-3 11 11-15,-1 0-1 16,-3 3 1-16,-3-1 14 16,-2-3-14-16,-1-2 6 15,2-3-14-15,-2-4-1 16,1 3 16-16,2-3-16 15,1 1-1-15,6-2-1 16,5-3-71-16,9-3-38 16,2-16-88-16</inkml:trace>
  <inkml:trace contextRef="#ctx0" brushRef="#br0" timeOffset="124735.87">20105 6460 25 0,'0'0'98'16,"0"0"-48"-16,0 0 6 16,0 0 3-16,0 0-4 15,0 0-22-15,-13 0-1 0,10 4-10 16,0 4-6-1,1 1-12-15,2 3 6 16,0 4-5-16,0 3-5 0,9-2 4 16,6-1 6-16,2-2-10 15,2-1 1-15,-2-3 8 16,-3-1-5-16,-1-1-2 16,-4-1-1-16,-3 2-1 15,-3 0 0-15,-3 0-7 16,0 1 7-16,0 1 26 15,0-4-7-15,0 0-1 16,0-3-9-16,-3-1 4 16,0-1-1-16,-1-1-11 0,1 2-1 15,-4 0 0-15,1-3-35 16,0 4-14-16,1-2-7 16,1-1-26-16,0-1-15 15,1 0-9-15</inkml:trace>
  <inkml:trace contextRef="#ctx0" brushRef="#br0" timeOffset="125001.28">20439 6500 368 0,'0'0'117'15,"0"0"-80"-15,0 0-21 16,0 0 1-16,0 0-17 16,89-61 5-16,-66 46-5 15,-1 0-57-15,-4-2-86 16,-7 2-144-16</inkml:trace>
  <inkml:trace contextRef="#ctx0" brushRef="#br0" timeOffset="125189.32">20473 6320 89 0,'0'0'116'0,"0"0"32"0,0 0-105 15,0 0 17-15,29 97-22 16,-26-67-24-16,0 2-14 16,1 4 0-16,-1-1-68 15,3-8-115-15</inkml:trace>
  <inkml:trace contextRef="#ctx0" brushRef="#br0" timeOffset="126057.01">20823 6129 91 0,'0'0'137'0,"0"0"-34"0,0 0-31 16,0 0-17-1,0 0-19-15,0 0-12 0,0-2-8 16,-3 3 6-16,-6 14-4 16,0 5 3-16,1 2-12 15,7 4-7-15,1 3 1 16,0-1-3-16,0-3 5 15,11-2-10-15,5-5 4 16,1-4 1-16,2-2-4 16,3-2 4-16,0 1 7 15,-5-1-7-15,-3 1 0 16,-5-1-3-16,-6 1 3 16,-1-1-4-16,-2-3 4 15,0 3 19-15,0-3 15 0,0 0-14 16,-6 2-4-1,-3 1 3-15,-1 0-19 0,4-1-1 16,0-5-21-16,4 1-44 16,2-5-52-16,0-2-154 15</inkml:trace>
  <inkml:trace contextRef="#ctx0" brushRef="#br0" timeOffset="126379.59">21161 6059 398 0,'0'0'123'0,"0"0"-71"0,0 0-48 16,0 0 8-16,0 0 13 16,-28 84-15-16,28-51 4 15,10-4-9-15,8 1-2 16,2-3 14-16,-4-1-17 15,-3-3 18-15,-4 2 1 16,-6-1-15-16,-1-3-2 16,-2-2 7-16,0-3-5 15,0-6 2-15,0-2-2 16,0-2-4-16,-5-2 16 16,-2-1-15-16,-3 0-2 0,-1 0-15 15,-3 1-85-15,1-4-52 16,4 0-111-16</inkml:trace>
  <inkml:trace contextRef="#ctx0" brushRef="#br0" timeOffset="130719.81">19923 7051 144 0,'0'0'124'0,"0"0"-65"0,0 0 5 16,0 0-25-16,0 0-8 15,0 0-7-15,0 0-16 16,22-4-1-16,8-5 6 16,10-4-12-16,7 1 7 15,14-5-6-15,19-7-2 16,13-7 0-16,13-6 3 16,7 1-3-16,-2-1 2 15,-5 5-2-15,-11 0 0 16,-10 4-13-16,-13 0-4 15,-12 1 7-15,-10 3-13 16,-11 2 19-16,-6 2 1 16,-5 1-6-16,-4 4 6 15,-6 2-7-15,-6 5 10 0,-5 4-2 16,-4 4-5-16,-3 0-63 16,-1 6-118-16</inkml:trace>
  <inkml:trace contextRef="#ctx0" brushRef="#br0" timeOffset="131178.65">19887 7220 60 0,'0'0'46'15,"0"0"3"-15,127-41 28 16,-69 19-3-16,12-6-33 15,15-5 14-15,14-5-34 16,11-2-14-16,7 1-1 16,-1 2-6-16,-6 4 0 15,-7 0-1-15,-3 0 9 0,-6 1-8 16,-6-2 0-16,-12 3 0 16,-16 7 0-16,-17 5 3 15,-14 6-1-15,-14 7-4 16,-10 0-2-16,-5 6 4 15,0 0-20-15,0 0 20 16,0 0-1-16,-8 0 1 16,-4 0-108-16,-3 5-63 15</inkml:trace>
  <inkml:trace contextRef="#ctx0" brushRef="#br0" timeOffset="132859.51">21483 6165 3 0,'0'0'72'15,"0"0"14"-15,0 0-37 0,0 0 18 16,0 0-10-16,0 0-28 16,50-73 9-16,-34 51-6 15,4 1-20-15,8-7 4 16,8-5-12-16,11-5-2 15,15-10-1-15,14-8-1 16,15-13 0-16,13-9 0 16,20-15-1-16,15-10 0 15,9-4-4-15,4 2-4 16,-12 16-7-16,-16 12-17 0,-14 13 33 16,-10 11 0-1,-12 6-6-15,-13 8-2 0,-20 8-10 16,-16 8 7-16,-18 9 8 15,-11 5 6-15,-7 5 3 16,-3 3 41-16,0-1-31 16,0 1 0-16,0 1-14 15,-5 0-2-15,1 0-7 16,-2 0-50-16,2 0 5 16,2 1-30-16,-1 5-12 15,-1 2-2-15</inkml:trace>
  <inkml:trace contextRef="#ctx0" brushRef="#br0" timeOffset="133219.93">23238 4807 223 0,'0'0'117'0,"0"0"-48"16,0 0-36-16,0 0-8 15,0 0-25-15,0 0-14 16,27-4 10-16,-3 4 4 0,6 0 12 15,3 0-10-15,-2 0 1 16,-4 0 1-16,-8 6-4 16,-10 8-3-16,-9 4-2 15,0 9-18-15,-18 4 20 16,-9 4-38-16,-4 2-36 16,1-3-49-16</inkml:trace>
  <inkml:trace contextRef="#ctx0" brushRef="#br0" timeOffset="135049.26">21122 6915 105 0,'0'0'51'15,"0"0"21"-15,0 0 2 16,0 0-11-16,0 0-5 15,0 0-13-15,-1-13 7 16,1 13-13-16,0 0-31 16,0 7-8-16,6 18-29 15,6 15 29-15,1 4 7 16,-4-1-4-16,-1-3 11 16,0-5-14-16,-1-7 3 15,2-7-2-15,-2-5-1 16,3-7 0-16,2-4-4 0,9-5 10 15,12-5-5-15,12-21-1 16,10-8-42-16,2-9-62 16,-5 0-249-16</inkml:trace>
  <inkml:trace contextRef="#ctx0" brushRef="#br0" timeOffset="137440.81">21736 7075 95 0,'0'0'61'0,"0"0"8"16,0 0 0-16,0 0-11 16,0 0-12-16,0 0-10 15,-32-19-16-15,32 19-20 16,0 0-5-16,0 2-7 16,0 14 10-16,0 5 2 15,0 0 0-15,0 3 1 0,0-1 0 16,6-1-1-16,2 1-5 15,3-1 3-15,2 1-2 16,0-1 4-16,-1-2 6 16,-3-1-5-16,-4-5 1 15,-4-4-1-15,-1-2-1 16,0-3 10-16,0-4 3 16,0 0 28-16,-6-1 10 15,-3 0-20-15,-3 0 17 16,3-15-22-16,0-9-2 15,5-7-12-15,4-9-8 16,0-7 8-16,10-5-12 16,18-3-21-16,13 2-50 0,11 3-71 15,3 5-96 1</inkml:trace>
  <inkml:trace contextRef="#ctx0" brushRef="#br0" timeOffset="137719.62">22074 6831 178 0,'0'0'244'0,"0"0"-220"16,0 0 5-16,-53 110 22 15,44-69-21-15,1-2-12 16,8-3-16-16,0-4 2 16,0-1-2-16,12-8-2 15,3-7 0-15,3-8-15 16,1-8 14-16,2 0-7 0,3-18 2 15,-3-18 6-15,-3-5 6 16,-6-1-4-16,-9 0 10 16,-3 2 1-16,-10 5 4 15,-18 2-17-15,-10 9-7 16,-4 14-77-16,-3 10 3 16,4 12-160-16</inkml:trace>
  <inkml:trace contextRef="#ctx0" brushRef="#br0" timeOffset="144940.24">20933 11287 93 0,'0'0'51'0,"0"0"30"15,33 85-50-15,-21-52-18 16,-1 3 27-16,-1-2-24 16,-4 2 12-16,-2-1-6 15,-4-5-19-15,0-8 1 16,0-10-1-16,0-8 1 16,0-4 35-16,-3 0 9 15,-9-15 0-15,-3-13-44 0,-1-9 3 16,1-6 0-1,3-5 4-15,0-8-9 0,5-2 1 16,4 1-3-16,3 0 0 16,0 8-2-16,19 12 1 15,6 9-2-15,1 10 0 16,-1 9 3-16,-6 6-3 16,-6 3 3-16,-7 0 0 15,-2 0 13-15,-4 5-4 16,0 12 18-16,0 4 9 15,-6 2-21-15,-2 4 3 16,2-2-18-16,3 1 0 0,3 2-1 16,0 1-66-16,0-2-31 15,5-5-111-15</inkml:trace>
  <inkml:trace contextRef="#ctx0" brushRef="#br0" timeOffset="145623.29">21270 11150 299 0,'0'0'117'0,"0"0"-58"16,0 0-8-16,0 0 26 0,0 0-56 15,0 0-20 1,-52 42 8-16,50-8 2 0,2 0 1 15,0-1-12-15,0-7 2 16,10-3-2-16,1-9 0 16,-2-2-2-16,-1-8-19 15,-1-4-7-15,2 0 17 16,-3-11 11-16,0-13-3 16,-1-4 3-16,-5-3 0 15,0-1 3-15,0 0 3 16,0 8-5-16,0 8 19 15,-2 6-6-15,1 10 13 0,1 0 15 16,0 0-42 0,0 0-11-16,1 12-1 0,11 6 12 15,0 2 3-15,0-2-3 16,-2-2 0-16,-1-2 0 16,-1-4-3-16,-4-4-1 15,-1-5-12-15,-1-1-11 16,2 0 15-16,-1-1 2 15,0-12 10-15,2-2 0 16,-4 7 0-16,1-1 0 16,-1 8 7-16,-1-1-6 15,0 2 6-15,0 0-7 16,0 0 0-16,0 0-2 16,0 0 2-16,0 0 0 15,0 0 0-15,0 0 2 0,0 0 3 16,2-2 1-16,1-4 10 15,0 1 20-15,1-2-25 16,2 0 8-16,3 0-9 16,2 3-5-16,3 1-5 15,4 1-5-15,3 2 5 16,0-1-3-16,0-1 3 16,1 2-13-16,2 0-39 15,0 0-41-15,-1 9-84 16,2 5-132-16</inkml:trace>
  <inkml:trace contextRef="#ctx0" brushRef="#br0" timeOffset="146426.91">21764 11162 251 0,'0'0'169'16,"0"0"-55"-16,0 0-18 15,0 0-18-15,-81-33-42 16,68 33-16-16,0 4 4 15,1 13-24-15,1 5-3 16,8-1 1-16,2 1 0 16,1-4 1-16,0-3 1 15,0-5-3-15,8-10-2 16,3 0 10-16,4-10-1 16,3-19 11-16,0-9-15 0,-5-6-4 15,-2-2-5 1,-4-6 9-16,-4-5 3 0,-3 3 0 15,0 2-3-15,0 16 0 16,0 15 6-16,0 10 8 16,0 11 15-16,0 11-29 15,0 21-22-15,14 16 22 16,5 8 2-16,2 0-2 16,7-3-22-16,5-13-30 15,4-9-27-15,4-9-18 16,-4-12-21-16,-4-5 42 15,-6-5-25-15,-7-5-16 0,-4-12 43 16,-6-1 73 0,-6 0 1-16,-4 0 37 0,0 7 127 15,0 2-54-15,-6 7 5 16,-7 2-26-16,1 0-62 16,-1 0-1-16,4 6-3 15,1 5-16-15,5 1 1 16,0-4-8-16,3 2 0 15,0-1-2-15,0 0-2 16,0-2 4-16,6-1 0 16,5-2 0-16,5-4 9 15,1 0-6-15,3 0-3 16,4-6 3-16,-3-5 2 16,3 0-5-16,-5 0 0 15,-2 1 3-15,-1 0 0 0,-4 1-1 16,0 1 0-16,-2 2 27 15,-2-1-24-15,-3 4 5 16,-2 3 0-16,-3 0 13 16,0 0 19-16,0 0-22 15,0 0-15-15,-6 0-5 16,-11 3-16-16,-2 13 11 16,-2 2 5-16,4-1-6 15,7 0 4-15,6-2-51 16,4 1-17-16,0-2 11 15,4-2-30-15,8-6 6 16,-2-1-15-16,0-3-5 0,-2-2-1 16,-2 0 0-1</inkml:trace>
  <inkml:trace contextRef="#ctx0" brushRef="#br0" timeOffset="146704.94">22485 11044 404 0,'0'0'89'0,"0"0"-48"15,0 0-6-15,0 0 17 16,0 0 9-16,-52 98-32 0,49-78 5 15,3-2-19-15,-2 3-11 16,-1-1 8-16,-3 2-12 16,-3 1-3-16,-6-2-32 15,3-4-45-15,0-7-17 16,5-10-93-16</inkml:trace>
  <inkml:trace contextRef="#ctx0" brushRef="#br0" timeOffset="152951.97">21136 12049 167 0,'0'0'138'15,"0"0"-61"-15,0 0-9 16,-82-13-9-16,61 19-32 0,3 18 4 15,8 11-25-15,5 8 7 16,4 4-12-16,1 0 4 16,0-3 2-16,12-9-6 15,2-5 1-15,-2-6-2 16,2-10 0-16,-5-6-3 16,-2-8 4-16,2 0-1 15,3-11 14-15,2-18-11 16,2-8-3-16,-2-6-10 15,-1-4 2-15,-4-2 5 16,-3-6 0-16,-5 2 3 16,-1-2 2-16,0 6 3 0,-6 6 15 15,-4 11-2-15,1 12 9 16,5 14 23-16,2 3-25 16,2 3 8-16,0 10-33 15,5 23-16-15,11 12 11 16,-1 5 7-16,0 6-2 15,-3-6 0-15,-2-3-1 16,3-8-4-16,0-6-24 16,0-4-15-16,0-7 5 15,5-5-37-15,-1-9-65 16,3-8-133-16</inkml:trace>
  <inkml:trace contextRef="#ctx0" brushRef="#br0" timeOffset="153483.1">21421 12165 13 0,'0'0'268'0,"0"0"-146"15,0 0-45-15,0 0 3 16,0 0-31-16,0 0-19 16,-90 92-18-16,83-62-7 15,4 0-4-15,3-3-1 16,0-7 0-16,0-6-2 15,9-7-8-15,4-7-11 16,1 0 21-16,2-10 0 0,-1-12-3 16,1-1-32-1,-5-5-12-15,-1 3 32 0,-4 1 11 16,-1 5 4 0,-4 3 4-16,1 7 1 0,-2 4 20 15,0 5 8-15,0 0-19 16,3 0-14-16,1 7-13 15,5 6 13-15,0-3 7 16,-1-4-5-16,2-6 2 16,-3 0-2-16,1 0 20 15,0-14 16-15,0-11-14 16,-2-9-10-16,-4-3-9 16,-2-10-3-16,0-1 1 0,0-1-3 15,-6 10 14 1,-1 13 14-16,2 12-16 0,2 11 23 15,1 3-15-15,2 3-20 16,0 22-19-16,0 10 19 16,0 9 0-16,7 6 9 15,-1-1-8-15,2-1-2 16,1-5 1-16,-1-8-38 16,2-9-32-16,-5-9-26 15,-5-10-89-15</inkml:trace>
  <inkml:trace contextRef="#ctx0" brushRef="#br0" timeOffset="153835.57">21497 12221 148 0,'0'0'131'0,"0"0"-22"16,0 0-54-16,0 0-37 15,80-7-9-15,-57-1-7 16,-1-4 1-16,2 1-3 15,0 0-3-15,-3-3 3 16,-2 0-7-16,-5 2 7 16,-5 1 5-16,-5 1-1 15,-4 4 34-15,0 5 43 16,0 0-17-16,-4 1 4 16,-10 0-33-16,-1 9-9 15,1 13 8-15,1 2-19 0,7 0-3 16,3 3-4-16,3-3-4 15,0 0 1 1,2-6-5-16,11-1-3 0,5-6-21 16,5-7-44-16,5-4 13 15,7-1-21-15,5-18-21 16,-2-7-37-16,0-9-198 16</inkml:trace>
  <inkml:trace contextRef="#ctx0" brushRef="#br0" timeOffset="154344.97">22004 11912 68 0,'0'0'384'0,"0"0"-271"16,0 0-90-1,0 0 17-15,-7 82 29 0,7-38-25 16,0 0-18-16,0-1 1 16,0 1-8-16,-3 1-13 15,-6-1-1-15,-3-2-5 16,3-7-11-16,1-15-39 15,2-10-33-15,2-10 23 16,-2-1 22-16,-1-15-162 16,-1-3 53-16,-1-3 118 15,-3 4 29-15,5 6 4 16,1 1 3-16,4 6 52 0,2 2 22 16,0-1-25-16,3-1-19 15,11-1 14 1,7-4-8-16,2-2-15 0,3 0-12 15,-5-1-16-15,0 3 5 16,-2-1-5-16,-4 0-3 16,1 1 2-16,-5 0-27 15,-1 3 5-15,-1 2 4 16,-4 5 7-16,1 0 8 16,-2 0-6-16,1 15-1 15,-2 5 11-15,0 4 26 16,-3 2 6-16,0-5 1 15,0 2-12-15,1-2 3 16,-1-1-17-16,0-2 2 16,0-1-7-16,2-3-2 0,-2-4-6 15,4-6-41-15,-1-4-43 16,4 0-33-16,4-22 23 16,1-14-76-16</inkml:trace>
  <inkml:trace contextRef="#ctx0" brushRef="#br0" timeOffset="154432.54">22162 11983 14 0,'0'0'17'16,"0"0"-17"-16,0 0-17 15</inkml:trace>
  <inkml:trace contextRef="#ctx0" brushRef="#br0" timeOffset="155066.51">22118 12025 93 0,'0'0'159'0,"0"0"-56"16,0 0-12-16,0 0-2 15,0 0-11-15,0 0-19 16,-3-13 6-16,3 12-19 16,0 0-31-16,0 1-15 0,0 0-27 15,0 0-143-15</inkml:trace>
  <inkml:trace contextRef="#ctx0" brushRef="#br0" timeOffset="155822.81">22342 12224 313 0,'0'0'137'0,"0"0"-137"0,0 0 25 16,0 0 53-16,0 0-32 15,0 0-34-15,8 78-6 16,-8-77-2-16,0-1 9 16,0 0-3-16,0-3 9 15,0-15 5-15,5-3-24 16,2-6-5-16,-1-3 2 16,1 1 2-16,-2 3-2 15,1 11 3-15,0 5 0 16,2 8 24-16,2 2-8 0,2 0-6 15,0 8-1 1,0 3-5-16,-2 3 11 0,-1-2-13 16,-1 1-2-16,-1-4 3 15,-2-4 1-15,-2-3-2 16,1-2-2-16,3 0 0 16,2 0-3-16,1-13 3 15,1-4 0-15,0 0-4 16,-2 0 7-16,0 2-3 15,1 2 0-15,-2 3 4 16,1 5 11-16,-1-1 1 16,1 5-3-16,4 1-8 15,1 0-1-15,4 0-4 16,5 11 0-16,0 1 0 0,3 1 4 16,4-4-3-1,-1-4-1-15,4-3 2 0,0-2-2 16,0 0-23-16,-3-4-6 15,-2-16-63-15,-1-5 65 16,-6-8 6-16,-3 0 0 16,-9-1 14-16,-6-1 6 15,-3 6 1-15,-2 6 36 16,-11 12-6-16,-3 11 19 16,0 0-14-16,2 25 1 15,0 10 12-15,5 7-23 16,2 1-10-16,7-4 4 15,0 1-16-15,0-2 4 16,7-5-7-16,4-8-22 16,-1-9-58-16,3-6-35 0,-1-9 18 15,1-1-45-15,-2 0-83 16</inkml:trace>
  <inkml:trace contextRef="#ctx0" brushRef="#br0" timeOffset="157992.1">22555 11043 42 0,'0'0'50'15,"0"0"-5"-15,0 0 21 16,0 0-1-16,0 0-6 15,0 0-12-15,-12-17-18 16,12 17-9-16,0-1-9 0,0 1-8 16,0 0 18-16,0 0-17 15,0 0 6-15,-2 0-10 16,-5 0-4-16,-11 5 4 16,-6 13 12-16,-6 7-10 15,-2-2 5-15,-1 0-2 16,0 0-5-16,5-1 20 15,6-6-15-15,5 2 0 16,9-2-5-16,7 0-10 16,1 3 10-16,7-2-19 15,18 0 19-15,7-2 0 16,4-2-7-16,-2-5-2 0,2 2-2 16,-6-4 5-16,-7 1 5 15,-9-3 1-15,-8 1-1 16,-6 0-3-16,0 3 4 15,0 1 19-15,-17 4 28 16,-3-1-6-16,0 1-5 16,-2-3-26-16,3 2 6 15,3-4-5-15,3-2-8 16,7 1-6-16,3-4 1 16,3 1-59-16,0 3-39 15,0-3-71-15,2-4-131 16</inkml:trace>
  <inkml:trace contextRef="#ctx0" brushRef="#br0" timeOffset="163179.84">21464 13085 0 0,'0'0'28'0,"0"0"29"16,0 0 21-16,0 0-28 15,0 0-22-15,0 0 1 16,0 0 18-16,-22 0-20 0,19 0 13 16,-5 0-8-1,-2 0-19-15,-4 5 1 0,1 8-14 16,0 3 3-16,-1 4-1 16,2 3 3-16,5 3-5 15,2-2 0-15,5-2-13 16,0-3 5-16,8-2-14 15,11-4 10-15,6-2 9 16,2-2 6-16,-3-3 8 16,-1 3-10-16,-7-2 2 15,-7 1-6-15,-5-2 2 16,-2 1-5-16,-2 0 6 16,0 2 39-16,0 2 2 15,-11-1-3-15,-5 4-24 0,0-2-9 16,-1 2-5-16,7-2 5 15,1-4-11-15,5-5-7 16,4 1-31-16,0-4-32 16,0 0-74-16,5 0-39 15</inkml:trace>
  <inkml:trace contextRef="#ctx0" brushRef="#br0" timeOffset="163652.53">21645 12982 191 0,'0'0'160'0,"0"0"-85"0,0 0-67 15,0 0 56-15,45 108 23 16,-32-55-35-16,-4 2-30 16,-2 0 4-16,-2-1-10 15,-5-8 0-15,1-6-11 16,2-12-1-16,-2-10-1 15,1-9-3-15,0-5 0 16,-2-4-2-16,1 0-1 16,4-6-6-16,-1-21-4 15,8-12-24-15,3-4 18 16,6-6-17-16,0-2 9 16,4 8-2-16,-1 8-11 0,-7 13 15 15,-6 10 19-15,-8 10 6 16,-3 2 12-16,0 0 2 15,-4 0-10-15,-14 14 65 16,-6 4-40-16,1 6 17 16,3 2-16-16,5 3-13 15,8 2 3-15,5 1-14 16,2-4-5-16,0-3-1 16,9-2 5-16,10-6-5 15,4-6 0-15,0-3-22 16,2-2-22-16,4-6-17 15,-2 0-17-15,3-6-40 16,-3-13-173-16</inkml:trace>
  <inkml:trace contextRef="#ctx0" brushRef="#br0" timeOffset="163881.15">22088 12822 273 0,'0'0'161'0,"0"0"-82"16,0 0-48-16,0 0 7 16,7 121 30-16,5-62-24 15,-1 1-31-15,-2-2 5 16,1-1-7-16,-3-4-9 0,3-3-4 16,0-8-41-16,0-10-35 15,2-7-28-15,3-13-41 16,-1-10-101-16</inkml:trace>
  <inkml:trace contextRef="#ctx0" brushRef="#br0" timeOffset="164163.26">22388 13188 62 0,'0'0'156'0,"0"0"-35"16,0 0-24-16,0 0-7 15,4-95-22-15,-8 84 7 16,-4 4-10-16,3 3-20 16,0 2 13-16,2 2-53 0,0 3 0 15,0 17-10-15,3 7 3 16,0 0 2-16,0 1 0 16,3 0 3-16,12-5-6 15,0-1 3-15,1-7-37 16,1-2-9-16,2-8-19 15,0-2 2-15,4-3-24 16,0 0-55-16,0-8-74 16</inkml:trace>
  <inkml:trace contextRef="#ctx0" brushRef="#br0" timeOffset="164755.19">22674 13089 233 0,'0'0'106'0,"0"0"-23"15,0 0 23-15,0 0-46 16,0 0-18-16,-88 4-16 15,76 26-13-15,2 6 2 16,2 3 0-16,5-2-14 16,3 2 8-16,0-5-3 15,0-5-6-15,12-2 0 16,-1-4-15-16,1-9-14 0,1-7-3 16,-1-7 10-1,0 0 15-15,-2-3 1 0,1-19-16 16,-1-4-5-16,-1-8-3 15,-4 2-3-15,-1-4 14 16,-1 6 19-16,-3 5 5 16,0 4 0-16,0 11 20 15,0 6 15-15,0 4 4 16,0 0-1-16,0 0-43 16,6 0-13-16,-2 0 11 15,2 6-2-15,0 2-47 16,2 1-54-16,-1-5-177 15</inkml:trace>
  <inkml:trace contextRef="#ctx0" brushRef="#br0" timeOffset="165011.31">22813 13205 86 0,'0'0'180'15,"0"0"-50"-15,0 0-53 16,0 0-3-16,37 90-19 15,-34-77-33-15,-1-5-17 16,-2-5 7-16,0-3-7 16,0 0 49-16,0-1 22 15,0-19-23-15,1-5-46 16,2-11-7-16,2 1 0 16,-1-2-5-16,0 5-17 0,2 2-8 15,-1 5-24 1,3 4-36-16,-2 7-37 0,-1 5-117 15</inkml:trace>
  <inkml:trace contextRef="#ctx0" brushRef="#br0" timeOffset="166472.44">23092 13100 49 0,'0'0'113'0,"0"0"-2"15,6 84-34-15,-6-54 16 16,0-3-14-16,0-3-47 15,0-5-5-15,-5-8-7 0,2-3-14 16,0-8 19 0,3 0-9-16,-3 0 21 0,-1-6 32 15,3-16-56-15,1-12-4 16,0-3-7-16,0-6 4 16,10 2-9-16,8 7 3 15,4 12-4-15,3 9 2 16,1 12-4-16,-1 1 6 15,1 5 0-15,-4 15 3 16,-3 0-10-16,-4 3 7 16,-2 0 0-16,-5 4-1 15,-5 2-1-15,-1-1-27 16,-2 0-39-16,0-1-46 16,-6-2-34-16,-8-7-175 0</inkml:trace>
  <inkml:trace contextRef="#ctx0" brushRef="#br0" timeOffset="175094.08">13132 13009 84 0,'0'0'79'0,"0"0"-12"16,68 97-1-16,-48-62-20 15,-3 1-17-15,-1-6-12 16,-2-7-15-16,-5-6 12 16,-3-6-14-16,-4-5 4 15,1-5 9-15,-3-1 0 16,0-1 31-16,-5-18 14 15,-11-10-55-15,-5-9 5 16,-3-6-6-16,-4-5 2 16,-3-3 9-16,-1-8-13 15,-1-1 7-15,5-1 2 16,10-1-8-16,12 9 20 16,6 11-18-16,17 13-2 0,15 13-1 15,6 13-6-15,2 4 4 16,-4 0 1-16,-8 20-3 15,-10 5 4-15,-6 9 7 16,-8 7 9-16,-2 8 9 16,-2 2-22-16,0 2 4 15,0-1-7-15,3-9-37 16,1-7-52-16,4-13-83 16,-1-10-183-16</inkml:trace>
  <inkml:trace contextRef="#ctx0" brushRef="#br0" timeOffset="175475.69">13350 12845 312 0,'0'0'103'0,"0"0"-98"15,0 0 2-15,0 0 22 16,0 0-10-16,80 89 4 15,-55-75-18-15,1-7-2 16,-7-7 3-16,1 0-2 16,-4-4-4-16,-7-20 6 15,-5-6-4-15,-2-2 5 16,-2-1-6-16,0 4 3 0,-5 8 22 16,-2 6 14-16,1 7-18 15,3 5 23-15,3 3-22 16,0 11-23-16,0 25 15 15,10 13-13-15,4 5 10 16,2-5-11-16,-1-4-1 16,1-8 0-16,0-6 4 15,1-4-9-15,-3-4-15 16,-2-7-44-16,-3-3-33 16,-3-9-56-16,0-4-234 15</inkml:trace>
  <inkml:trace contextRef="#ctx0" brushRef="#br0" timeOffset="176367.07">13626 12502 379 0,'0'0'141'0,"0"0"-120"15,0 0-18-15,0 0 47 16,66 113-14-16,-30-56 4 16,0 3-30-16,-3 4-8 15,0-1 12-15,-5-1-11 16,-3-6-3-16,-2-13 2 0,-5-10 4 16,-7-15-12-16,-4-9 6 15,-6-7 0-15,-1-2 5 16,0-13 8-16,-1-19-5 15,-11-12-8-15,-2-9 3 16,-3-7-1-16,-2 1-2 16,-1-3 0-16,-1 4-3 15,10 7-9-15,5 8-1 16,6 10-1-16,0 13 12 16,8 7-1-16,8 8 2 15,2 5-8-15,3 0 5 16,-3 18 8-16,-2 4 1 0,-5 5 11 15,-4-1 3-15,-5 2 15 16,-2 0-6-16,0 2-12 16,0-2-7-16,-6 2-8 15,-2-3 1-15,2-6-2 16,2-5-44-16,1-9-14 16,1-4-22-16,2-3-17 15,0 0-20-15,0-15-214 16</inkml:trace>
  <inkml:trace contextRef="#ctx0" brushRef="#br0" timeOffset="176570.73">14079 12507 423 0,'0'0'80'15,"0"0"-52"-15,19 83 71 16,-7-40-22-16,2 0-24 15,-2-4-27-15,1-8-20 16,-1-4-6-16,2-7-13 16,-3-12-57-16,-2-5-22 15,-4-3-23-15,-4-3-69 16</inkml:trace>
  <inkml:trace contextRef="#ctx0" brushRef="#br0" timeOffset="176819.03">13991 12292 45 0,'0'0'343'0,"0"0"-253"0,0 0-63 16,0 0-1-16,0 0-5 16,0 0 0-16,-30 72-20 15,35-65-1-15,0-5 18 16,0-2-1-16,-5 0 6 15,0 0 7-15,3 0 1 16,-3-4 3-16,0-6-34 16,0-1-6-16,2 2-49 15,-1 5-70-15,1-1-93 16</inkml:trace>
  <inkml:trace contextRef="#ctx0" brushRef="#br0" timeOffset="177357.06">14349 11833 301 0,'0'0'74'16,"-122"-51"-2"-16,35 39-17 0,-19 12 19 15,-28 1-23-15,-23 36-39 16,-23 9-10-16,-14 11 38 16,-6 17-5-16,3 14 21 15,9 21-45-15,11 21-7 16,9 18 2-16,10 22-5 16,20 21-1-16,30 17 3 15,42 8 6-15,49-11-9 16,34-21 0-16,66-28 2 15,46-24-2-15,28-31 0 16,21-28 0-16,17-39-28 16,8-34-28-16,10-28 25 15,1-44 22-15,-10-28-1 0,-12-25 10 16,-19-21 0 0,-13-17-14-16,-18-12 9 0,-21-11-2 15,-19 1 7-15,-28 1 3 16,-28 2 1-16,-28 10-3 15,-18 8-1-15,-24 12-6 16,-28 13-2-16,-26 19 16 16,-23 18-2-16,-17 16 12 15,-14 28-2-15,-11 32-16 16,-6 26-34-16,-4 50-7 16,5 39-58-16,6 33-33 15,11 24-109-15</inkml:trace>
  <inkml:trace contextRef="#ctx0" brushRef="#br0" timeOffset="-200068.63">26044 15663 145 0,'0'0'77'15,"0"0"-35"-15,0 0 18 16,0 0-1-16,0 0 0 15,0 0-41-15,0 0 0 16,0-1-7-16,-3-2-4 16,-2-1 31-16,-3 1-38 15,0-1-3-15,-1 1-1 16,-1-2 8-16,1 3-1 16,2-3 1-16,-2 3-3 15,3-3 21-15,-3 1-17 16,0 1-4-16,-6 0 0 15,0-2 1-15,-6 2-2 0,-1-1 9 16,-5-3-8 0,-3-1 6-16,-6 0-7 0,-7 0 0 15,-8-2-1-15,-7 1 4 16,-6 4-5-16,-5-2 2 16,-5 2-22-16,-10 2 20 15,-4 1-8-15,-4 1 10 16,-2-3 0-16,-3 4 1 15,-5-1 1-15,-2 1-2 16,-4 0 3-16,-2 0 0 16,-3 0-2-16,4 0-1 15,1 1 0-15,2 4 4 0,2-3-10 16,-3 0 6-16,-1-2-3 16,-2 0 3-16,-1 0 0 15,1 0 1-15,-7 0 0 16,-2 0-1-16,-2 0 0 15,-2 0-6-15,-3 0 14 16,1 6-15-16,-4 2 10 16,1-2-3-16,3 1 4 15,2-1-3-15,4 2 2 16,0-1-3-16,1 4 0 16,2 2-3-16,2 5 3 15,2 4 0-15,-1 2-5 16,1-1 5-16,0 4 0 15,0 0 2-15,8 1 5 0,7 3-7 16,7-1 10-16,8-1-7 16,9-2 14-16,7 1-12 15,7-1 2-15,8 0-7 16,5 2-2-16,3 0 2 16,4 1 0-16,4 2 4 15,3 1-9-15,3 3 3 16,4 4 2-16,0 5-7 15,3 3 12-15,0 3-10 16,2 0 5-16,1 4 0 16,0 2-3-16,1 7 11 15,2-2-8-15,1-1 7 16,1 1-6-16,2-3 10 0,1 2-11 16,2 1 6-16,3-3 3 15,2 2-9-15,3-2 5 16,1-4-5-16,0 0 5 15,0 0-7-15,9-4 2 16,6-2-1-16,7 2 0 16,4-6 2-16,2 1-1 15,5-7 0-15,1-2 1 16,4-2 1-16,2 2-2 16,3-1 2-16,4 1-7 15,2-1 6-15,6-3-1 16,4 3 2-16,12-4 9 15,7-4-13-15,6 2 2 0,9-3 0 16,5-5 4-16,7-1-3 16,2-4-1-16,8-7 0 15,3-4 5-15,3-3-4 16,1-3-1-16,5 0 0 16,6 0 4-16,4-13-3 15,5 1-1-15,5-6 0 16,1 1 6-16,4 0-8 15,-3-2 2-15,2-1 0 16,4-6 2-16,2 0 2 16,4-4-4-16,0-4 0 15,-3-1 0-15,-2 1 0 0,-7-3 0 16,-3 4 0-16,-2-3 1 16,0 5 2-16,-4-1-3 15,-6-1 0-15,-8 0 1 16,-10-3 0-16,-7-1-1 15,-9-2 0-15,-5-5-1 16,-5 0 3-16,-5-2-2 16,-9-3 0-16,-7 1 7 15,-2-2-7-15,-9-6 0 16,-1-2 0-16,-8-3 19 16,-6-5-17-16,-7-3 1 15,-2-5 11-15,-8-5-14 16,-1-4 12-16,0-2-12 15,1 5 0-15,-4 3 4 16,-2 0 0-16,-7 2-4 0,-6-3 0 16,-7-4 4-16,0-4 2 15,-4-5-4-15,-18-6 1 16,-8-5 2-16,-11-5-5 16,-12-10 0-16,-18-5-4 15,-21-1 0-15,-23 0 4 16,-23 5-4-16,-28 2-16 15,-36 8 5-15,-42 4-7 16,-50 11-23-16,-51 14-37 16,-55 11-93-16,-56 18-227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04:26.192"/>
    </inkml:context>
    <inkml:brush xml:id="br0">
      <inkml:brushProperty name="width" value="0.05292" units="cm"/>
      <inkml:brushProperty name="height" value="0.05292" units="cm"/>
      <inkml:brushProperty name="color" value="#FF0000"/>
    </inkml:brush>
  </inkml:definitions>
  <inkml:trace contextRef="#ctx0" brushRef="#br0">23896 1484 78 0,'0'0'54'15,"0"0"-33"-15,0 0 26 16,0 0 1-16,0 0-10 16,0 0-4-16,0 0-21 15,21 1-3-15,-5 6-8 16,13 1 27-16,11 0-2 16,12-1-26-16,14 2 12 15,17-3-5-15,19-1-5 16,16-2 5-16,18 0-8 15,17-2 3-15,17 4-3 16,18 0 2-16,18 0 13 0,18-2-6 16,19 1-4-1,17-2-5-15,16 1 0 0,10-3 0 16,0 1 4-16,4 4 3 16,1 0-5-16,-5 4 12 15,-5 1-7-15,-13 4 17 16,-18 6-21-16,-16 4 0 15,-28 1 1-15,-29 2 0 16,-28-2-4-16,-31-4 0 16,-30 0-8-16,-31-5 5 15,-24-2-47-15,-23-3-63 16,-10-3-98-16</inkml:trace>
  <inkml:trace contextRef="#ctx0" brushRef="#br0" timeOffset="3139.64">23884 1544 55 0,'0'0'115'0,"0"0"-46"16,0 0-35-16,0 0-33 0,0 0-1 16,0 0-23-1,-16-9 16-15,16 9 0 0,0 0 7 16,0 0 2-16,0 0 0 15,0 0 2-15,0 7-4 16,0 13-6-16,0 10 6 16,-2 13 0-16,1 5 12 15,-1 8 18-15,1 3-13 16,-2 1 0-16,1 1-9 16,-1 3-4-16,3 7 9 15,0 5-7-15,0 4-6 16,0 6 12-16,0 2-12 15,3 6 1-15,3 2 4 0,0 3 0 16,0 13 3 0,0 5 25-16,1 4-8 0,-1 4 1 15,2-4-24-15,-2 1 13 16,3-2-2-16,-5-5-10 16,-2 0 4-16,-2-3-6 15,1 1-1-15,-1 10 7 16,3-1 8-16,2-5-5 15,1-3-3-15,2-13-3 16,-1-6-1-16,-1-4-3 16,-2-6 0-16,1 1 0 15,-4 3 3-15,1 4 4 16,-2 13-7-16,0 0-4 16,0 7 4-16,-6 0 0 0,-6-7 0 15,-2-3-2-15,4-4 3 16,-1-9-1-16,1 0 0 15,3-5 3-15,-1-2 0 16,0 2-3-16,1 1 0 16,3 6 3-16,-1 1-2 15,4-3-2-15,-1-4 1 16,1-4 0-16,-1-4 4 16,2 1-4-16,-3-5 0 15,-1-7 1-15,-4-4 2 16,1-5-3-16,-2-4 0 15,0-3 4-15,0 0-9 16,0-3 5-16,1-5 0 0,0 0-6 16,0-6 10-1,1 1-4-15,2-8 0 0,2-3 6 16,3-4-10-16,0-2 4 16,0-3 0-16,0-1 1 15,0 1-1-15,0-2 0 16,0-2 2-16,2-1-1 15,-1-3-1-15,1-2 0 16,-2-5 0-16,1 0-1 16,1-3 1-16,-2 0 0 15,1 2-2-15,-1 0-1 16,0 1 3-16,2-1 0 0,-2 1 2 16,1 3-2-1,1-2 0-15,-1 0 0 0,1 1-1 16,-1-4 5-16,1 1-4 15,1-1 0-15,2 0 0 16,3 1 11-16,3 1-4 16,3-3 0-16,4 6 11 15,3-2-17-15,1 0 8 16,3 2-9-16,6 1 6 16,9 4-2-16,11 3-3 15,12 1 5-15,11 1-6 16,8 0 7-16,10-5-6 15,10-1-1-15,4 1 5 16,13-3-4-16,8 3-1 16,12 1 0-16,11 2 4 0,9 0 2 15,6 3 9 1,10 1-11-16,4 2 4 0,10 0 8 16,11-3-16-16,6-2 2 15,7-2 5-15,5-2 0 16,2 1-7-16,9-5 0 15,10 0 6-15,4-2-7 16,10 0 1-16,4-1 0 16,-3 0 1-16,5-1 0 15,-9 2-1-15,-4 0 0 16,-12-1 4-16,-10 3-4 16,-3 0 0-16,-17 4 0 0,-11-1 0 15,-14 0 6-15,-15-1-6 16,-22-1 0-16,-8-1 7 15,-16 2-15-15,-9-2 8 16,-9-1 0-16,-12-1-1 16,-13 1 3-16,-12-4-2 15,-13 0 0-15,-10-1 6 16,-10-1-8-16,-9 0 2 16,-8 0 0-16,-7 0 15 15,0-1-1-15,-4-12 20 16,-2-1-4-16,0-8-30 15,0-3 12-15,0-7-12 16,-8-5 0-16,-4-6 0 0,0-9 8 16,0-1-8-1,0-3 0-15,3-5 9 0,5-6-6 16,-1-7-3-16,4-5 0 16,-2 0-7-16,3-5 13 15,0 0-6-15,0-5 0 16,0-6 4-16,0-2 4 15,6-3-2-15,6-3-2 16,0-3 24-16,4 1-27 16,2-2 10-16,-3-1 3 15,3-5-8-15,0 0 1 16,1-1-7-16,3 5 0 0,0-3 1 16,1 1-1-16,1-1 0 15,-3-2-6-15,0 1 15 16,1-6-8-16,-3-1-1 15,-3-2 0-15,1 1-4 16,-1 2 7-16,-3 8-3 16,0 5 0-16,0 7 8 15,0 2-16-15,-3 8 8 16,2 0 0-16,-3 6 1 16,-1 3-1-16,-5-1 0 15,0-2 0-15,-3 1 4 16,0 4-10-16,0 5 6 15,0 4 0-15,0 3-9 0,0 5 13 16,-8 0-4 0,2 9 0-16,-3-1 5 0,0 6-4 15,2 0-1-15,-2 3 0 16,2 5 1-16,4 1-1 16,-1 0 0-16,3 1-3 15,-2 0 8-15,0 2-9 16,1 1 4-16,1 3 0 15,-1 1 0-15,2-1 0 16,-1 3 0-16,-2-1 0 16,0 0 4-16,-1 1-7 15,-2-2 3-15,1-2 0 0,1-5-4 16,-3 1 4 0,1-6 0-16,-2 8-3 0,0 1-2 15,-1 2 3 1,-1 4 1-16,-1-1 1 0,2 1 3 15,-1 0-3-15,1-1 2 16,3-2-10-16,0 1 14 16,0-2-7-16,3 1 1 15,2 2 0-15,1 0-5 16,0 2 5-16,0-1 0 16,0-2-3-16,0 3 7 15,0-2-4-15,5 0 0 16,0 1 5-16,-2 1-8 15,0 4 3-15,-1 0 0 16,-1 1 0-16,2 0 3 0,2 3-3 16,-4 3 0-1,2 2 3-15,-1 0-6 0,0 3 3 16,0 3 0-16,-2 0-3 16,0 3 8-16,0 1-5 15,0 2 0-15,0 1 6 16,0 0-14-16,0 0 8 15,0 0 0-15,0 0-8 16,0 0-4-16,0 0 6 16,0 0-4-16,0 0 6 15,-12-2-1-15,-6 0 5 16,-13 2 0-16,-12 0-10 0,-12 0 15 16,-16 0-5-1,-20 0 0-15,-23 0 4 0,-28 0-11 16,-28 0-12-16,-27 0-27 15,-30 0 11-15,-34 0-2 16,-30 4 24-16,-27 14 4 16,-19 2-36-16,-20 6 33 15,-10 0-43-15,-9 2-36 16,-6 0-48-16,15-13-229 16</inkml:trace>
  <inkml:trace contextRef="#ctx0" brushRef="#br0" timeOffset="3917.84">24281 746 301 0,'0'0'95'0,"0"0"-89"16,0 0 1-16,-18 99-7 15,10-27 78-15,0 3-47 16,5 2-10-16,-2-9-18 16,4-9 6-16,1-9-9 15,0-15 0-15,0-13 1 16,0-9-1-16,1-12-32 16,2-1-1-16,0-15-6 15,0-16-82-15,-1-14-151 16</inkml:trace>
  <inkml:trace contextRef="#ctx0" brushRef="#br0" timeOffset="4194.12">24267 692 44 0,'0'0'110'15,"0"0"-14"-15,91-57-16 16,-55 57-51-16,0 0-3 16,-4 12-17-16,-10 7 1 15,-9 6-10-15,-13 3 0 16,0 5 4-16,-19 5-3 15,-14-4 24-15,-6 0-4 16,1-8-14-16,8-6-7 16,7-5 21-16,10-3-13 15,4 3 8-15,4 4-15 16,5 8 11-16,0 8-6 16,3 4 3-16,15 1 22 0,8-1-24 15,2-2-6-15,8-6 5 16,8-3-6-16,4-9-99 15,9-12-150-15</inkml:trace>
  <inkml:trace contextRef="#ctx0" brushRef="#br0" timeOffset="4598.76">24939 986 214 0,'0'0'78'0,"0"0"-11"16,-75 90-26-16,53-60-11 0,4-8 3 16,6-5-4-1,5-8-27-15,5-8 0 0,2-1 36 16,0 0 53-16,0-14 26 16,0-17-51-16,3-17-58 15,9-9-16-15,2-8-3 16,5-13-21-16,2 3 5 15,-2 10-2-15,-4 21 9 16,-6 25 17-16,-6 18 3 16,3 1-1-16,4 23-38 15,2 15 39-15,2 9-4 16,-2 1 11-16,-8 3-7 0,1 0 0 16,-4-5 1-16,-1-3 5 15,2-8-6-15,-2-9 0 16,0-7 2-16,0-7 2 15,0-6-8-15,0-3-8 16,0-3-103-16,11 0 5 16,2-17-99-16</inkml:trace>
  <inkml:trace contextRef="#ctx0" brushRef="#br0" timeOffset="4988.76">24822 958 321 0,'0'0'63'0,"0"0"-31"15,-81 0-28-15,64 0 15 16,7 0-19-16,7 0-11 16,3 4-14-16,5 6-79 15,23-4-133-15</inkml:trace>
  <inkml:trace contextRef="#ctx0" brushRef="#br0" timeOffset="5491.57">25870 876 379 0,'0'0'43'0,"0"0"1"0,0 0-37 15,-87 82 28-15,77-72 33 16,5-6-35-16,5-4-24 15,0 0 23-15,0 0 3 16,0 0 18-16,0-14 27 16,-1-16-56-16,1-9-24 15,0-5-15-15,0 7-27 16,0 14 17-16,4 11 14 0,-4 12 11 16,2 0-1-16,1 7-31 15,3 17 26-15,1 5-1 16,2 1 13-16,-1-2-6 15,2-3 0-15,0-8-9 16,3-8 2-16,-1-7-8 16,7-2 15-16,5-9 15 15,4-17-13-15,2-6 2 16,1 1-4-16,-1 2 0 16,0 7-3-16,-6 8 0 15,-2 9 3-15,-7 3-1 16,-3 2-7-16,-4 2-4 15,-4 14 4-15,0 7 4 16,-2 3 3-16,-2-4 1 16,0 5-13-16,0-1-63 0,0-1-91 15,1-6-236-15</inkml:trace>
  <inkml:trace contextRef="#ctx0" brushRef="#br0" timeOffset="8528.04">23972 4580 123 0,'0'0'55'16,"0"0"16"-16,0 0 19 16,0 0-46-16,0 0 3 0,0 0-28 15,0 0 8-15,0 0 6 16,0 0-26-16,0 0 9 15,0 0-14-15,3 0 5 16,13-3-14-16,13-1 5 16,7 1 2-16,13 0-3 15,10 2 13-15,12-2-11 16,20 3 1-16,22 0 0 16,24 0 4-16,25-1-2 15,15-2-2-15,14-1 0 16,6 1 0-16,6-2 0 15,7-1-4-15,13-1 10 16,17 1 0-16,4-1 8 0,10 0-14 16,7 0 13-1,8 0-11-15,14 3 23 0,0 1-11 16,0 1-11-16,-9 2 2 16,-13 0-5-16,-13 0 0 15,-17 7-1-15,-15-2 9 16,-17 2-8-16,-8-3 10 15,-6 1-10-15,-11 1 14 16,-8-1-14-16,-20 0 0 16,-15 2 1-16,-17-1 2 15,-10 2-3-15,-13 2 0 16,-15-3 2-16,-13 2-5 0,-14-4 3 16,-10-2 0-1,-9 3 0-15,-9-5 0 0,-9 2 0 16,-6-1 1-16,0-2 3 15,1 0-4-15,4 0 0 16,2 0 0-16,8 0 0 16,3 0 2-16,3 0-2 15,5 0 0-15,6 1 1 16,6 0-1-16,4-1 0 16,4 0-7-16,-1 0 3 15,1 2 8-15,-7 1-8 16,-11-2 4-16,-12 0-3 15,-11 1 2-15,-8-1 1 16,-3-1-2-16,0 0-5 16,0 0-2-16,0 0-34 0,0 0-25 15,0 2-29 1,-3-2 14-16,-1 1 46 0,4-1-5 16,0 1-51-16,0 0-64 15</inkml:trace>
  <inkml:trace contextRef="#ctx0" brushRef="#br0" timeOffset="11596.18">26820 517 3 0,'0'0'120'0,"0"0"-37"16,-83-105-38-16,9 57 61 15,-37-10-104-15,-35-3-1 16,-28 5 9-16,-18 5-6 0,-16 13-8 16,-12 18 8-16,-21 18 3 15,-19 8-7-15,-12 43-2 16,-3 20 2-16,5 14 47 15,11 11-33-15,14 6 12 16,20 8-4-16,29 2-19 16,37 7 5-16,45 0-8 15,49-2 0-15,48 2-16 16,38 7 7-16,70 1 0 16,60-12 14-16,59-11-5 15,50-24 16-15,40-28-9 16,22-19 0-16,12-25-7 15,0-6-25-15,-9-32 23 16,-17-15 2-16,-25-15 12 16,-26-13 1-16,-30-14-10 0,-29-6 2 15,-34-9-5-15,-34 1-7 16,-37-1 7-16,-38-5 10 16,-40-3-4-16,-24-2 53 15,-54-8-54-15,-38 3-5 16,-53 3-5-16,-59 12 0 15,-53 19-48-15,-50 27-60 16,-45 29 25-16,-35 29 9 16,-38 25-43-16</inkml:trace>
  <inkml:trace contextRef="#ctx0" brushRef="#br0" timeOffset="15735.68">23757 7013 56 0,'0'0'91'16,"0"0"4"-16,0 0-32 0,0 0 2 15,0 0-15-15,0 0-42 16,0 0 16-16,9-38-24 16,2 35 0-16,2 2-4 15,7 1 2-15,8 0 2 16,9 0 0-16,9 0 1 16,5 0-1-16,3 4 0 15,-5 2 0-15,-1-2-2 16,-2 0 5-16,5 0-3 15,14-4 0-15,13 0 11 16,18 0-3-16,8 0-8 16,8-5 0-16,10-4 3 15,8-2 5-15,6-1-8 0,0 1 1 16,-7-1 1-16,-1-1 0 16,1-1-2-16,-1 3 0 15,5-4 17-15,6 3-15 16,-3 0 16-16,1 1 11 15,-1 4-22-15,-5 0 9 16,-4 1-15-16,-2-2 3 16,2 2-1-16,-8-1-3 15,2 2 0-15,0-3 12 16,1 5-9-16,5-3 24 16,6 0-10-16,-2 3-1 15,0 0 1-15,3 1-16 0,-1 1-1 16,0 1 2-1,3 0 2-15,-2 0-4 0,2-3 0 16,4 3 0-16,-1-1-2 16,1 1 2-16,2 0 0 15,-5 0 0-15,-2 0 5 16,-4 0-3-16,-6 0-2 16,-7 0 0-16,-9 0 2 15,-9 0-2-15,-11 0 0 16,-8 0 13-16,-14 0-8 15,-13 4-5-15,-15-3 0 16,-16 1 0-16,-11 0 2 16,-5-2-2-16,-6 0 0 15,2 0 0-15,0 0 3 0,6 0-4 16,6 0 1-16,12 0 0 16,10 0 3-16,8 0-3 15,10 0 0-15,0 0-3 16,-3 0 7-16,-1 0-5 15,-8 0 1-15,-3 0 0 16,-7 1-4-16,-12 0 4 16,-4 2 0-16,-10-1-4 15,-4 1 8-15,2-2-4 16,0-1 0-16,3 0 2 16,1 0-5-16,4 1 3 15,2-1 0-15,4 0-2 16,4 0 6-16,4 0-4 0,3 0 0 15,1 0 2-15,-3 0-6 16,-4 0 4-16,-3 0 0 16,-3 0-2-16,1-1 0 15,0 1 2-15,0 0 0 16,-2 0-16-16,-3 0 14 16,1 0-9-16,-5 0 11 15,-2 0-4-15,-2 0-3 16,-4 0 7-16,-1 0 0 15,-1 0-16-15,0 0 5 16,0 0-32-16,0 0-10 16,0 0-3-16,0 0-50 15,0 0-91-15</inkml:trace>
  <inkml:trace contextRef="#ctx0" brushRef="#br0" timeOffset="17491.08">25865 7622 44 0,'0'0'57'0,"0"0"-48"15,-23 93 18-15,20-80 0 16,3-7-9-16,0-6 14 15,0 0-4-15,0-2 56 16,0-23 42-16,0-11-89 16,6-13-26-16,1-4-11 15,2-3-1-15,0-3-2 0,-2 8 6 16,0 9-3-16,-3 16 12 16,-1 13 19-16,1 13-4 15,4 6-27-15,6 22-21 16,3 9 21-16,2 2 1 15,-2-4-1-15,1-1 0 16,-3-6-10-16,-2-8 7 16,-2-3 1-16,-4-7 2 15,-4-6-5-15,0-1 10 16,-2-3-5-16,-1 0 10 16,0 0-2-16,0-3 57 15,-14-12-19-15,-12-4-34 0,-5 5 12 16,-5 4-24-1,0 8 0-15,3 2-6 0,8 0 3 16,11 11 0-16,9 4-77 16,5-1-41-16,11-5-29 15,18-6-186-15</inkml:trace>
  <inkml:trace contextRef="#ctx0" brushRef="#br0" timeOffset="17872.84">26252 7322 249 0,'0'0'44'15,"0"0"19"-15,15 106-10 16,-15-58 11-16,0 1-11 0,0 2-13 16,-2 1-21-16,-5-6-18 15,3-14 8-15,0-14-9 16,4-11 0-16,0-7 11 15,-3 0-9-15,2-25 45 16,-2-17-15-16,1-11-27 16,2 1-10-16,5 1-4 15,17 6 5-15,5 9-1 16,0 12 6-16,-5 9-1 16,-2 15 0-16,-4 3-13 15,-6 24 1-15,-5 8 12 16,-5 5 15-16,0-2 15 0,-14-3-20 15,-2 1 4-15,3-7-14 16,-1-6 4-16,10-6-10 16,-1-9-32-16,5-6-67 15,0-2-49-15,2-15-30 16</inkml:trace>
  <inkml:trace contextRef="#ctx0" brushRef="#br0" timeOffset="18284.34">26632 7184 275 0,'0'0'75'16,"0"0"-74"-16,0 0 76 15,50 110 23-15,-49-57-52 0,-1-3-3 16,0 0-6-16,-1-4-18 16,-13-4-3-16,-1 0-18 15,2 2 0-15,-1-1 4 16,2-5-4-16,3-8 0 15,5-11-4-15,2-9-26 16,2-9 4-16,0-1 26 16,5-18 12-16,11-19-3 15,10-12-7-15,-1-9-2 16,-3-2 0-16,1 4 5 16,-1 8-3-16,-3 12-2 15,-5 14 0-15,-4 12 33 0,-2 10-7 16,-1 0-26-16,1 20-1 15,1 6 1-15,-6 5 17 16,-3-2-13-16,0 0 6 16,-3-3 5-16,-11-2-12 15,2-1-3-15,-2-4 0 16,1-8-4-16,1-6-15 16,1-2-66-16,0-3-38 15,0 0-88-15</inkml:trace>
  <inkml:trace contextRef="#ctx0" brushRef="#br0" timeOffset="18517.21">26969 7163 423 0,'0'0'26'0,"0"0"4"15,0 94 77-15,0-50-29 16,0 4-49-16,-1-2 10 16,-5-1-37-16,2-1 5 15,2-6-6-15,2-4-1 16,0-7-73-16,10-10-40 16,5-14-118-16</inkml:trace>
  <inkml:trace contextRef="#ctx0" brushRef="#br0" timeOffset="18683.38">27107 7447 260 0,'0'0'77'15,"0"0"42"-15,0 0-43 16,1 91-7-16,-1-67-38 16,0-4-7-16,0-2-23 15,0-10-2-15,0-1-19 16,3-7-130-16,4-6-51 15</inkml:trace>
  <inkml:trace contextRef="#ctx0" brushRef="#br0" timeOffset="18802.2">27151 7272 94 0,'0'0'147'0,"0"0"-3"16,0 0-75-16,0 0-69 15,0 0-26-15,0 0-52 16,44 22-125-16</inkml:trace>
  <inkml:trace contextRef="#ctx0" brushRef="#br0" timeOffset="19260.62">27504 7363 262 0,'0'0'112'0,"0"0"-33"0,-85 61 16 16,63-39-56-16,6-5-34 15,7-1-4-15,6-5-1 16,3-4 0-16,0 2-11 16,5-7 9-16,8-2 2 15,8 0-13-15,9-4 9 16,3-11 2-16,1-6 2 16,-1 5-1-16,-6 0 1 15,-5 2 0-15,-8 6 12 16,-4 3 16-16,-4 4-19 15,-5 1 21-15,1 0-24 16,-1 0-3-16,7 0-6 16,5 0 6-16,7 0-3 15,16 0 0-15,13-8-10 16,12-4-5-16,5-8-11 0,-8-2-30 16,-9-6 35-16,-9-5-13 15,-7 1 11-15,-9 5 18 16,-14 9 5-16,-5 8 7 15,-5 10 66-15,0 0-10 16,-3 17-57-16,-11 17 4 16,0 8 7-16,0 3-15 15,2 2 8-15,-3 3-10 16,-6-2-7-16,2-8-197 16</inkml:trace>
  <inkml:trace contextRef="#ctx0" brushRef="#br0" timeOffset="23024.68">20881 5757 44 0,'0'0'40'0,"0"0"-4"16,0 0 23-16,0 0-3 0,0 0 27 16,0 0-22-16,-14 0-13 15,14 0-6-15,0 0-35 16,0 0 8-16,0 0-1 15,0 0 0-15,5 0 3 16,16 0-12-16,14-12-2 16,16-4 14-16,17-1-10 15,13-3 11-15,10 9-10 16,10 3-7-16,4 8 5 16,3 2-5-16,2 22 13 15,2 9-3-15,3 6-7 0,3 4 3 16,7 3 8-16,8 5-6 15,4-2 1-15,1 7-10 16,-3 0 0-16,-10 1-1 16,-9 5 2-16,-11-1-1 15,-9 5 6-15,-10 8-5 16,-12 5-2-16,-16-3-5 16,-15-8 6-16,-13-13-3 15,-8-12 6-15,-7-11-3 16,-8 0 0-16,0-2 3 15,-4-2-6-15,0-3 3 16,-2-9 0-16,-1-6 2 16,0-1 1-16,0-7-6 15,2 1 2-15,2 1-14 16,0 2 10-16,2-1-10 0,2 4 15 16,-1-2-4-16,4 0 4 15,-1-1-2-15,2 1-7 16,4 0-15-16,0 0 19 15,1 0-6-15,-1 3-3 16,-3-3 12-16,-3 1-11 16,-1-2 11-16,-2 1-1 15,-4-3-8-15,0 6-6 16,-3 1-26-16,0 7-18 16,-7-1-49-16,-11-1-167 15</inkml:trace>
  <inkml:trace contextRef="#ctx0" brushRef="#br0" timeOffset="23354.72">23430 7027 357 0,'0'0'41'0,"0"0"-23"15,0 0 31-15,0 0-28 16,83 38-20-16,-62-38 3 16,4 0 1-16,5-4-5 15,1-16-7-15,-1-7-28 0,-5-3-13 16,-10 0-16-16,-6 3-3 16,-9 9 67-16,0 6 59 15,0 10 16-15,-6 2-10 16,-3 0-38-16,-1 5-22 15,-5 10 10-15,0 4-12 16,-3 6-3-16,1 1-8 16,0-2-170-16,5-5-148 15</inkml:trace>
  <inkml:trace contextRef="#ctx0" brushRef="#br0" timeOffset="39417.71">15195 1055 7 0,'0'0'59'15,"-7"79"-38"-15,7-45 6 16,0-8-15-16,0-8-12 16,4-6-10-16,3-6 10 0,1-6 6 15,1 0 14-15,2 0 10 16,2-13 33-16,-1-5-36 16,-5-4 11-16,-1-1 8 15,-3 0-15-15,-3 2 18 16,0 3-27-16,0 10 9 15,0 5 17-15,0 3-7 16,0 0-41-16,0 5-7 16,3 14-13-16,2 2 20 15,2-3 1-15,2 0 4 16,1-6-4-16,2 2-1 16,3-3-41-16,2-7-25 0,0-4-100 15,2 0-109-15</inkml:trace>
  <inkml:trace contextRef="#ctx0" brushRef="#br0" timeOffset="39813.98">15467 916 161 0,'0'0'115'16,"0"0"-111"-16,0 0 9 15,-5 100 2-15,5-48 13 16,5 3-14-16,1-4 27 15,1-2-32-15,-1-10-2 16,0-12-7-16,0-8 0 0,-3-12 0 16,0-6 3-16,-3-1 4 15,3 0 100-15,0-9 8 16,0-14-90-16,3-2-25 16,3-1-1-16,2 3 1 15,2 4-1-15,0 8-10 16,2 3 5-16,-2 8 3 15,5 0-5-15,-3 8 4 16,-2 6-8-16,-5 0 12 16,-5-1-2-16,-3-3-3 15,0 1 3-15,0 1 4 16,-12 1 9-16,-6 1 8 16,2-1-16-16,-1-4 4 0,5 1-7 15,4 0-22 1,5-3-82-16,3-1-78 0,0-6-92 15</inkml:trace>
  <inkml:trace contextRef="#ctx0" brushRef="#br0" timeOffset="40052.71">15844 1137 112 0,'0'0'192'0,"0"0"-121"16,0 0-25-16,0 0 14 16,-70 100-13-16,67-70 15 0,3-1-28 15,0-1-8-15,0-3 3 16,7-5-18-16,7-4 5 16,-1 0-16-16,5-5 5 15,7-7-14-15,7-4-37 16,3 0-227-16</inkml:trace>
  <inkml:trace contextRef="#ctx0" brushRef="#br0" timeOffset="40247.18">16248 1230 372 0,'0'0'292'0,"0"0"-183"15,0 0-51-15,0 0-29 16,0 0-26-16,0 0-6 16,0 1-6-16,0-1-73 15,0 0-41-15,0 0-168 16</inkml:trace>
  <inkml:trace contextRef="#ctx0" brushRef="#br0" timeOffset="40644.83">16506 1140 185 0,'0'0'180'0,"0"0"-62"16,5 111-54-16,-2-73-1 15,-3 3-25-15,0 2-9 16,0-4-22-16,0-10-2 15,0-8-1-15,0-13-3 16,0-5 4-16,0-3-2 16,0 0 7-16,-2-11 35 15,1-20 12-15,1-12-57 16,0-8 0-16,0-3-11 16,8-3-6-16,6-2-17 0,3 5-17 15,2 9 28 1,-1 11 3-16,-6 16 0 0,-6 12 20 15,-3 4 3-15,-3 2 12 16,0 0-15-16,0 9-19 16,0 14 19-16,0 5 7 15,0 1-5-15,-2 1-2 16,-7-3-90-16,3-9-10 16,2-6-247-16</inkml:trace>
  <inkml:trace contextRef="#ctx0" brushRef="#br0" timeOffset="40947.18">16739 1127 143 0,'0'0'79'0,"0"0"29"15,0 0-6-15,0 0-13 16,0 0-25-16,94 3-34 15,-73-13-16-15,0 0 1 16,-3 2 26-16,-8 3-9 16,-5 5 1-16,-4 0-33 15,-1 6 0-15,0 24-33 16,0 11 33-16,-9 9 6 16,-12 6 12-16,2-6-2 15,3-2-15-15,-1-7 1 0,2-5 0 16,2-7-2-16,-1-3-106 15,2-6-96-15</inkml:trace>
  <inkml:trace contextRef="#ctx0" brushRef="#br0" timeOffset="47130.77">14865 2619 7 0,'0'0'123'0,"0"0"-37"16,0 0-15-16,0 0 33 16,0 0-20-16,0 0-23 15,-21-51 6-15,20 60-67 16,-4 24-17-16,1 12 17 15,1 10 4-15,3-2 13 16,0-7-17-16,0-5 1 0,10-7 2 16,6-8-3-1,4-5-9-15,4-13-69 0,3-8-93 16,-4-1-182-16</inkml:trace>
  <inkml:trace contextRef="#ctx0" brushRef="#br0" timeOffset="47312.09">14910 2383 423 0,'0'0'90'0,"0"0"-35"15,0 0-34-15,0 0-21 0,0 0 0 16,0 0-201-16,15 6-146 15</inkml:trace>
  <inkml:trace contextRef="#ctx0" brushRef="#br0" timeOffset="47874.87">15019 2875 31 0,'0'0'5'16,"0"0"29"-16,0 0 116 0,0 0-53 15,0 0-70-15,0 0-21 16,9-81 25-16,-3 43-4 16,6-4-7-16,-2 1-3 15,4 1 7-15,2 6-17 16,-2 13-1-16,2 11 10 15,-1 9 10-15,1 1-19 16,1 21-7-16,1 10 0 16,-5 4 3-16,-1-2-1 15,-3-3-2-15,-2-4 6 16,2-3 1-16,-1-8-8 16,-2-5 5-16,0-6-4 0,4-4 7 15,2 0-4-15,7-7 7 16,2-18-8-16,6-10 1 15,-3-10-5-15,-3-8 2 16,-3-8 0-16,-5 2 13 16,-4 7 3-16,-4 15 12 15,-4 15 29-15,1 13 0 16,-2 9-5-16,0 0-52 16,0 12-12-16,0 16-1 15,0 13 9-15,0 5 4 16,0 6 11-16,0 2-10 15,0-4 2-15,0-1-3 16,0-9-32-16,0-7-25 0,1-9-41 16,2-13 2-1,2-8-31-15,2-3-112 0,-4-1 104 16</inkml:trace>
  <inkml:trace contextRef="#ctx0" brushRef="#br0" timeOffset="48047.93">15359 2485 195 0,'0'0'90'0,"0"0"-66"0,0 0 30 16,0 0-35-1,0 0-4-15,79 0-15 0,-49 0-67 16</inkml:trace>
  <inkml:trace contextRef="#ctx0" brushRef="#br0" timeOffset="50086.85">15496 2664 216 0,'0'0'169'15,"0"0"-96"-15,0 0 4 16,0 0-11-16,0 0-18 0,0 0-12 16,-25-45-11-1,8 45-23-15,-2 0-2 0,-3 0 4 16,1 14-4-16,2 4 5 15,2-1-5-15,5 0 0 16,6-6-6-16,3-4-40 16,3-5 7-16,0-2-15 15,6 0 12-15,23-18 2 16,13-14-13-16,8-9-3 16,-2-2-14-16,-11 6 70 15,-19 10 11-15,-18 9 64 16,-9 11 20-16,-43 7-91 15,-29 10-1-15,-37 28 16 16,-28 19 10-16,-4 7 27 16,11 2 31-16,33-8-57 0,42-14-20 15,32-10-8 1,28-9-2-16,7-9-9 0,46-9 7 16,34-7 4-16,27 0 2 15,19-26-4-15,4-9-10 16,-12-9-5-16,-23-4-26 15,-23-7 41-15,-24-3 17 16,-25 10-11-16,-21 9 71 16,-5 11-49-16,-36 15-28 15,-24 13 0-15,-21 3-5 16,-12 28 5-16,2 9 0 16,16-1 3-16,25-8-5 0,23-7 2 15,25-8-57-15,7-8-5 16,38 0-4-16,20-8 42 15,16 0-34-15,4-2-9 16,-6-18 12-16,-19 1 7 16,-21 3 48-16,-22 4 64 15,-15 12 36-15,-19 3-22 16,-29 27-68-16,-20 12-8 16,-9 1 7-16,10-6-4 15,19-14-4-15,26-9-2 16,22-8-5-16,6-4-7 15,36-1 9-15,19-1 4 16,13 0-50-16,-2-9-285 0</inkml:trace>
  <inkml:trace contextRef="#ctx0" brushRef="#br0" timeOffset="50828.49">16787 2332 317 0,'0'0'117'0,"0"0"-38"16,0 0-17-16,-88-52 16 15,73 49-22-15,-3 3-21 16,0 11-29-16,-4 19-6 16,-1 11-1-16,5 4-4 15,7 4 6-15,8-4-2 0,3-5 1 16,0-7 0 0,1-9 8-16,12-10-8 0,4-14-12 15,7 0 9-15,4-22 3 16,3-14-12-16,1-6-3 15,-6-1-13-15,-4-4 28 16,-6 1 3-16,-4 4 5 16,-3 9 16-16,-5 10 4 15,-2 14 6-15,-2 9 5 16,1 0-37-16,1 14-2 16,1 14-23-16,1 9 23 15,2 2 1-15,-3 3 5 16,6-2-6-16,-3-3 0 15,5 3-40-15,8-5-32 16,9-14-153-16</inkml:trace>
  <inkml:trace contextRef="#ctx0" brushRef="#br0" timeOffset="50995">17157 2366 536 0,'0'0'98'0,"0"0"-91"16,0 0 18-16,0 0-14 16,100-20-11-16,-70 20-31 15,-3 0-76-15,-7 0-119 16</inkml:trace>
  <inkml:trace contextRef="#ctx0" brushRef="#br0" timeOffset="51114.24">17236 2455 74 0,'0'0'189'0,"0"0"-121"0,0 0-50 16,0 0 7-16,0 0-1 16,0 0-1-16,107 23-23 15,-32-23-76-15</inkml:trace>
  <inkml:trace contextRef="#ctx0" brushRef="#br0" timeOffset="51451.28">18065 2121 263 0,'0'0'158'15,"0"0"-111"-15,0 0 3 16,84 0 20-16,-71 0-37 15,-7 5 9-15,-4 4-5 16,-2 5-29-16,0 8 13 16,-8 8 11-16,-14 7-1 15,-5 1 10-15,4-4-19 0,4-3-15 16,8-8 5 0,8-5-5-16,3-1-7 15,0-2 0-15,8 2-4 0,14-3-27 16,12-4-52-16,10-9-44 15,4-1-73-15,1-5-187 16</inkml:trace>
  <inkml:trace contextRef="#ctx0" brushRef="#br0" timeOffset="51720.77">18499 2263 188 0,'0'0'245'16,"0"0"-115"-16,0 0-112 15,0 0 3-15,0 0 4 16,-19 90 6-16,16-54-17 15,3 1 9-15,0-5-21 16,0-5-2-16,6-6 2 0,6-10 5 16,-1-5-4-1,2-6-3-15,6-6 2 0,4-18 21 16,-2-11-21-16,-2-6-2 16,-5-3 12-16,-7 1-6 15,-7 4 57-15,0 8-19 16,-2 10-21-16,-14 3-7 15,-5 6-16-15,-4 2-1 16,-5 9-74-16,-3 1-64 16,3 0-130-16</inkml:trace>
  <inkml:trace contextRef="#ctx0" brushRef="#br0" timeOffset="52477.78">16798 3423 69 0,'0'0'245'16,"0"0"-136"-16,0 0-99 15,0 0-10-15,0 0-12 16,0 0 12-16,20 128 16 16,-18-73-5-16,-2 2 10 15,0-4-14-15,0-3 10 16,0-9-11-16,0-11 7 16,0-14-13-16,-2-7 0 15,2-9 9-15,0 0-3 16,-1 0 84-16,-2-25 30 15,0-12-90-15,1-4-14 16,1 3-8-16,1 2 3 16,0 10 0-16,15 5-11 15,9 7-13-15,5 12 11 0,6 2-12 16,1 10 13-16,-8 17 1 16,-9 5-10-16,-14 4 8 15,-5 0 0-15,-3 1-2 16,-18-2 4-16,-6-3 0 15,-1-3 11-15,2-6-11 16,4-5-16-16,9-6-84 16,7-6-85-16,3-6-196 15</inkml:trace>
  <inkml:trace contextRef="#ctx0" brushRef="#br0" timeOffset="52682.08">17621 3523 387 0,'0'0'82'0,"0"0"-69"16,0 0-7-16,0 0-6 15,82-14-10-15,-67 14-26 16,-6 0-79-16,-9 7-121 15</inkml:trace>
  <inkml:trace contextRef="#ctx0" brushRef="#br0" timeOffset="52799.98">17621 3523 61 0,'-3'109'158'0,"1"-100"-88"0,2-5-10 16,0 1-5-16,8-2-1 16,13 1-18-16,12 0-22 15,14-2-14-15,7-2-72 16,6 0-205-16</inkml:trace>
  <inkml:trace contextRef="#ctx0" brushRef="#br0" timeOffset="53184.9">18392 3384 38 0,'0'0'370'0,"0"0"-299"0,0 0-70 16,0 0-1-16,0 0-7 15,0 0 7-15,16 19 7 16,-16 2-1-16,0 1 1 16,-19 6 0-16,-4 0-5 15,-6 0 17-15,5-3-16 16,2-5 5-16,6-3-8 16,6-5 2-16,6 0-2 15,4 0-6-15,0 3 6 16,4-1 0-16,10 3 7 15,-2 0-6-15,-3-3 2 16,-3-3 2-16,-2-2 17 0,-4 0 6 16,0-2 8-1,0 3 3-15,-10 9-30 0,-17 4 6 16,-6 2-15-16,-3-2-5 16,2-2-28-16,7-6-28 15,9-6 16-15,6-5-32 16,11-4-7-16,1-1-99 15</inkml:trace>
  <inkml:trace contextRef="#ctx0" brushRef="#br0" timeOffset="53469.04">18744 3573 507 0,'0'0'18'15,"0"0"23"-15,-25 112 3 16,20-66-9-16,5-4-6 16,0-4 1-16,0-10-18 15,8-14-5-15,3-6 1 16,5-8-6-16,3-4 34 16,5-15 0-16,3-13-25 15,-6-7-3-15,-9-1-7 16,-11-3 1-16,-1 1-2 15,-19-1 1-15,-20 1-3 16,-9 7-70-16,-5 1-29 16,-3 7-105-16</inkml:trace>
  <inkml:trace contextRef="#ctx0" brushRef="#br0" timeOffset="53678.11">18222 3391 402 0,'0'0'15'0,"0"0"-12"0,0 0-3 15,81 1-35-15,-60 8-57 16,-1-1-158-16</inkml:trace>
  <inkml:trace contextRef="#ctx0" brushRef="#br0" timeOffset="65663.31">16360 5008 53 0,'0'0'83'15,"0"0"-20"-15,0 0-30 16,0 0 21-16,0 0-23 16,0 0-12-16,0 0 7 15,-3-56-26-15,-3 44 15 16,-3 1-2-16,-1 2-6 0,-2-2 15 16,1 2-18-16,-2 6-4 15,1 3 0-15,-4 0 9 16,-1 19 1-16,-2 14-7 15,1 4-2-15,9 3-2 16,5 1-5-16,4-3 6 16,0-6 0-16,0-3-5 15,7-8-9-15,5-11 9 16,-5-4-12-16,2-6 17 16,5 0 3-16,2-19 12 15,5-11-5-15,1-4-1 16,1-9-17-16,1-5 15 15,-2-4-14-15,-2-2 14 0,-3-2-2 16,-6-1-1-16,-2 5 32 16,-8 7-19-16,-1 12 22 15,0 12-1-15,0 14-12 16,0 7 13-16,0 8-39 16,-1 31-11-16,-1 14 8 15,2 8 3-15,0 0 0 16,6-5-2-16,8-5 0 15,3-4 0-15,2-7-9 16,-2-3-10-16,-1-10 0 16,-2-9-15-16,-2-13 5 15,3-5-12-15,-1 0 29 16,-1-18-18-16,-1-8 17 0,-3-6-23 16,-2 1 38-1,-7-4 0-15,0 3 31 0,0 4-1 16,0 9-6-16,-1 9 15 15,-3 10-6-15,-1 0-33 16,0 20-6-16,-1 13 6 16,2 3 1-16,4 3-1 15,0-7 0-15,6-4-1 16,8-3 1-16,0-10-19 16,1-7 10-16,5-8-17 15,0 0 12-15,0-24 1 16,2-8-29-16,-1-9 40 15,-3-8-18-15,-3-1 17 0,-6-5 3 16,-5 0 12-16,-4 3 13 16,0 8 29-16,0 13-10 15,-4 14 15-15,1 12 8 16,0 5-32-16,0 19-35 16,0 21-10-16,0 20 10 15,3 7 10-15,0 3-9 16,0-2-1-16,4 5 0 15,4-1 3-15,-2-7 3 16,0-7-6-16,0-12 0 16,-5-10-3-16,-1-8 6 15,0-8-6-15,0-9 1 0,0-5-36 16,0-5 1 0,-4-1-45-16,1-1 19 15,0-22-14-15,0-6-250 16</inkml:trace>
  <inkml:trace contextRef="#ctx0" brushRef="#br0" timeOffset="65815.95">16754 4927 397 0,'0'0'71'15,"0"0"-71"-15,0 0 0 16,99-4 0-16,-49 4-21 15,-2-1-162-15</inkml:trace>
  <inkml:trace contextRef="#ctx0" brushRef="#br0" timeOffset="67247.92">17681 4855 75 0,'0'0'42'15,"0"0"25"1,59 99-26-16,-38-67-16 0,-4-5-23 16,-4-4 9-16,-6-7-11 15,-2-8 0-15,-4-5-3 16,-1-3 11-16,0 0-8 16,0 0 26-16,0-14-9 15,0-9-17-15,0-4-15 16,0-4-1-16,0 0 15 15,0 3 1-15,0 5 3 16,0 10 15-16,0 8 2 16,0 5-12-16,5 0-8 15,4 10-10-15,0 10 10 16,1 2 18-16,-4-8-8 16,1-4 15-16,-4-2-5 0,1-6 10 15,-3-2-11-15,-1 0 20 16,0 0 24-16,3 0-25 15,5 0-19-15,3 0-10 16,6 0-7-16,2-4-4 16,5-2-23-16,2 2-78 15,0-2-37-15,1-4-194 16</inkml:trace>
  <inkml:trace contextRef="#ctx0" brushRef="#br0" timeOffset="67546.92">18156 4932 30 0,'0'0'67'0,"0"0"-36"15,0 0-28-15,0 0 0 16,96 71 2-16,-78-71 4 16,-5-14 15-16,-7-8 51 15,-6-3 30-15,0 3-15 16,-3 1-36-16,-3 9-15 15,2 10-11-15,1 2-28 16,0 17-3-16,-5 20-4 16,1 15 7-16,-2 5 27 15,3 0-15-15,2-1 2 16,2-2-7-16,2-6 0 0,0-9-5 16,0-9-2-16,0-6-21 15,0-7-35-15,0-10-117 16</inkml:trace>
  <inkml:trace contextRef="#ctx0" brushRef="#br0" timeOffset="67780.89">18498 5020 339 0,'0'0'49'16,"0"0"-39"-16,109-38-10 16,-71 29-19-16,-6-1-152 15</inkml:trace>
  <inkml:trace contextRef="#ctx0" brushRef="#br0" timeOffset="68208.12">18979 4596 337 0,'0'0'53'15,"0"0"-28"-15,0 0 54 16,0 0-42-16,0 0-23 15,0 0-14-15,-72 56 0 0,72-33 6 16,0 1-4-16,4 4-1 16,13 3 15-16,-2 0-10 15,-1 1 3-15,-3-1-5 16,-6-5-1-16,-2-6-1 16,-3-2 0-16,0-2-2 15,0-1 10-15,-3-3-10 16,-6-1 0-16,0-2-51 15,1-4-42-15,4-5-20 16,2 0-129-16</inkml:trace>
  <inkml:trace contextRef="#ctx0" brushRef="#br0" timeOffset="68649.82">19083 4807 0 0,'0'0'176'0,"0"0"-64"16,0 0-56-16,0 0 68 16,0 0-48-16,33-80-23 15,-33 78-32-15,0 2-21 16,0 0-2-16,0 2-20 16,0 13 22-16,4 2 2 15,5 5-2-15,4-4 0 16,1 0 0-16,2-4-31 0,-1-4-19 15,2-6-12 1,-4-4 15-16,-2 0 35 0,0 0-13 16,-3-2 18-16,-2-6 7 15,0 0 4-15,0 1 25 16,-2 0 8-16,-1 4-6 16,0 2 13-16,-1 1-3 15,-1-2 7-15,1 2-3 16,-1 0-15-16,-1-1 1 15,5-2-10-15,-2-1-13 16,4 0 14-16,2 1-10 16,-3-2-9-16,0 4-3 15,3 0-7-15,-1 0-15 0,1-2-32 16,-2 1-15 0,3-3-26-16,-5-1-102 0</inkml:trace>
  <inkml:trace contextRef="#ctx0" brushRef="#br0" timeOffset="68949.84">19625 4224 443 0,'0'0'104'0,"0"0"-86"0,0 0-16 15,-48 144 26-15,18-59 4 16,-2 5 22-16,-2 5-40 16,3-4 3-16,5-9-11 15,13-8-2-15,13-6-4 16,0-8 0-16,13-2-76 15,10-8-69-15,4-12-172 16</inkml:trace>
  <inkml:trace contextRef="#ctx0" brushRef="#br0" timeOffset="69436.36">19976 4450 78 0,'0'0'184'0,"0"0"-90"15,0 0-37-15,0 0 4 16,0 0-36-16,0 0 18 16,-42-39-23-16,29 39-8 15,-3 0 4-15,0 11-13 16,-1 10 4-16,1 4 3 16,1 4-7-16,3-1-1 15,4-5-2-15,4-2 5 16,4-8-9-16,0-1 4 15,0-6 0-15,0-3 5 16,0-2-4-16,0 1-1 16,0-2 0-16,0 0 2 15,0 0 3-15,0 0 0 0,0 0 2 16,0 0 18 0,0 0-4-16,0-6-19 0,3-2-2 15,-3 2-11-15,0 0-53 16,0-2-42-16,0 2-123 15</inkml:trace>
  <inkml:trace contextRef="#ctx0" brushRef="#br0" timeOffset="69960.13">19799 4377 351 0,'0'0'102'15,"0"0"-89"-15,0 0-13 16,0 0 14-16,0 0 14 16,0 0 12-16,36 104-21 15,-36-72 6-15,0-2-9 16,-14 3-15-16,-3 0 24 15,-1-4-25-15,-2-3 4 16,3-3 1-16,1-5 1 16,3-6-6-16,7-4 0 15,3-6 6-15,3-2 1 16,0 0-4-16,2-9-1 0,20-13-2 16,9-12-22-16,10-4 4 15,3-4-13-15,3-3-11 16,-3-1 9-16,-5 2-6 15,-8 1 39-15,-7 2 4 16,-9 7 19-16,-6 7 41 16,-6 11-20-16,-3 9 16 15,0 7 36-15,0 0-53 16,-7 10-43-16,-14 22-7 16,-5 8 7-16,3 7 2 15,8 1-2-15,10-1 0 16,5-2 0-16,0-3 0 0,14-1-15 15,2-3-57-15,6-9-101 16,-1-11-123-16</inkml:trace>
  <inkml:trace contextRef="#ctx0" brushRef="#br0" timeOffset="70142.92">20288 4695 385 0,'0'0'75'15,"0"0"-30"-15,0 0 1 16,0 0 31-16,0 102-38 16,-13-79-21-16,0 1-4 15,-5-1-13-15,3-5-2 0,2-3-31 16,3-5-109 0,6-10-143-16</inkml:trace>
  <inkml:trace contextRef="#ctx0" brushRef="#br0" timeOffset="70564.39">20511 4387 381 0,'0'0'13'0,"0"0"51"15,0 0-21-15,6 100 15 0,-6-66-9 16,0 7-6-16,-2 1 1 16,-8-3-31-16,-2-3-12 15,5-12 9-15,0-10-7 16,6-8-3-16,1-6 4 16,0 0-1-16,0 0 24 15,0-18 6-15,0-5-31 16,12-4-4-16,4 2-15 15,1 5 2-15,4 6-19 16,4 8-8-16,3 6 36 16,-3 0 4-16,-2 6-1 15,-7 9-3-15,-8 4 12 16,-8 3-6-16,0-1 2 16,-8 4 1-16,-12-5 6 15,-7 1-9-15,-3-2-5 0,-1-5-8 16,-1-5-138-16,4-9-157 15</inkml:trace>
  <inkml:trace contextRef="#ctx0" brushRef="#br0" timeOffset="70839.34">20873 4285 304 0,'0'0'90'0,"66"120"9"15,-36-55-44-15,-12-4 13 16,-9-3-13-16,-9-2-23 16,-9 1-2-16,-18-1-18 15,-5-3 11-15,-3-4-23 16,4-9 1-16,2-4 1 15,3-8-2-15,0-3-48 16,-3-8-76-16,-2-9-150 16</inkml:trace>
  <inkml:trace contextRef="#ctx0" brushRef="#br0" timeOffset="71057.73">21398 4456 630 0,'0'0'55'15,"0"0"-55"-15,0 0-29 16,0 0-98-16,0 0-160 15</inkml:trace>
  <inkml:trace contextRef="#ctx0" brushRef="#br0" timeOffset="71212.77">21321 4741 391 0,'0'0'78'0,"0"0"-46"16,0 0-4-16,0 0 9 15,0 0-29-15,0 0-8 16,30 59-72-16,-30-56-387 16</inkml:trace>
  <inkml:trace contextRef="#ctx0" brushRef="#br0" timeOffset="76237.92">18137 6296 42 0,'0'0'58'0,"0"0"21"15,0 0-13-15,0 0-5 0,0 0-25 16,0 0 13 0,15-79-10-16,-9 51 10 0,-2-5-16 15,2 0-13-15,-1-2 1 16,-5 0-4-16,0 4-1 16,0 5-13-16,-2 7 1 15,-5 5 0-15,4 7-1 16,0 4 0-16,3 3-3 15,0 0-2-15,0 0-3 16,0 0-5-16,0 0-16 16,15 1-18-16,13 11 36 15,5 0 7-15,1 4-3 0,-5 0-4 16,-7-1 1 0,-8-1 8-16,-4 3-3 0,-6 0-3 15,-4 6-5-15,0-1 10 16,0 3 16-16,0 0-3 15,0 0 7-15,0-7-16 16,0-4-3-16,0-4 4 16,0-7-2-16,0-3-3 15,6 0 7-15,5-3 4 16,2-15 9-16,1-7-15 16,-5-5 0-16,-1-3-7 15,-4 1 10-15,-3 2 5 16,-1 10 6-16,0 8-2 0,0 11-17 15,0 1-1 1,-3 8-15-16,-5 16 4 0,3 6 6 16,3-1 3-16,2-4-6 15,0-4 4-15,9-7-4 16,5-7-8-16,5-7 17 16,1 0-4-16,5-13 11 15,-1-13-7-15,-1-6 0 16,-4-9 1-16,-3-5 6 15,-4-7-4-15,-3 0 6 16,-2 3 17-16,-4 4-5 16,-1 14 28-16,-2 14-3 0,0 10-8 15,0 8 20-15,0 0-58 16,0 24-16-16,7 9 12 16,2 7 6-16,3 4-2 15,-3 1 0-15,2 0 2 16,-1-3 0-16,0-4-2 15,-2-5-2-15,0-5-2 16,-3-8-43-16,-2-7-24 16,2-10-24-16,1-3-62 15,0-7-70-15</inkml:trace>
  <inkml:trace contextRef="#ctx0" brushRef="#br0" timeOffset="76411.92">18610 5988 167 0,'0'0'153'15,"0"0"-83"-15,0 0 7 16,0 0-10-16,0 0-55 16,94-32-12-16,-61 28-20 15,-3-5-249-15</inkml:trace>
  <inkml:trace contextRef="#ctx0" brushRef="#br0" timeOffset="76845.17">18856 6158 150 0,'0'0'161'16,"0"0"-81"-16,0 0-11 16,0 0-23-16,0 0-36 15,0 0-1-15,20-62 25 16,-19 38-19-16,1-1 5 16,-1 0-8-16,-1 3 6 15,0 2 15-15,0 7-5 16,0 6-5-16,0 4 15 0,0 3-37 15,0 2-1 1,0 19-20-16,0 7 20 0,0 2 3 16,3-1-3-16,2-1 0 15,-1-7 0-15,3-3 0 16,-5-11 0-16,1-5 0 16,-2-2 4-16,5 0 3 15,5 0-7-15,2-16-4 16,4-6-14-16,-4-3-36 15,-2-2-3-15,-2 1 0 16,-4 4-35-16,-3 3-25 16,-2 3-193-16</inkml:trace>
  <inkml:trace contextRef="#ctx0" brushRef="#br0" timeOffset="77204.13">19015 5956 76 0,'0'0'43'0,"0"0"71"16,0 0-17-16,0 0-33 16,0 0-18-16,0 0 2 15,35 79-34-15,-31-69 11 0,0-2-14 16,-3 1-8-1,-1-5 7-15,0 0-6 0,0-1 3 16,0 0-1-16,0-3 0 16,0 0 27-16,0 0 9 15,0 0 21-15,0 0 5 16,0-9-30-16,0-5-31 16,0-3-7-16,0-3 3 15,3 0-4-15,6-2 1 16,3 4-10-16,3 3-32 15,4 2-54-15,1 3-8 16,-2 2-83-16</inkml:trace>
  <inkml:trace contextRef="#ctx0" brushRef="#br0" timeOffset="77536.45">19238 5936 104 0,'0'0'121'0,"0"0"-54"16,0 0 0-16,0 85-7 16,0-68-37-16,0-6-15 15,0-7 8-15,0-2-4 16,0-2 39-16,0 0 19 16,0 0-2-16,0-6 11 15,0-14-79-15,5-1 1 16,4-6-3-16,1 0 4 0,5 2-2 15,0 6 0 1,1 4 3-16,-2 5-8 0,4 9 5 16,-1 1-8-16,0 0 5 15,1 13-8-15,-6 4 2 16,-2 0-42-16,-1 2-6 16,-6-2-18-16,-3-1-60 15,0-3-237-15</inkml:trace>
  <inkml:trace contextRef="#ctx0" brushRef="#br0" timeOffset="78345.48">19860 5538 25 0,'0'0'63'16,"0"0"12"-16,0 0 32 0,0 0-31 16,0 0-2-16,0 0-44 15,-61 44 6-15,50-6 0 16,3 5-3-16,2 7 12 16,3 3-28-16,3-4-9 15,0 1 5-15,0-8-7 16,0-7-4-16,10-3-2 15,7-8-3-15,-1-6-17 16,5-9-38-16,1-9-49 16,-1 0-66-16</inkml:trace>
  <inkml:trace contextRef="#ctx0" brushRef="#br0" timeOffset="78819.88">19989 5650 116 0,'0'0'23'0,"0"0"29"16,0 0 18-16,0 0-10 16,16 85-18-16,-16-63 18 15,0 2-38-15,-9 3 11 16,-1-3-23-16,0-2-4 15,0-5 1-15,4-6-7 0,3-5 0 16,3-6 7 0,0 0 0-16,0 0 55 0,6-14-17 15,12-7-42-15,3-6 1 16,5-4-4-16,-1-4 0 16,-1-2 1-16,-2-4 1 15,-7 3 0-15,-4 4-2 16,-6 6 0-16,-3 7 8 15,-2 7 0-15,0 7 11 16,0 5 18-16,0 2-7 16,0 0-26-16,0 7-4 15,0 18-17-15,0 7 17 16,0 5 1-16,0-1 2 0,0-1-3 16,1-3 4-16,5-6-8 15,3 0-1-15,1-6-64 16,0-3-10-16,0-6-69 15,3-6-115-15</inkml:trace>
  <inkml:trace contextRef="#ctx0" brushRef="#br0" timeOffset="79067.5">20420 5689 288 0,'0'0'109'0,"0"0"-64"15,0 0 6-15,0 0-8 16,0 0 3-16,80 0-28 16,-60 0-12-16,2 0 1 15,-1-1-5-15,-1-3-4 16,-3-2-5-16,-3 1-70 15,-2-5-74-15</inkml:trace>
  <inkml:trace contextRef="#ctx0" brushRef="#br0" timeOffset="79267.95">20512 5502 205 0,'0'0'113'0,"0"0"-91"15,0 0 92-15,-7 80-30 16,5-52-27-16,1-2-44 16,1-1 7-16,0 2-14 15,0-2-4-15,0 2-4 16,0 0-17-16,0-5-84 16,-2-6-132-16</inkml:trace>
  <inkml:trace contextRef="#ctx0" brushRef="#br0" timeOffset="79899.09">20736 5518 128 0,'0'0'84'0,"0"0"-60"15,0 0-11-15,-3 89 0 16,5-70-1-16,8-5-5 15,-1-1 18-15,0-6-19 0,-3 0 2 16,3-3-1-16,0-4-3 16,0 0 5-16,2 0 2 15,2-10-7-15,-3-7 12 16,2-6 22-16,-5 4 9 16,-2 1 6-16,-2 4-8 15,-1 4 11-15,-2 5-9 16,0 5-7-16,0 0-12 15,0 5-28-15,0 20-16 16,0 10 16-16,-7 4 0 16,4-1 10-16,0-5-10 0,2-2 0 15,-4-6-7 1,1-6 5-16,-5-6-100 0,3-8-46 16,0-5-161-16</inkml:trace>
  <inkml:trace contextRef="#ctx0" brushRef="#br0" timeOffset="80160.06">21003 5249 91 0,'0'0'208'0,"76"101"-85"16,-31-27-31-1,-5 7-38-15,-7 2 9 0,-14-3-25 16,-13-6 8-16,-6-7-29 16,-10-6-4-16,-17-3-4 15,-9-2-9 1,-5-5 0-16,0-6-2 0,1-7-34 16,4-15-50-16,1-6-49 15,0-7-285-15</inkml:trace>
  <inkml:trace contextRef="#ctx0" brushRef="#br0" timeOffset="84496.45">20202 7275 17 0,'0'0'46'16,"0"0"-6"-16,0 0 6 15,0 0-15-15,0 0-16 16,0 0-2-16,0 0 7 15,3 61 27-15,0-33-18 0,0 2-25 16,2-2 8-16,0-4-12 16,0-6 1-16,-1-5-1 15,-2-6 4-15,1-2-4 16,-3-4 3-16,0 0-1 16,0-1 5-16,0 0 15 15,0 0 25-15,0 0 0 16,0 0-21-16,0 0-10 15,0 0 2-15,0 0-12 16,0 0-4-16,0 0 9 16,0-2-5-16,0-6-3 15,0 4-2-15,0 1 1 0,0-4 9 16,0 4-10-16,0-1 4 16,0 3 2-16,0-4-6 15,0 3 5-15,0-1-6 16,-2-1 0-16,2-3 0 15,0 0 4-15,-1-4-4 16,1-1 0-16,-2 4 2 16,2 1 2-16,0-1 3 15,0 3-5-15,-1-1-1 16,1-3 6-16,0 1-7 16,0 2 0-16,0-6 1 15,0 2-1-15,0-1 0 0,0 2 0 16,3 4-1-16,3-3 3 15,1 6-2-15,2-1 0 16,0 3-1-16,3 0-5 16,3 0 6-16,0 7 0 15,1 10-5-15,-4 7 2 16,-2 2 0-16,-3 3 3 16,-6-1-3-16,-1-1 2 15,0-8 1-15,0-3 0 16,0-6 0-16,0-5 6 15,0-3-6-15,0-2 4 16,0 0-4-16,0 0 17 16,0-10-5-16,0-13-6 0,6-6-1 15,3-4 1 1,4-3-2-16,1 4 3 0,1 5-7 16,-2 10 18-16,-2 8-4 15,-1 8 2-15,-1 1-16 16,2 0-3-16,3 12 3 15,-1 6 0-15,-2 0 3 16,-2 2-1-16,-1 2-2 16,-5 1-27-16,-3 4-44 15,0-4-95-15,0-4-246 16</inkml:trace>
  <inkml:trace contextRef="#ctx0" brushRef="#br0" timeOffset="84825.64">20612 7279 450 0,'0'0'20'0,"0"0"-18"16,0 0 6-16,0 0 11 16,27 81-16-16,-12-73-3 15,0-6 11-15,1-2-6 16,-2 0 9-16,-4-16 22 15,-1 1-19-15,-4 0 27 16,-4 3-24-16,1 8 6 16,-2 4 9-16,0 0-35 15,0 24-4-15,0 15 4 16,0 15 11-16,0 1 9 16,-8 0-16-16,-2-7-4 0,1-3 5 15,3-7-1-15,1-2-8 16,-1-7 2-16,1-3-84 15,2-9-34-15,1-14-95 16</inkml:trace>
  <inkml:trace contextRef="#ctx0" brushRef="#br0" timeOffset="84991.17">20815 7483 309 0,'0'0'127'0,"0"0"-88"0,0 0-13 16,0 0 7-16,94-30-31 16,-69 28-4-16,2-3-57 15,-3-3-272-15</inkml:trace>
  <inkml:trace contextRef="#ctx0" brushRef="#br0" timeOffset="85299.25">21115 7247 214 0,'0'0'216'16,"0"0"-117"-16,0 0-32 0,0 0-22 16,0 0-24-1,0 0-13-15,-40-7-8 0,40 25 0 16,7 7 0-16,8 1 17 15,-3 0-2-15,1 0-2 16,-5-3-6-16,-5 0-2 16,-1-5-3-16,-2-4 5 15,0-2-7-15,0-3 0 16,-11 1 1-16,-4 0 9 16,-1 0-10-16,-2-1-18 15,3-4-69-15,2-3-101 16,5-2-231-16</inkml:trace>
  <inkml:trace contextRef="#ctx0" brushRef="#br0" timeOffset="85823.25">21177 7357 294 0,'0'0'169'0,"0"0"-97"16,0 0-14-16,0 0-1 15,0 0 0-15,0 0-28 16,74-63 0-16,-65 58 4 16,1 0-25-16,-2 4 0 15,-4 1-8-15,1 0 5 0,-2 0-11 16,-2 0 1-16,1 2 1 16,2 9 0-16,-1 5 7 15,0 5-3-15,-2-1 0 16,2-2-1-16,0-1 0 15,2-7-33-15,-2-2 9 16,2-7 19-16,0-1 6 16,3 0 2-16,-1-4 7 15,4-11-6-15,-1-3 2 16,-2 1-5-16,-2 0 1 16,0 6 5-16,-3 4 1 15,-2 4 10-15,2 3-2 16,-2 0-13-16,2 0-4 0,2 0-1 15,1-1 3 1,3 1-2-16,0 0 6 0,1 0-4 16,2-2 0-16,2 2 5 15,-4-1-8-15,-1 1 3 16,0-2 0-16,-3 2-2 16,-3 0 2-16,-2 0-9 15,1 0-2-15,-2-1-13 16,0 1 7-16,0 0-23 15,0 0-59-15,0 0-158 16</inkml:trace>
  <inkml:trace contextRef="#ctx0" brushRef="#br0" timeOffset="90157.34">21879 6910 22 0,'0'0'42'16,"0"0"-1"-16,0 0-1 15,0 0 18-15,0 0 24 0,0 0-31 16,0 0-34-16,-1-1 8 16,-13 7-25-16,-7 21 49 15,-3 16-18-15,-1 8-16 16,1 9 27-16,6 3 1 15,6-2-22-15,6-2 10 16,6-5-25-16,0-4-2 16,0-2-2-16,8-5-1 15,5-9-2-15,5-6-13 16,4-5-26-16,-2-7 3 16,4-9-54-16,-4-6-57 15,-4-1-121-15</inkml:trace>
  <inkml:trace contextRef="#ctx0" brushRef="#br0" timeOffset="91142.22">22041 7067 204 0,'0'0'71'0,"0"0"-12"16,0 0-34-16,0 0 49 15,0 0-45-15,-91 7 0 16,72 16-17-16,6 6-4 16,-1 4 8-16,5-2-7 15,6-1-4-15,2-3 2 0,1-6-7 16,0-4 4-1,0-7-10-15,6-7 9 0,6-3-3 16,7 0 12-16,2-9-7 16,-1-10-5-16,-4-1-1 15,-3-2 1-15,-1-4-5 16,-3 2 14-16,-3 2 1 16,-4 2-7-16,-2 10 9 15,0 6 37-15,0 2-14 16,0 2-11-16,0 0-19 15,0 0-5-15,1 16-5 16,2 5-3-16,3 3 14 16,-2-3-7-16,4 2 1 15,0-3-4-15,2-1-31 16,-1 0-42-16,3-6-46 0,-1-3-108 16</inkml:trace>
  <inkml:trace contextRef="#ctx0" brushRef="#br0" timeOffset="91327.72">22265 7324 101 0,'0'0'191'16,"0"0"-64"-16,0 0-103 15,-23 85 1-15,13-62-1 0,-4 1-8 16,-1 1-16-16,-2 0-22 15,5-9-81-15,5-6-139 16</inkml:trace>
  <inkml:trace contextRef="#ctx0" brushRef="#br0" timeOffset="92242.83">22588 7056 78 0,'0'0'95'0,"0"0"-58"16,0 0 26-16,0 0 6 15,0 0-10-15,0 0-8 16,0 0-28-16,0 16 0 15,0 14-1-15,-5 11 28 16,-1 8-16-16,0 2-8 16,2-2-25-16,-1-2 9 15,-1-3-7-15,5-10-2 16,1-10-1-16,0-6-6 16,0-13-1-16,0-3 0 15,0-1-9-15,0-1 4 16,0 0 12-16,3-14-12 0,7-7 4 15,1-4 4-15,3-2 4 16,0 0 0-16,4 2 0 16,-2 6-4-16,4 6 2 15,-2 6 2-15,-2 7 2 16,-2 0-1-16,-3 0 12 16,-5 15-6-16,-1 2 5 15,-5 0 16-15,0 1-5 16,0 3-1-16,-3-1-3 15,-13 3-13-15,-6-3 6 16,-1 1-12-16,-3-2-27 16,3-3-30-16,3-5-42 15,2-3-15-15,3-8-169 0</inkml:trace>
  <inkml:trace contextRef="#ctx0" brushRef="#br0" timeOffset="92492.93">23007 7179 166 0,'0'0'302'0,"36"145"-191"0,-29-71-59 16,-7-4-33-1,0-2 13-15,-7-2-22 0,-17-4-9 16,0-7 7-16,-6-10-8 16,-5-6-39-16,-1-6-60 15,-6-10-67-15</inkml:trace>
  <inkml:trace contextRef="#ctx0" brushRef="#br0" timeOffset="103135.3">14175 1913 13 0,'0'0'5'0,"0"0"0"16,0 0 0-16,0 0-5 15,0 0 13-15,0 0-6 16,0 0-5-16,-2-8 8 0,2 8-9 15,0 0 0-15,0 0 3 16,0 0-1-16,0 0 0 16,0 0 11-16,-1 0 5 15,-1 0 11-15,2 0-10 16,0 0-3-16,0 0 9 16,-1 0-19-16,-1 0 4 15,1 0-1-15,-4 0-5 16,5 0 12-16,0 0-17 15,-2 0 0-15,-1 0 6 16,0 3 6-16,-2 8-3 16,3 6-9-16,2 7-1 0,0 5 1 15,0 5 0-15,0 3 2 16,9-1-2-16,-3-1 10 16,0-6-8-16,0 2 10 15,0-3-4-15,0 2 7 16,0 2-15-16,0 0 4 15,1 0 11-15,0-1-12 16,1 3 2-16,-2-1 1 16,0-1-6-16,-1 2 15 15,-1 0-12-15,-1 4-2 16,1 0 15-16,-1 0-11 16,0-1 5-16,-1-4 0 15,4 3-9-15,-3-5 5 0,3 0-6 16,1 3 5-1,1-5-3-15,1 1 0 0,0 0-2 16,3-1 3-16,-2 2 3 16,3 0-6-16,-2 3 0 15,3-3 0-15,-1 0 19 16,0 3-9-16,1-2-1 16,-2 2-8-16,-2 5 10 15,3-1-4-15,-2-5-7 16,1 3 1-16,-3-4 6 15,0-1-7-15,-3 7 1 16,6 5-1-16,-5 1 2 0,1 8 15 16,-1 7-8-1,2 6-8-15,-1 14 17 0,-1 9-11 16,-1-5 11-16,3-10-10 16,0-7-6-16,1-13 11 15,4-1-12-15,-2 0 2 16,2 3 5-16,0 6-2 15,4-1-2-15,0 1 4 16,3-2-3-16,-1-5 2 16,0 0-7-16,-1-2 2 15,-2-1 9-15,1 1-11 16,-3-2 0-16,1-1 10 16,-4 0-8-16,1 2 11 15,-4-3-1-15,-1 1-11 16,-1-2 19-16,1 1-19 0,2 2 4 15,-1-2-1-15,3-1 2 16,-3-9-4-16,-1-3-2 16,2 1 6-16,-3-1-6 15,-1 7 0-15,2 1 0 16,-1-1-2-16,-2 0 7 16,-1-9-5-16,-2 2 0 15,-1-2 4-15,1 3-5 16,2 6 1-16,2 8 0 15,1 2 0-15,-1 2 3 0,1-6-3 16,-3-9 0 0,1-5 1-16,2-7-1 0,-1-2 0 15,0-5 0-15,0-2-2 16,-2-6 7-16,0-4-5 16,-3-5 0-16,2-3 1 15,-3 0 0-15,0 0 0 16,0 0-1-16,0 0 5 15,0 0 2-15,0 0-7 16,-8-3 0-16,-5-12-5 16,-8-2 4-16,-3-6-3 15,-1-4 4-15,-5-3-3 16,-3-1 3-16,-1 2 0 16,4 1 0-16,4 2 4 15,7 8-2-15,6 4-2 0,4 5 0 16,6 5 19-16,3 3-17 15,0 1-2-15,0 3-2 16,8 18-8-16,12 7 4 16,6 4 6-16,0-4 0 15,4-4-1-15,0 0 3 16,0-5-2-16,-3-2 0 16,-2-9 1-16,-1-6-8 15,0-2 7-15,-3 0 0 16,-3-16 13-16,-5 1-11 15,-4-3 6-15,-4 2-8 16,-2-2 6-16,-3-1-5 0,1-2-1 16,1-5-8-1,1-4-31-15,2-6-35 0,-5-6-65 16,0-10-283-16</inkml:trace>
  <inkml:trace contextRef="#ctx0" brushRef="#br0" timeOffset="117834.96">19540 2170 255 0,'0'0'40'15,"0"0"-14"-15,0 0-3 16,0 0 4-16,0 0-19 15,0 0-4-15,0 0 10 16,-2 101-2-16,4-72-11 16,5-5-1-16,3-7 0 15,3-10 5-15,7-4-4 16,9-3 2-16,8-13 53 16,12-15-16-16,8-5-28 15,2-2-3-15,4-5-9 16,-2-3 5-16,-1-1-12 0,-9 0-27 15,-8 0-31 1,-13 2-59-16,-18 5-148 0</inkml:trace>
  <inkml:trace contextRef="#ctx0" brushRef="#br0" timeOffset="118089.28">19872 2054 69 0,'0'0'76'0,"-13"88"3"16,7-45-5-16,3 0-23 0,0-2-2 15,3-6-30-15,3-7-12 16,12-7 11-16,9-8-4 16,8-9 16-16,12-4 2 15,14 0-6-15,11-18-18 16,11-7-8-16,4-4-12 15,-2-3-9-15,-5-3-76 16,-8 2-83-16,-11-2-62 16</inkml:trace>
  <inkml:trace contextRef="#ctx0" brushRef="#br0" timeOffset="119161.82">19617 3381 61 0,'0'0'56'0,"0"0"18"0,0 0-18 15,0 0 5-15,0 0-13 16,0 0-30-16,2-6-1 16,-1 8-17-16,5 17-3 15,4 9 3-15,1 2 8 16,0 1 5-16,-3-3-1 16,3-4-7-16,-2-5 2 15,4-4-7-15,1-4 0 16,2-4 14-16,0-2-5 15,8-5 4-15,6 0 10 16,9-5-10-16,10-16 16 0,9-8-25 16,9-8 3-1,4-4 4-15,6-3-11 0,-1-2 3 16,-4-1-3-16,-9 1-17 16,-14 5-26-16,-19 7-36 15,-21 6-32-15</inkml:trace>
  <inkml:trace contextRef="#ctx0" brushRef="#br0" timeOffset="119454.6">19976 3411 12 0,'0'0'99'0,"0"0"-36"0,-11 98-8 16,11-71-10-16,0-8-4 16,3-5-1-16,9-2-3 15,1-5 4-15,6-3-11 16,8-4-4-16,11 0 5 16,14-17-3-16,10-12-23 15,10-4 2-15,7-7-4 16,-1-3-6-16,-1 0 1 15,-2 0-67-15,-5 0-68 16,-7-2-139-16</inkml:trace>
  <inkml:trace contextRef="#ctx0" brushRef="#br0" timeOffset="120863.18">21950 4084 18 0,'0'0'57'0,"0"0"-14"15,0 0 24-15,0 0-27 16,0 0 4-16,0 0 4 15,6-20-48-15,4 34-3 16,7 11 3-16,4 8 0 0,3 8 11 16,-2 2-10-16,-2 4-1 15,-8 5 0-15,-3 6 0 16,-2 7 8-16,-7 0 46 16,0 5-45-16,-10 1 1 15,-17 4-8-15,-3 0 16 16,-4 0 11-16,4 1-19 15,-1 4 20-15,5 11-13 16,4 6 2-16,2 6 0 16,7 6-18-16,1 4-1 15,6 0 0-15,5-8 1 16,1-11-3-16,7-17-13 16,20-12 8-16,0-14 5 0,1-6 3 15,-4-12-1 1,-7-8 0-16,-4-7 0 0,-6-5-3 15,-2-8-2-15,-4 0 4 16,-1-4-4-16,0-1-13 16,0 1-9-16,0-1-46 15,0 0-174-15</inkml:trace>
  <inkml:trace contextRef="#ctx0" brushRef="#br0" timeOffset="121773.56">23165 6727 62 0,'0'0'13'0,"0"0"-6"16,0 0 15-16,22 101 36 16,-13-63-3-16,0 0-35 15,6 0 3-15,3 4-17 16,2-1 5-16,3 12 13 16,0 3 8-16,-7 3 25 15,-3 5-4-15,-5 0-50 16,-5-4 12-16,-3-5-14 15,0-10 4-15,0-6 7 16,0-11-9-16,0-2 1 16,-2-7 4-16,-1 3-7 0,-1 2 7 15,-1 3-8 1,0 2-28-16,2-5-39 0,3-8-85 16,0-9-79-16</inkml:trace>
  <inkml:trace contextRef="#ctx0" brushRef="#br0" timeOffset="134604.97">11798 12189 107 0,'0'0'63'0,"0"0"-41"16,0 0 19-16,0 0 73 16,0 0-46-16,0 0-27 15,0 0-9-15,-14 7-17 16,14-6 33-16,0 2-10 15,0 4-37-15,15 4 9 16,14 5-9-16,11 3 4 16,17-5 5-16,19-3-6 0,19-10 0 15,21-1-4 1,17 0 5-16,12-6-11 0,-2-2-7 16,-10 3-23-16,-16-1 20 15,-15 1-10-15,-21 3-5 16,-14 1-27-16,-16 1 3 15,-18 0 52-15,-14 0-14 16,-13-2 7-16,-6 2-23 16,-6 0-26-16,-21-1-106 15</inkml:trace>
  <inkml:trace contextRef="#ctx0" brushRef="#br0" timeOffset="134978.57">11971 12244 110 0,'0'0'131'16,"0"0"-110"-16,0 0 15 15,0 0 50-15,0 0-25 16,122 65-5-16,-41-57-25 16,25-2-4-16,14 0-4 0,15-3-22 15,1 0 16-15,-5 5-17 16,-13-1 2-16,-15 2-16 16,-15-4 14-16,-15-4 0 15,-13 0 0-15,-20 2-22 16,-13-1 18-16,-16-2-5 15,-8 1-9-15,-3-1 4 16,0 3 0-16,-1-1-10 16,-15 3-89-16,-1-2-245 15</inkml:trace>
  <inkml:trace contextRef="#ctx0" brushRef="#br0" timeOffset="145582.81">22993 4957 5 0,'0'0'64'16,"0"0"-19"-16,0 0-3 0,0 0 2 15,-7 80-5-15,20-57 8 16,4 2-13-16,2 8-4 16,0-1-3-16,-5 2-20 15,-5 2 11-15,-6-4 0 16,-3-2-1-16,0 4 8 16,-12-5-15-16,-3-2-3 15,0-6-6-15,3-5 5 16,3-2-6-16,3-3 0 15,5-4-33-15,1-6-77 16,0-1-165-16</inkml:trace>
  <inkml:trace contextRef="#ctx0" brushRef="#br0" timeOffset="146000.76">23201 4966 397 0,'0'0'59'0,"0"0"-47"15,0 0-11-15,0 0 25 16,15 98-13-16,-15-53-6 16,0 6-2-16,0-4-10 15,-3-7 4-15,-5-14-47 16,2-8 29-16,0-6 12 16,2-6 3-16,1-4 1 15,1 1 6-15,2-3-3 16,0 0 3-16,0 0-1 15,2-3-2-15,11-11 2 0,8-4 4 16,1-4-6-16,1-3-3 16,4 0 3-16,-5 0-5 15,-1 9 11-15,-11 4-5 16,-3 8 1-16,-7 4 20 16,0 0 15-16,0 0-37 15,0 0 7-15,0 0-7 16,0 3 3-16,0 10-3 15,0 1 0-15,-2 0 0 16,2 0 0-16,0-1 0 16,0-2-46-16,3-7-18 15,10-4-75-15,-1 0 5 0,5 0-2 16</inkml:trace>
  <inkml:trace contextRef="#ctx0" brushRef="#br0" timeOffset="146300.79">23515 4909 3 0,'0'0'152'16,"0"0"20"-16,0 0-20 16,0 0-38-16,0 0-75 15,0 0-37-15,-2-3 0 16,-3 44 17-16,-1 3-11 16,3 1-4-16,-1 3-4 15,-1 2 2-15,2-9 2 16,0-9-8-16,3-15-3 0,-3-10-14 15,3-7 21-15,0 0 1 16,0-10 6-16,14-14-7 16,9-5-35-16,6 2 31 15,-2 2-16-15,-5 7 4 16,-6 9 14-16,-10 4 2 16,-4 5 0-16,-2 0-2 15,0 7-52-15,-11 18-128 16,-15 7-58-16</inkml:trace>
  <inkml:trace contextRef="#ctx0" brushRef="#br0" timeOffset="146504.23">23032 5582 69 0,'0'0'60'0,"0"0"25"16,0 0 7-16,0 0-33 15,-44 85 21-15,69-79 6 16,18-6 1-16,21 0-16 15,18 0-52-15,16-19-9 16,4-5-10-16,-3 4-21 16,-16 3-21-16,-25 9-85 15,-29 8 73-15,-29 0-97 16,-27 4-115-16</inkml:trace>
  <inkml:trace contextRef="#ctx0" brushRef="#br0" timeOffset="146625.64">23087 5777 22 0,'0'0'79'0,"0"0"-1"0,0 0-20 16,0 0-39-16,0 0 7 16,0 0-16-16,32 21-15 15,50-44 5-15,16-6-218 16</inkml:trace>
  <inkml:trace contextRef="#ctx0" brushRef="#br0" timeOffset="147724.47">24891 4834 1 0,'0'0'38'0,"0"0"51"0,0 0-32 16,0 0-16-16,0 0 14 15,0 0-30-15,-27-25 6 16,24 25-6-16,0 0-13 16,-4 0 11-16,-4 0-19 15,-2 0-3-15,-1 1 16 16,3 6-2-16,-1 3 0 15,3 3-3-15,-2 2-10 16,5 8 10-16,5-1-12 16,1 5 0-16,0-1 1 15,0-2 1-15,4-8-2 0,7-4 0 16,-2-7-6-16,1-5 4 16,2 0-2-16,1 0 4 15,4-12 7-15,-4-5-1 16,-2-5-6-16,-1-1 4 15,-5-3 6-15,-4 0 9 16,-1-1 0-16,0 5-3 16,0 4 24-16,0 10-7 15,0 2 0-15,0 6-4 16,0 0-27-16,0 0-2 16,0 8-19-16,0 8 19 15,0 5 1-15,0-1-1 16,0-2 0-16,8 3 0 0,1-1-1 15,-1 2-15 1,3-4-38-16,0-3-39 0,0-2-8 16,1-5-109-16</inkml:trace>
  <inkml:trace contextRef="#ctx0" brushRef="#br0" timeOffset="148079.04">25111 4882 266 0,'0'0'84'0,"0"0"-26"16,0 0-8-16,0 0-32 16,0 0-13-16,0 0-5 15,16 0 0-15,-7 0 14 16,0 0-13-16,3 0 6 15,-2 0-7-15,2 0-49 0,-3 0-150 16</inkml:trace>
  <inkml:trace contextRef="#ctx0" brushRef="#br0" timeOffset="148259.94">25111 4882 99 0,'-11'102'62'0,"23"-101"37"16,7-1-3-16,2 0-64 15,2 0-19-15,1 0-13 0,-1 0-12 16,-3 0-115-16</inkml:trace>
  <inkml:trace contextRef="#ctx0" brushRef="#br0" timeOffset="149113.17">25473 4902 160 0,'0'0'87'0,"0"0"-4"16,0 0-19-16,0 0-8 16,0 0-5-16,0 0-17 15,0-21-4-15,0 20-8 16,5-1-10-16,-1 2-10 15,5 0-2-15,-5 0 0 16,2 2-2-16,-3 5 0 16,-3 4-2-16,0 1 4 15,0 1 0-15,0 1 2 0,-6 2 2 16,-6-1-3-16,1-1 2 16,1 1 8-16,3-4-11 15,1-1 3-15,3-5-3 16,2 1 7-16,1 1-7 15,0-3 0-15,0 4 0 16,0-4-1-16,7 1 0 16,8-1-33-16,6-4-82 15,4 0-197-15</inkml:trace>
  <inkml:trace contextRef="#ctx0" brushRef="#br0" timeOffset="149403.51">25718 4899 269 0,'0'0'166'16,"0"0"-142"-16,0 0-9 15,0 0 53-15,0 0-31 16,-52 94-20-16,47-73 1 16,5 0-17-16,0-6 5 15,0-4-5-15,0-4 4 16,0-4-4-16,9-3-1 15,1 0 0-15,5-7 34 16,5-15-9-16,0-6-9 16,-1 0-7-16,-6 1-3 0,-6 0 1 15,-5 4-7 1,-2 6-1-16,-2 5 0 0,-20 9-60 16,-8 3-53-16,-4 0-95 15</inkml:trace>
  <inkml:trace contextRef="#ctx0" brushRef="#br0" timeOffset="150502.07">24870 5370 208 0,'0'0'22'0,"0"0"-21"16,0 0 1-16,0 0 2 15,0 0 14-15,0 0 47 16,0 64-14-16,0-34-3 15,0 4-32-15,-4-1-6 16,-1 4-2-16,1-6-7 16,-1-4 5-16,4-7-6 15,-2-9 0-15,1-5 3 16,2-2 2-16,-1-4-5 16,1 0 18-16,-2 0 38 15,1-10-4-15,-1-8-52 16,2-4 0-16,0 3 2 15,0-1-2-15,0 4-1 0,12 4 0 16,3 6 1 0,3 4-6-16,1 2 6 0,-2 0 0 15,-4 6-6-15,-5 6 6 16,-5-1 0-16,-2 2 5 16,-1 0 2-16,0-3 23 15,-6 7-11-15,-10 0-9 16,-1 1 3-16,1-2-10 15,1-2-3-15,2-1 0 16,4 0 2-16,1-5-7 16,5-1-20-16,0-2-26 15,3-1-25-15,0-3-55 0,0-1-128 16</inkml:trace>
  <inkml:trace contextRef="#ctx0" brushRef="#br0" timeOffset="150780.01">25157 5525 26 0,'0'0'292'0,"0"0"-214"15,0 0-38-15,0 0 19 16,0 0-32-16,0 0-17 16,13 5 2-16,-3 0 4 15,4 1-3-15,1 0-13 16,0 1 6-16,3-3-16 16,-5 2-40-16,-5-2-200 15</inkml:trace>
  <inkml:trace contextRef="#ctx0" brushRef="#br0" timeOffset="150950.04">25092 5678 222 0,'0'0'72'0,"0"0"-64"16,0 0 59-16,0 0 22 15,0 0-26-15,0 0-18 16,75 10-35-16,-49-10-10 15,-3 0-55-15,-2 0-168 16</inkml:trace>
  <inkml:trace contextRef="#ctx0" brushRef="#br0" timeOffset="151384.84">25537 5504 321 0,'0'0'57'16,"0"0"-44"-16,0 0 30 16,0 0 4-16,0 0-19 15,0 0-5-15,24 34 7 16,-24-17-12-16,-12 2 15 15,-6 4-16-15,-1-5-11 16,4-1 3-16,2 0-9 16,7-3 0-16,4 0-2 15,2-2 0-15,0 1-1 0,2 1 3 16,9 2 0-16,1 4 3 16,-3-4-3-16,0-2 1 15,-6-5 5-15,-1-1-6 16,-1-2 12-16,-1-2-3 15,0-1-6-15,0 0 20 16,0 0-8-16,-3 2-6 16,-7 1 3-16,-1-3-9 15,1 4-6-15,1-4-51 16,3-3-109-16,5 0-150 16</inkml:trace>
  <inkml:trace contextRef="#ctx0" brushRef="#br0" timeOffset="151679.01">25654 5643 312 0,'0'0'313'0,"0"0"-272"16,0 0-41-16,0 0 8 16,0 0 14-16,0 0 16 15,17 89-25-15,-8-66 7 16,0-3-10-16,3-4-7 15,-4-5 0-15,1-5-3 16,1-6 0-16,3 0 6 16,4-8-3-16,2-13 13 15,1-11-10-15,-2-2-3 0,-2-6 5 16,-8-4-8 0,-5 0 1-16,-3 4-6 0,0 6-11 15,-10 8-65-15,-9 6-36 16,-3 3-219-16</inkml:trace>
  <inkml:trace contextRef="#ctx0" brushRef="#br0" timeOffset="152414.1">25974 4906 134 0,'0'0'70'16,"0"0"6"-16,0 0-3 16,0 0-3-16,0 0-2 15,0 0-8-15,-7-6-2 16,7 6-21-16,0-1-30 15,9-1-7-15,19-2-8 16,12 2 8-16,5-2 1 0,1 2-1 16,-5-1-16-16,-7 1-4 15,-7-5-5-15,-6 2 22 16,-9 1-7-16,-6 3 10 16,-3-2 3-16,-3 3-3 15,0-2 0-15,0 1 5 16,-3-2-4-16,-8 1 1 15,-2-2-2-15,5 0 0 16,2 3-1-16,5 1 7 16,1 0-6-16,0 0 0 15,0 0 0-15,0 0-2 16,0 0-7-16,0 0 8 0,0 9-7 16,-2 3-21-16,-1 4-112 15,-1-5-185-15</inkml:trace>
  <inkml:trace contextRef="#ctx0" brushRef="#br0" timeOffset="154333.49">26461 4738 80 0,'0'0'42'16,"0"0"-15"-16,0 0 29 16,0 0-10-16,0 0-12 15,0 0 8-15,0-13-18 16,0 13 0-16,0 0-4 16,0 0-19-16,0 0-2 15,0 0-2-15,0 0-11 16,0 0 13-16,0 0-5 0,0 0 6 15,0 0 0 1,0 0 0-16,0 0 3 0,0 0-3 16,0 0 0-16,0 0 2 15,0 0-2-15,0 0-1 16,0 0 1-16,0 0-3 16,0 0 3-16,0 0 0 15,0 0 0-15,0 0 11 16,0 0-11-16,0 0 6 15,0 0 3-15,0 0-7 16,0 0 8-16,0 0-10 16,0 0 0-16,0 0 9 0,0 0-8 15,0 0 3 1,0 0 11-16,0 0-11 0,0 0 9 16,0 0-13-16,0 0 2 15,0 0 5-15,0 0-6 16,0 0 6-16,0 0 1 15,0 0-8-15,0 0 13 16,0-1-8-16,0 1-5 16,0 0 12-16,0 0-11 15,0 0 6-15,0 0 3 16,0 0-8-16,0-1 12 16,0 1-5-16,0-2-9 15,0-1 5-15,0 3-3 16,0-1-2-16,0 1 6 15,0 0-4-15,0 0 1 0,0 0-3 16,0 0 0-16,0 0-5 16,0 0 8-16,0 0-3 15,0 0 0-15,0 0 4 16,0 0-5-16,0 0 1 16,0 0 0-16,0-1 8 15,0 1-7-15,0 0-1 16,0 0 0-16,0 0-1 15,0 0 0-15,0 0 1 16,0 0-15-16,0 1 10 16,-5 12 1-16,-2 2 4 15,2 4 0-15,-2 1 2 0,1-1-2 16,0 2 0-16,0-1 1 16,0-4-4-16,-1-3 3 15,4-4-3-15,0 0-4 16,0-5-20-16,3-1-1 15,0-1-23-15,0 0-59 16,0-2-61-16</inkml:trace>
  <inkml:trace contextRef="#ctx0" brushRef="#br0" timeOffset="154588.96">26517 4718 222 0,'0'0'131'0,"0"0"-64"16,0 0-55-16,0 0-8 15,0 0 38-15,0 0 5 16,-17 89-31-16,9-56 10 16,-1-2-16-16,1 0-6 15,-2-4 4-15,3-4-4 16,-1-4-4-16,1-1 0 15,-1-7-8-15,2-1-46 16,2-6-50-16,-2-4-126 16</inkml:trace>
  <inkml:trace contextRef="#ctx0" brushRef="#br0" timeOffset="154762.07">26334 4823 111 0,'0'0'146'0,"0"0"-41"15,0 0-25-15,0 0-24 16,0 0-28-16,0 0 0 16,47-12-16-16,-14 12-6 15,2 0-6-15,-1 0-14 16,-1 0-89-16,-6 3-172 16</inkml:trace>
  <inkml:trace contextRef="#ctx0" brushRef="#br0" timeOffset="154980.34">26259 4886 439 0,'0'0'46'0,"0"0"-35"15,0 0 29-15,0 0-20 16,117 11-20-16,-73-9 0 16,0 1-34-16,-6-3-151 15</inkml:trace>
  <inkml:trace contextRef="#ctx0" brushRef="#br0" timeOffset="155908.7">26690 4735 76 0,'0'0'191'16,"0"0"-67"-16,0 0-43 16,0 0-57-16,0 0-20 15,0 0 43-15,0 78-20 16,-1-50-2-16,-6 2-21 0,1-3-1 16,-4-2 2-16,1-1-3 15,1-7-2-15,2-6 0 16,3-5 4-16,1-5-5 15,2-1 1-15,0 0 0 16,0 0 16-16,0-11-16 16,9-5 2-16,4 1-6 15,0 2 8-15,-4 6-6 16,-1 1 2-16,-3 5 0 16,-1 1-5-16,1 0 3 15,1 0 2-15,-1 0-1 16,2 3-7-16,-3 1-6 15,1-4-14-15,-1 0 6 0,2 0 2 16,1 0 20-16,2 0 0 16,1 0 0-16,-1 0-10 15,1-8 6-15,-3 1-11 16,-1 0 15-16,-1 1 8 16,-5 0-7-16,0 4 21 15,0 2 12-15,0 0-16 16,0 0-2-16,0 0-16 15,0 0 0-15,-3 1-3 16,1 7-1-16,2-1 3 16,0 3 0-16,0 0-11 15,11-4 11-15,2-2 1 0,1 2-10 16,0-5 5-16,3-1-8 16,2 0 7-16,2 0 0 15,2-5-21-15,-2-3 23 16,-5 4 3-16,-4-3 1 15,-5 4 1-15,-2 2 2 16,-2-1-1-16,1 2 6 16,-1 0-6-16,2 0-4 15,2 0 1-15,-1 0-6 16,1 0 7-16,2 0-111 16,-1 2-36-16,-2 3 25 15,3 1 1-15</inkml:trace>
  <inkml:trace contextRef="#ctx0" brushRef="#br0" timeOffset="156043.15">27090 4927 6 0,'0'0'28'0,"0"0"16"0,0 0-8 16,0 0-12-16,0 0-15 15,0 0 4-15,78 16 31 16,-56-15-19-16,3 2 13 16,4-1 33-16,-5-1-27 15,-2 2-44-15,-9-1-170 16</inkml:trace>
  <inkml:trace contextRef="#ctx0" brushRef="#br0" timeOffset="157187.84">26465 5429 375 0,'0'0'97'16,"0"0"5"-16,0 0-42 16,0 0-12-16,0 0-48 15,0 0 3-15,0 0-3 0,-12 86 0 16,2-43 1 0,-1-2 3-16,4-4-1 0,2 0-6 15,1-5 1-15,4-2-51 16,0-4-33-16,0-12-137 15</inkml:trace>
  <inkml:trace contextRef="#ctx0" brushRef="#br0" timeOffset="157375.7">26546 5632 323 0,'0'0'159'15,"0"0"-155"-15,0 0 1 16,0 0 49-16,0 0-20 15,-38 88-27-15,34-66 6 0,-2-1-13 16,3 1 2-16,2-3-2 16,-2-3-29-16,0-5-60 15,-5-6-64-15,-5-5-177 16</inkml:trace>
  <inkml:trace contextRef="#ctx0" brushRef="#br0" timeOffset="157495.53">26332 5717 142 0,'0'0'151'15,"0"0"-41"-15,0 0-28 16,0 0-60-16,0 0-21 16,0 0-1-16,132-19 0 15,-76 12-23-15,-1-3-206 16</inkml:trace>
  <inkml:trace contextRef="#ctx0" brushRef="#br0" timeOffset="158288.22">26795 5530 279 0,'0'0'65'15,"0"0"-2"-15,-19 109-15 16,13-77-2-16,3-4-15 16,-2-7-5-16,3-2-25 15,1-6 5-15,1-8-5 16,0-2 2-16,0-3 4 15,0 0 3-15,0-1 11 16,5-13 4-16,7-2-19 0,-1 4-9 16,-2 7 3-16,-3 5-15 15,2 0 13-15,-2 1-6 16,0 12 8-16,3 1-1 16,-2-1-11-16,3-5 5 15,3 1-2-15,1-8 4 16,1-1 1-16,3 0-1 15,-1-1 5-15,2-12 1 16,-1-4 6-16,0-3-7 16,-3 0 2-16,-8-2 1 15,-2 7 18-15,-2 6 16 16,-3 4 5-16,0 3 19 0,0 2-42 16,0 0-19-16,0 7-4 15,-6 10 4 1,1 1-2-16,2-1 2 0,3 0 0 15,0-5-5-15,0-2 4 16,9-3-29-16,5-6-8 16,0-1 1-16,3 0 0 15,4-1-13-15,-3-9 25 16,-3 0 20-16,-5 8 5 16,-1 1 0-16,-5 1 10 15,1 0-4-15,0 0 21 16,1 0-4-16,1 6-11 15,-1 2 13-15,1 1-24 0,-2-4 7 16,3-1 3-16,0-2-9 16,0-2 21-16,4 0-15 15,-1 0-2-15,3 0 0 16,2 0-5-16,2 0-2 16,5 0 1-16,5 0-17 15,2 0-23-15,1 0-30 16,0-3 21-16,-2 0 31 15,-4 1 18-15,-5 1 3 16,-3 1 2-16,-1-1-5 16,-3 1 13-16,-1 0-13 15,-3 0 3-15,0 0-7 16,-3 0 3-16,-2 4 0 0,-1 5-11 16,-1-3-31-16,-2 4-37 15,0-1-117-15</inkml:trace>
  <inkml:trace contextRef="#ctx0" brushRef="#br0" timeOffset="177428.8">28653 4895 5 0,'0'0'61'16,"0"0"12"-16,0 0-39 15,0 0-3-15,0 0-3 16,0 0-6-16,0 0-14 0,0 0 4 16,-2 80-12-1,0-80 0-15,2 0 37 0,0 0 2 16,0 0-2-16,0 0 8 15,0 0 4-15,0-4 25 16,0-12-25-16,0-7-49 16,9-2 0-16,5 0 5 15,3 6-5-15,-1 1 7 16,-2 8-6-16,-3 5 2 16,-4 4-3-16,1 1-7 15,-1 0 4-15,1 1-3 16,-1 10-3-16,-1 5 8 15,-3 0-5-15,-3 2 3 16,0-2 3-16,0 1 0 0,0 1-5 16,0-3 5-16,0-2-6 15,0-4-8-15,0-7-21 16,0-1 22-16,0-1-5 16,0 0 4-16,0 0 9 15,0 0 5-15,10-16-14 16,4-6-8-16,4 1 2 15,-2 4 20-15,-1 4 0 16,-4 6 0-16,-4 5 43 16,-1 2-30-16,-2 0-13 15,1 0-2-15,0 11-8 0,-1 0 10 16,-1 3-2 0,0 2 2-16,0-2-5 0,1 2-25 15,-1-3-19-15,3 0-41 16,0-6-122-16</inkml:trace>
  <inkml:trace contextRef="#ctx0" brushRef="#br0" timeOffset="177781.28">28991 4881 203 0,'0'0'40'16,"0"0"-26"-16,0 0 3 15,0 0 17-15,-10 100-31 0,10-81 4 16,4-5-7-16,9-3 5 16,2-8-9-16,3-3 10 15,-1-2-6-15,-1-16 59 16,-4-1-49-16,-6 1 38 16,-3 10-2-16,-3 4-14 15,0 4 21-15,0 0-40 16,0 7-13-16,0 22-18 15,-13 12 18-15,-5 8 15 16,1 1-15-16,-1-8 0 16,3-4 9-16,2-6-7 15,1-6-1-15,1-5-1 16,0-4 0-16,2-4-3 16,4-5-51-16,2-5-65 0,3-3-69 15</inkml:trace>
  <inkml:trace contextRef="#ctx0" brushRef="#br0" timeOffset="178292.87">29155 5088 137 0,'0'0'47'0,"0"0"14"15,0 0 39-15,0 0-30 16,0 0-38-16,0 0-5 16,79 10-27-16,-56-10-9 15,-4 0-94-15,-1-6-140 16</inkml:trace>
  <inkml:trace contextRef="#ctx0" brushRef="#br0" timeOffset="179400.19">29418 4924 14 0,'0'0'89'15,"0"0"-45"-15,0 0 35 16,0 0-9-16,0 0-2 15,0 0-10-15,-50-19 2 16,40 16-6-16,3 3-27 16,-1 0-13-16,2 0-14 15,-1 0-4-15,2 11-1 16,4 8-1-16,1 2-1 0,0 3 5 16,0-3 4-1,7 1-2-15,2-2 0 0,-5-3 6 16,0 0-8-1,-4-2 2-15,0 0 0 0,0-1-7 16,-5 0 14-16,-7 0-6 16,-1-1 0-16,1-4 1 15,-2 3-4-15,2-4-12 16,2-3-33-16,1-3-18 16,3 0-78-16,6-2-81 15</inkml:trace>
  <inkml:trace contextRef="#ctx0" brushRef="#br0" timeOffset="179988.07">29439 5035 318 0,'0'0'91'15,"0"0"-79"-15,0 0-12 16,0 0-8-16,0 0 8 15,0 0 10-15,0 73-7 16,3-59-2-16,3-4-1 16,1-5 0-16,3-3 0 15,-1-2-8-15,2 0-10 16,2 0 14-16,-2-7 1 16,-4-7 6-16,2 0 13 0,-3-2-13 15,-1 3 24-15,-2 5-3 16,-3 7-9-16,0 1 12 15,0 0-27-15,0 0-15 16,0 1 6-16,1 11 9 16,1 0 0-16,-1-1 2 15,2-2 0-15,3-4 2 16,0-1-4-16,0-4 0 16,3 0 8-16,3 0-1 15,-2-8 3-15,1 0-3 16,0-4-3-16,-1 4 16 15,-4 3-14-15,-2 1 5 16,-2 4 17-16,-2 0-21 16,0 0-2-16,0 0-5 0,4 0-13 15,-1 0 9-15,3 2 2 16,-2 3 2-16,2 4 0 16,1-5 3-16,1 3 1 15,0-3-4-15,-1-2 1 16,4 1-3-16,1-3 2 15,0 0-33-15,2 0 1 16,1 0-18-16,2-5 2 16,-4-4-1-16,0-4-59 15,0-1-62-15</inkml:trace>
  <inkml:trace contextRef="#ctx0" brushRef="#br0" timeOffset="180923.02">28675 5260 231 0,'0'0'46'0,"0"0"-44"15,131 0 23-15,-57 3 13 16,16 5-12-16,13 0-2 15,13 2 3-15,10-6-9 16,2-1-9 0,-4-2-9-16,-9-1 3 0,-17 0-9 15,-17 0 0-15,-17 0-7 16,-24 0 8-16,-18 0-18 16,-14 0 14-16,-8 0-3 15,-6 0-49-15,-25 0-30 16,-12 7-34-16</inkml:trace>
  <inkml:trace contextRef="#ctx0" brushRef="#br0" timeOffset="181181.11">28558 5431 365 0,'0'0'52'15,"0"0"-52"-15,0 0-43 16,0 0 43-16,150 30 95 16,-43-25-50-16,27 1-5 15,15-2-33-15,11-1-7 16,-2-1-19-16,-15-2-81 16,-13 0 8-16,-21 0-15 0,-24 0 53 15,-19 0-43-15,-18 0 83 16,-22 0-54-16</inkml:trace>
  <inkml:trace contextRef="#ctx0" brushRef="#br0" timeOffset="193375.05">1244 4419 62 0,'0'0'14'16,"0"0"33"-16,0 0 3 16,0 0 13-16,0 0-18 15,0 0-5-15,0 0-5 0,0 0-12 16,-64-39-19-16,58 38 10 15,1-1-4-15,2 2 28 16,3 0 16-16,0 0-31 16,0-2 3-16,0 2-15 15,0 0-11-15,0 0-5 16,17 0-21-16,14 0 26 16,17 0 12-16,10 5-5 15,12-1-3-15,9-1-4 16,5-1 1-16,2-2-1 15,1 0 2-15,-1 0-2 16,-8 0-14-16,-11 0-32 16,-16 0-12-16,-17-1 39 15,-13 1-46-15,-12 0-24 16,-9 0-92-16</inkml:trace>
  <inkml:trace contextRef="#ctx0" brushRef="#br0" timeOffset="194312.19">1080 4428 16 0,'0'0'75'16,"0"0"-24"-16,0 0 26 15,0 0-21-15,0 0-23 16,0 0-33-16,4 19-34 15,-2 5 34-15,4 11 6 16,-2 2 6-16,-4 4-8 16,0 6 2-16,0 7-2 15,0 3 13-15,-4 8 0 16,-2 1 34-16,-2 4-45 16,4 1 14-16,-1 7-7 0,-2 0-10 15,1 6 13-15,0 5 0 16,0-3-11-16,-2-2 8 15,0-6-10-15,2-1 4 16,0-2-7-16,1 2 0 16,-1-2 7-16,-1 1-7 15,-1 0 0-15,-1 2-5 16,-4 1 11-16,1 2-6 16,0 2 0-16,-1 2 0 15,-1 7 2-15,-2-2-2 0,4 3 3 16,-3-1-3-1,3-2 1-15,6 2 10 0,1 1-8 16,0-2 1-16,2-2-3 16,-2-3-1-16,2-2 3 15,2-5 10-15,-1 3-13 16,1 0 2-16,-1 4 0 16,2 1 3-16,-3 1-4 15,0-2-1-15,-3-3 0 16,-1-1 2-16,4-2 0 15,-2-4 2-15,2 0-4 16,-1-4 8-16,-1-1-4 16,-5-2-4-16,4-2 2 15,-3-1-6-15,3-1 4 16,-4 0 0-16,2 2 2 0,-1 4 3 16,3 1-5-16,2-1 0 15,4-1 0-15,0-7-1 16,0-2 1-16,0-3 0 15,0-4-1-15,10-4 3 16,-4 0-2-16,2-5 0 16,-1-4 2-16,2-4 0 15,-3-7-2-15,0-7 0 16,0-4-1-16,-6-11 2 16,6-4-1-16,-5-4 6 15,1 0-6-15,-1-9 0 16,1-20-25-16,2-15-85 0,-1-15-47 15</inkml:trace>
  <inkml:trace contextRef="#ctx0" brushRef="#br0" timeOffset="196617.44">2157 4374 107 0,'0'0'54'16,"0"0"-11"-16,0 0 38 16,0 0-24-16,0 0-22 15,0 0-3-15,-3-8-32 0,3 8-8 16,0 0-6-16,6 0-10 16,16 2 24-16,8 4 1 15,6-1 5-15,6-4-6 16,1 3 12-16,3-4-12 15,0 1 0-15,-1-1-3 16,1 0-1-16,-5 0 8 16,-2 0-1-16,-5 0 11 15,-4 0-14-15,-6 0 0 16,-10 0 23-16,-6 0-16 16,-5 0-14-16,-3 0-3 15,0 2-1-15,0 7 11 0,0 6-2 16,0 6 2-1,0 8 0-15,0 8 1 0,0 4 0 16,-3 2 9-16,-3 4-10 16,-1 0 18-16,1 7-18 15,0 3 1-15,4 9 5 16,2 1-4-16,0 2 0 16,0 6-2-16,6 6 0 15,7 1 2-15,-2 1 0 16,-2 3 3-16,1 4 7 15,-7-1-9-15,-1 3 27 16,-1 0 7-16,-1-6-36 16,2 1 10-16,-1 1-10 0,-1-6 3 15,0-2-3 1,0-3 1-16,0-6 15 0,-1-1-5 16,-1 3-10-16,2 6 4 15,-1 1-5-15,-2 1 5 16,-3-4-6-16,0 1 0 15,3-2 2-15,0-3-2 16,3 3 0-16,0-4 6 16,0 2 0-16,6-2-4 15,3 1-2-15,0 4 3 16,-3 0-3-16,-2-7 0 16,1 3 3-16,-5-3-6 15,3 3 7-15,-3 2-4 16,4-2 0-16,-4-5 1 0,0 3 1 15,0-1-2-15,-4 2 0 16,-4 1 4-16,1 0-3 16,1-4-1-16,-3 5 1 15,0-6 4-15,0-3-5 16,1-5 0-16,3-3 3 16,-1 0 3-16,1-2-1 15,2 3-2-15,0-9 0 16,0 0 1-16,0 5-4 15,3-6 3-15,0-2-2 16,-3-7 6-16,-1-10-5 16,1 2 1-16,0-1 6 15,3-6-7-15,0-2 0 0,0-5-2 16,0-4 4-16,0 0-5 16,0 3 1-16,0 5 0 15,0 10 2-15,-3 4 1 16,-2 6-1-16,-1 1 2 15,0-8 3-15,3-4 8 16,-1-9-14-16,1-5-1 16,3-1 15-16,-3-3-12 15,3-2-2-15,0 0-1 16,0-5 2-16,0-1-4 16,0 2 2-16,-3 1 0 15,3 1 0-15,-3-3 2 0,0 5-2 16,0-8 0-1,3 2 2-15,0-3 0 0,-2 4-2 16,2-4 0-16,-1-1 1 16,-1 0 1-16,2 0-2 15,0 0 0-15,-1 0 1 16,-1 0 4-16,-3 0-4 16,-3 0-1-16,-4 0 6 15,-3-3-2-15,-6-4-4 16,-6 2 3-16,-11-4 3 15,-7 0-10-15,-12 2 4 16,-10-2-8-16,-12 6 5 16,-5 3-9-16,-5 0-1 0,-2 0 7 15,-6 3 2 1,1 7 3-16,5 1 1 0,5-2 0 16,10-1-4-16,7-3 8 15,5 0-4-15,6-1 4 16,6-1 1-16,4 2-5 15,6 1 0-15,-1-1 0 16,9 4-4-16,1 0 6 16,6-2-2-16,3-3 0 15,3 3 2-15,2-2-4 16,-2 0 2-16,-2 1 0 16,-2 2 0-16,3-1 0 15,1 3 0-15,3-4-2 16,10-1 5-16,1-2-6 0,4-3 3 15,2 0-5-15,1 0-7 16,0 0-20-16,0 0-4 16,0 0-18-16,0-6-75 15,3-18-152-15</inkml:trace>
  <inkml:trace contextRef="#ctx0" brushRef="#br0" timeOffset="199391.48">938 3830 110 0,'0'0'65'0,"0"0"-11"16,0 0 17-16,0 0-22 15,0 0-17-15,0 0-4 16,3 0-28-16,0 0 0 16,0 0-2-16,3 0-10 15,6 0 12-15,6 0 2 16,4 0 1-16,1 0 6 15,2 0-8-15,0 4-1 16,2 4 0-16,0 3 5 16,1 2-7-16,-5 1 2 15,1 1 0-15,-5 0-6 0,-4 0 6 16,3 5 0 0,-6-1-5-16,4 6 6 0,2 6-2 15,0 4-6-15,1 3 7 16,-1 3-4-16,3 0 8 15,0-3-4-15,-3 2 1 16,1-1 3-16,-2 4-4 16,-4 1 0-16,1 2 3 15,-4 2-3-15,-1 0-1 16,-3 1 1-16,0 0 0 16,0 2 5-16,1 0-4 15,1 0 5-15,-1 6-4 0,-2-1-1 16,1 1-1-16,1-2 3 15,-4 0-3-15,3 5 7 16,-1 9-5-16,-1 7-1 16,-1 2 32-16,0 2-18 15,1-6-11-15,-2 5 3 16,-2-1 18-16,0-4-21 16,0 3 4-16,0-8 4 15,0-6-3-15,0 2-7 16,0-2 16-16,0 7 4 15,0 2-11-15,0-3-9 16,0 1 10-16,0-8-9 16,0-1 4-16,0 1 3 0,0 4-5 15,0 2 6 1,0 2-3-16,0-4-1 0,0 0-1 16,0 0-5-16,0 4 1 15,0-5 8-15,0 2-10 16,-7 2 0-16,-1-2 9 15,-1-4-8-15,-4-4 7 16,4-5 8-16,0-4-13 16,-6-4 15-16,6 5-2 15,-2-1-3-15,-2 5-8 16,-2 4 1-16,2-2-2 16,1 7-2-16,1-9 1 15,1-7 0-15,7-10-3 16,0-10 1-16,0-1 2 0,3 3-2 15,-3 0 1-15,3 10-2 16,-3 1 5-16,0 0-2 16,0 3-3-16,0-4 0 15,-1-4 5-15,1-5-3 16,0-6-2-16,1-2 0 16,-1-2 5-16,2 3 1 15,-1 3-6-15,-1-1 0 16,0-2-4-16,0-1 8 15,0-4-4-15,-1-1 0 16,4-4 4-16,-3-2-6 16,3 6 2-16,-3 0 0 15,0 5-1-15,0 0 3 16,-2 2-2-16,1-1 0 0,-1-1 1 16,-2-1-1-16,4-4 0 15,3-4 0-15,-3-4 0 16,3-6 1-16,-3-1-1 15,3 3 0-15,-3-1 2 16,3-2-2-16,-3 2 0 16,3-4 2-16,0-1-1 15,-3 0 3-15,3 0-3 16,0 0-1-16,-2 0 6 16,-1 0-13-16,2 0 5 15,-3 0-14-15,2-7 13 0,-1-3-20 16,-3-4-9-1,0-7-8-15,-3-4 13 0,-1-2 6 16,5-3-11-16,1 2 0 16,1 7 30-16,1 7 4 15,1 11 4-15,-1 3 23 16,2 0-21-16,0 0 11 16,0 9-16-16,0 3 4 15,0 4 13-15,0-3-18 16,0-1 4-16,0 0 9 15,8 2 1-15,-1-2 7 16,-2-5-12-16,-2-4-10 16,1-3 16-16,-1 0-15 15,0 0 3-15,6-14-5 16,0-11-35-16,0-2-130 0,-6-6-418 16</inkml:trace>
  <inkml:trace contextRef="#ctx0" brushRef="#br0" timeOffset="200418.34">810 9188 93 0,'0'0'68'0,"0"0"-17"15,0 0 44-15,0 0 19 16,0 0-21-16,0 0-31 16,-5 2-28-16,5 0-2 15,0-2-23-15,0 2-1 16,0-1-8-16,0 3-4 15,3 2-5-15,20 3 1 16,8 1 8-16,18-3 17 16,15-1-15-16,11-6 8 15,10 0 7-15,12 0-12 16,3-7-8-16,1-1 3 0,-1 1 0 16,0 2-1-16,-3 0-6 15,-1 3 3-15,-2 2 0 16,-6 0 7-16,-5 0-3 15,-11 0 0-15,-1 0-20 16,-8 0 20-16,-9 0-9 16,-8 0 9-16,-7 0 6 15,-5 0-6-15,-7 0 0 16,-6 0-1-16,-1 0 5 16,-4 0-2-16,-4 0-2 0,-2 0 0 15,-4 0-6 1,0 0 7-16,2 0-1 0,2 0 0 15,-1 0 7-15,6 0-9 16,3-4 2-16,-3-5 0 16,3 4 3-16,-6 1-3 15,-4-1 0-15,-3 4 0 16,-5 1-7-16,0 0 5 16,0 0-4-16,0 0-29 15,-19 0-73-15,-14 10-236 16</inkml:trace>
  <inkml:trace contextRef="#ctx0" brushRef="#br0" timeOffset="201225.96">1304 9539 231 0,'0'0'126'0,"0"0"-86"16,0 0-2-16,0 0 21 15,0 0-28-15,0 0-31 16,0 0 10-16,-51-52-10 15,42 59-4-15,0 14 4 16,0 7-7-16,1 4 7 16,1-2 1-16,4 0 0 15,2-5 0-15,1-4-1 16,0-2 0-16,0-7 0 16,4-2 0-16,2-4-3 15,-2-2 1-15,-2-4-18 16,1 0 11-16,3-1 7 0,0-19 2 15,4-2 9-15,-1-7-9 16,-1 1-6-16,-4 0-7 16,-2 4 13-16,1 8 14 15,-3 7 22-15,0 4-7 16,0 5 19-16,0 0-17 16,0 0-31-16,0 0-1 15,3 5-16-15,4 7 17 16,2 5 0-16,-3 0 1 15,0 1 5-15,1-2-6 16,-2-1-7-16,4 1-39 16,0-4-76-16,3-7-128 15</inkml:trace>
  <inkml:trace contextRef="#ctx0" brushRef="#br0" timeOffset="201406.83">1505 9601 356 0,'0'0'146'15,"0"0"-140"-15,0 0 26 16,0 0-28-16,0 0-4 16,0 0-3-16,64-26-64 15,-58 19-109-15</inkml:trace>
  <inkml:trace contextRef="#ctx0" brushRef="#br0" timeOffset="201550.16">1505 9601 143 0,'-19'78'80'16,"19"-78"-47"-16,0 1 38 16,6 0 9-16,10 1-37 15,6-1-28-15,1-1-15 16,-1 0-122-16</inkml:trace>
  <inkml:trace contextRef="#ctx0" brushRef="#br0" timeOffset="202239.53">1859 9499 243 0,'0'0'278'0,"0"0"-229"16,0 0-36-16,0 0 21 16,0 0 4-16,0 0-29 15,49-28-8-15,-40 28-1 16,-3 14-1-16,1 7-1 16,-7 4 4-16,0 5 14 15,0 2-1-15,-3-1-13 0,-4-4 9 16,-1-2-11-1,4-6 0-15,2-4 0 0,2-3 2 16,0-3-2-16,0-4 0 16,11-5-69-16,8 0-78 15,-1-11-325-15</inkml:trace>
  <inkml:trace contextRef="#ctx0" brushRef="#br0" timeOffset="202497.81">2014 9595 349 0,'0'0'158'16,"0"0"-156"-16,0 0 28 16,0 0 6-16,7 81 37 15,4-57-51-15,-1-3-12 0,2-6 3 16,0-5-11-16,-3-9 0 16,3-1 11-16,-3-9-9 15,0-19 36-15,4-8-27 16,-10-1-7-16,-3 0 16 15,0 7 20-15,-13 7-7 16,-5 7-35-16,-9 6 0 16,0 4-8-16,-1 4-64 15,1 2-47-15,7 0-86 16</inkml:trace>
  <inkml:trace contextRef="#ctx0" brushRef="#br0" timeOffset="203434.07">868 8710 67 0,'0'0'95'0,"0"0"-33"0,0 0 65 16,0 0-26-16,0 0-32 15,0 0-14-15,-6 0-13 16,6 0 7-16,0 0-29 15,0 0 0-15,0 0-12 16,0 0-7-16,0 0-2 16,21 0-14-16,10 0 15 15,17 0 6-15,15-4-6 16,8 2 0-16,10 0 1 16,10-5 8-16,9 0-10 0,12-6 1 15,19-2 0 1,17-1 6-16,7-1-6 0,9 3-5 15,-5 4-12-15,-12 0 0 16,-16 6 15-16,-25-2-27 16,-24 4 14-16,-24-2 15 15,-24 3 7-15,-17-1 0 16,-12 2-6-16,-5-3 8 16,0 3 20-16,0-4-21 15,0-3-8-15,0-3-62 16,-11-4-65-16,-6-1-175 15</inkml:trace>
  <inkml:trace contextRef="#ctx0" brushRef="#br0" timeOffset="204242.12">1044 8838 184 0,'0'0'246'0,"0"0"-188"16,0 0-12-16,0 0-13 15,0 0-33-15,0 0-11 16,0 0 11-16,30 66 20 16,-21-23-6-16,0 3 3 15,1 0-16-15,-1-9 5 16,-1-7-6-16,-4-12 6 16,-1-10-5-16,-2-2-1 15,-1-6 0-15,2 0 15 16,-2 0-5-16,0-17 22 0,0-9 6 15,3-7-38-15,3-3-1 16,3 4-4-16,6 10-12 16,3 4 6-16,3 8 4 15,2 8-1-15,-1 2 8 16,-3 0-26-16,-7 12 22 16,-2 6-11-16,-2-1 3 15,-8 1 12-15,0 1 0 16,0 4 7-16,-14 4-3 15,-2-4 6-15,-1-4 8 16,1-6-16-16,5-5 4 16,4-3-6-16,4-4-69 15,2-1-74-15,1 0-158 0</inkml:trace>
  <inkml:trace contextRef="#ctx0" brushRef="#br0" timeOffset="204428.91">1523 8890 552 0,'0'0'98'0,"0"0"-77"16,0 0 32-16,0 0-4 16,0 0-49-16,0 0 3 15,61-19-3-15,-43 19-22 0,-2 0-98 16,-7 0-86-16</inkml:trace>
  <inkml:trace contextRef="#ctx0" brushRef="#br0" timeOffset="204550.31">1523 8890 178 0,'60'87'129'0,"-60"-87"-127"16,0 0 40-16,10 0-1 15,5 0 10-15,12 0-51 16,1-5-160-16</inkml:trace>
  <inkml:trace contextRef="#ctx0" brushRef="#br0" timeOffset="205376.14">1915 8833 93 0,'0'0'180'16,"0"0"-55"-16,0 0-31 15,0 0-24-15,0 0-10 16,0 0-39-16,2-6-19 16,11 6 18-16,-2 0-20 15,-2 6 7-15,-1 5-6 0,-3 2 1 16,-5 4 4-1,0 3-6-15,0 4 0 0,-15 4 7 16,-3 5-7-16,3-1-22 16,5-3-15-16,5-4-9 15,5-4 36-15,0-4 5 16,0-2 5-16,8 1 2 16,-1 2 2-16,-2-4-2 15,2-4 16-15,-4-1-5 16,-3-5 7-16,0-3 10 15,0 1-17-15,0 3 16 16,0 1-20-16,-10 5 0 0,-2 0 0 16,3-3-9-1,2-3-5-15,7-3-96 0,0-2-92 16</inkml:trace>
  <inkml:trace contextRef="#ctx0" brushRef="#br0" timeOffset="205652.91">2047 8992 440 0,'0'0'66'15,"0"0"-60"-15,0 0 9 16,7 94 74-16,2-63-48 16,5-1-19-16,2-3-6 0,-1-11-15 15,4-5 3 1,-7-7-2-16,3-4 6 0,-3-8 24 15,0-18 24-15,0-13-11 16,-8-5 0-16,-4-1-25 16,-3 2-4-16,-22 3-15 15,-8 9-1-15,-6 6-75 16,-3 8-13-16,-5 5-43 16,2 8-76-16,-4 3-124 15</inkml:trace>
  <inkml:trace contextRef="#ctx0" brushRef="#br0" timeOffset="206438.97">932 7886 107 0,'0'0'94'0,"0"0"-25"15,0 0 11-15,0 0-15 16,0 0-28-16,0 0-10 16,82-1 3-16,-40 1-15 15,10 0-14-15,12 0 21 16,14-6-22-16,13-1 26 16,12-6-16-16,10-2 0 0,20-2-10 15,3-1 0 1,13 1 1-16,3 2-10 0,-1-3 7 15,-4 1-5-15,-9-3 4 16,-16 5-9-16,-19 3 12 16,-21 3-10-16,-19 2 19 15,-17 4-9-15,-18 3 1 16,-14 0-1-16,-10 0 9 16,-4 0-6-16,0 0 4 15,0 0-7-15,0 0-4 16,0 0 4-16,0 0-114 15,0 6-85-15</inkml:trace>
  <inkml:trace contextRef="#ctx0" brushRef="#br0" timeOffset="208024.62">1135 8169 104 0,'0'0'158'0,"0"0"-93"16,0 0-60-16,0 0 9 15,0 0-4-15,0 0 5 16,0 24 10-16,0-4 25 16,0 6-4-16,0 9-14 0,3 0-11 15,0 1 7 1,0-5-20-16,0-11-3 0,-3-8 1 15,3-6-5 1,-3-1 5-16,0-5-3 0,0 0-1 16,0 0 17-16,0 0 1 15,0-19 27-15,0-9-47 16,0-7 2-16,7-8-4 16,2 2-2-16,2 3 4 15,-1 11 0-15,2 13 7 16,-4 7-4-16,3 7-3 15,3 0-2-15,8 13-4 16,1 7 3-16,-1 4 3 16,-1-2 12-16,-6 1-12 0,0 0 2 15,-6 0-4-15,-3 1 2 16,-6 2-51-16,0-6-100 16,0-12-213-16</inkml:trace>
  <inkml:trace contextRef="#ctx0" brushRef="#br0" timeOffset="208464.18">1431 8207 308 0,'0'0'22'0,"0"0"5"15,0 0-5-15,0 0 16 0,0 0-16 16,0 0-22-16,13 33 1 15,-6-33-1-15,1-9 0 16,2-8 28-16,2-1-27 16,-4 0 0-16,-5 9 17 15,-2 1 19-15,-1 8 15 16,0 0-18-16,0 0-34 16,0 0-7-16,3 6-14 15,0 7 21-15,0-3 2 16,0 0-2-16,0-6-13 15,0-1 4-15,-3-3 0 16,3 0 3-16,0 0-16 0,3 0-11 16,6-3 1-1,-2-4 6-15,-2 0-8 0,2 3-66 16,-7 4 76-16,-3 0-66 16,0 10 45-16,0 5 32 15,0 0 13-15,0-2 0 16,0-3 12-16,-3-3 3 15,3 2 3-15,-3-2-4 16,3 3-14-16,-3 1-56 16</inkml:trace>
  <inkml:trace contextRef="#ctx0" brushRef="#br0" timeOffset="208780.99">1833 8102 570 0,'0'0'55'0,"0"0"-25"15,0 0-28-15,0 0-2 16,0 0 0-16,0 0-13 15,6 94 13-15,9-64 6 0,-2 1-3 16,-8 4 8 0,-5-5-9-16,0 0-1 0,0-5 10 15,-3-6-11 1,-7-2 3-16,-1-3-3 0,-4-2-12 16,2-2-91-16,1-5-152 15</inkml:trace>
  <inkml:trace contextRef="#ctx0" brushRef="#br0" timeOffset="209074.84">2011 8307 299 0,'0'0'236'0,"0"0"-164"15,0 0 3-15,0 0 24 0,0 0-67 16,16-83-21-16,-13 80-11 15,-3 3-2-15,3 0-2 16,2 3-23-16,2 11 21 16,3 1-4-16,-2-2 10 15,-2-4-6-15,0-4 5 16,-3-3 1-16,0-2 10 16,0 0-10-16,1 0 3 15,5 0 4-15,2-3-7 16,5-1-56-16,2 1-34 15,-3-2-57-15,3 3-75 16</inkml:trace>
  <inkml:trace contextRef="#ctx0" brushRef="#br0" timeOffset="209356.79">2354 7964 422 0,'0'0'146'16,"0"0"-103"-16,0 0-3 0,-54 106 8 15,38-49-14 1,5 4 5-16,5 3-20 0,6-5 6 15,0-4-24-15,0-6-1 16,0 1 0-16,0-2-40 16,5-5-137-16,1-11-119 15</inkml:trace>
  <inkml:trace contextRef="#ctx0" brushRef="#br0" timeOffset="210513.08">2397 8085 330 0,'0'0'83'16,"0"0"-83"-16,0 0 0 15,0 0 37-15,3 81-5 16,-3-53-12-16,0 2-4 15,0-4 8-15,-3-2-20 16,0-5-1-16,3-5 3 16,0-7-2-16,0-1-3 15,0-6-1-15,9 0 0 16,5-11 13-16,2-12-10 16,2-7 7-16,-5-2-4 15,-2-6-5-15,-1 8 31 16,-2 6-1-16,-5 12-23 15,-3 7 58-15,0 5-32 0,0 0-23 16,0 0-11-16,0 12-20 16,0 11 20-16,0 3 5 15,0 2 0-15,0 4-10 16,0-5-51-16,0-5-141 16</inkml:trace>
  <inkml:trace contextRef="#ctx0" brushRef="#br0" timeOffset="210676.26">2593 8314 389 0,'0'0'173'0,"0"0"-158"16,0 0-6-16,0 0 5 16,0 0-12-16,0 0-4 15,-20 67-3-15,13-53-153 16,5-3-149-16</inkml:trace>
  <inkml:trace contextRef="#ctx0" brushRef="#br0" timeOffset="211058.56">2754 8086 352 0,'0'0'240'0,"0"0"-240"16,0 0 11-16,0 0 13 15,0 0 21-15,34 98-31 16,-27-74 0-16,1-6-12 16,1-6 0-16,0-7-2 15,1-5-17-15,1 0-12 16,2-14 3-16,1-7 0 15,-7-3 15-15,0 9 2 16,-2 3 9-16,-2 9 17 16,0 3 4-16,0 0 6 0,3 16-20 15,0 12 13-15,-3 6 25 16,-3 6-32-16,0-3-3 16,0-3-8-16,0-5 4 15,0-6-12-15,-4-10-57 16,-4-11-33-16,2-2-142 15</inkml:trace>
  <inkml:trace contextRef="#ctx0" brushRef="#br0" timeOffset="211279.81">3076 7957 319 0,'0'0'173'0,"70"131"-73"15,-40-53 1-15,-9-5-8 16,-11-4-48-16,-7-9-19 16,-3-3-19-16,0-6-3 15,-6-7 3-15,-10-4-7 16,-8-12-45-16,-6-6-52 16,-7-8-89-16,-5-6-308 15</inkml:trace>
  <inkml:trace contextRef="#ctx0" brushRef="#br0" timeOffset="-206196.51">935 7942 18 0,'0'0'39'0,"0"0"23"16,0 0 13-16,0 0-12 16,0 0 11-16,-12-91-30 15,6 73-23-15,0-1-4 16,-4-3-16-16,-1 0 13 16,-8-4-2-16,-9 1-3 0,-14 2 15 15,-21 6-17-15,-19 9 21 16,-19 8 31-16,-8 0-49 15,0 3-10-15,7 18 4 16,17 4-11-16,18 3 14 16,24 3-14-16,20 7 13 15,13 4-14-15,4 3-24 16,6 4 3-16,0-10-26 16,0-5 16-16,0-6 26 15,3-7-29-15,13-6-43 16,4-10-130-16</inkml:trace>
  <inkml:trace contextRef="#ctx0" brushRef="#br0" timeOffset="-205611.13">37 7989 22 0,'0'0'31'15,"0"0"2"-15,0 0-13 16,0 0-14-16,0 0-5 16,0 0-2-16,0-1 1 0,0 1 0 15,0 0-7 1,0 0-10-16,0 4 17 0,0 7 0 16,-3 4 4-16,3-2 4 15,0-1-5-15,0 1-3 16,0 0 7-16,0-2-7 15,0 3 0-15,0-4 4 16,0 1-4-16,0-2 4 16,0-6-4-16,0-1 0 15,0 0-6-15,0-2 3 16,-3 0-71-16,-5 0 39 16</inkml:trace>
  <inkml:trace contextRef="#ctx0" brushRef="#br0" timeOffset="-205071.85">1 7957 18 0,'0'0'35'0,"0"0"9"0,0 0-43 16,0 0 14-16,0 0 0 15,0 0-9-15,0-37 1 16,0 37-7-16,0 0-5 16,0 0 0-16,0 0-7 15,0 0 12-15,0 9 10 16,0 2-4-16,0-1 2 15,0 4-8-15,0-1 4 16,0-4 3-16,0 1-5 0,0-4-2 16,0-2 4-1,0 1-3-15,0-5-2 0,0 0 2 16,0 0 1-16,0 0 11 16,0 0 34-16,0 0 11 15,0 0-16-15,0-5-42 16,0-5 3-16,0 0 2 15,0-1-4-15,0 3 10 16,0-1-11-16,0 1 1 16,0 5-2-16,0 2 2 15,0 1-2-15,0 0-3 16,0 0-12-16,0 0 16 0,0 0-16 16,0 0 5-1,0 10 11-15,0 6 3 0,0 1-1 16,0 5-2-16,0-6 0 15,0 0-2-15,0-2-4 16,0-1 6-16,0-1 0 16,0 3 1-16,12-3 1 15,3-1 0-15,0-4-2 16,-2-2-5-16,-4-4 5 16,-1-1 0-16,2 0 1 15,-1 0-2-15,3-9-19 16,-5-11-135-16</inkml:trace>
  <inkml:trace contextRef="#ctx0" brushRef="#br0" timeOffset="-193158.37">25000 4742 6 0,'0'0'11'0,"0"0"0"16,0 0-11-16,0 0 1 15,0 0-1-15,0 0 1 16,0 0-1-16,0 0 1 16,-2-1 2-16,2 1-3 15,0-2 0-15,-1 2 1 16,-2-2 6-16,-1-3 4 16,1 3 24-16,-2-1 12 15,-1-1-9-15,0-2-24 16,0 3 15-16,-1-1-25 15,-1 1 12-15,2-1 19 0,2 1-10 16,1 2 13-16,0 0-38 16,-1 1 3-16,2-2-1 15,-1 2 1-15,-3 0-1 16,-3 0-2-16,-7 0 0 16,-2 0-2-16,-6 0 4 15,-1 0-2-15,-5 3 1 16,-3 1 3-16,-2 2 0 15,1-2 6-15,3 1 6 16,2 1 18-16,6 0-17 16,6 1-8-16,2 1-9 15,3 5 2-15,1 8-4 16,0 2-5-16,5 4 7 0,0 1 3 16,0-3 3-1,3-1-6-15,2-3 0 0,-1 1 0 16,2-1 1-16,0 4-1 15,0 2-1-15,0 4 1 16,6 7-4-16,6 3 4 16,3 1-2-16,6-1 6 15,1-6 0-15,5-4-4 16,0-2-4-16,3-5 4 16,3-8 0-16,-3-3 4 15,1-8 0-15,3-3-4 16,0-2-2-16,2-2-30 0,3-16 32 15,-2-4-9 1,-2-4 12-16,0-9-3 0,-3-1 0 16,-8-7 10-16,-2-3-10 15,-6 1 2-15,-8 0 12 16,-7 1 8-16,-1 3-14 16,-4 0 10-16,-17 0-16 15,-7 1 18-15,-7 5 15 16,-8 3-28-16,-5 6-7 15,3 9 0-15,1 11-13 16,5 6-40-16,3 2-86 16</inkml:trace>
  <inkml:trace contextRef="#ctx0" brushRef="#br0" timeOffset="-191944.28">25045 5402 31 0,'0'0'130'0,"0"0"-77"16,0 0-34-16,0 0 43 15,0 0-33-15,0 0 6 16,-91-68-7-16,71 65-2 16,-8 3-16-16,-6 0-9 15,-11 4 4-15,-1 10 0 16,-2 3-2-16,3 3 1 16,4 1-4-16,5 6 11 15,6 5 0-15,3 13-7 16,9 8 4-16,2 7-1 15,7 1 3-15,7-1-3 0,2-6-6 16,2-3 0-16,14-7-1 16,7-6-1-16,3-2-1 15,3-6-9-15,2-6 3 16,5-5 5-16,3-7-17 16,10-6 13-16,3-6-5 15,6 0-17-15,-2-10-7 16,-3-11-17-16,-2-7 51 15,-9-5-8-15,-3-6 10 16,-7-7 4-16,-8-7-2 16,-8-5 18-16,-8-4 28 15,-8-4-26-15,0 0-1 16,-22 2 16-16,-16 3-28 0,-14 11-1 16,-6 10-8-1,-8 12-30-15,4 15-47 0,2 13-75 16,8 0-44-16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41:17.895"/>
    </inkml:context>
    <inkml:brush xml:id="br0">
      <inkml:brushProperty name="width" value="0.05292" units="cm"/>
      <inkml:brushProperty name="height" value="0.05292" units="cm"/>
      <inkml:brushProperty name="color" value="#FF0000"/>
    </inkml:brush>
  </inkml:definitions>
  <inkml:trace contextRef="#ctx0" brushRef="#br0">17971 1755 43 0,'-92'-3'45'0,"-1"3"-27"0,-2 16 10 16,3 28 5-16,5 19-7 16,12 18-5-16,17 11-19 15,27 8-2-15,31 1-3 16,24-2 3-16,48-3 23 16,30-10-1-16,20-6-17 15,10-12-5-15,8-12-24 16,7-15 1-16,6-18 10 15,12-13 3-15,1-10 10 16,2-15-9-16,-5-27-15 16,-6-13 24-16,-8-13 0 15,-8-8 10-15,-17-4-1 0,-20-3 5 16,-27-3 0 0,-27-2-10-16,-29-1 4 0,-21-4 3 15,-17-3 11-15,-44 4 2 16,-36 9-24-16,-33 16-14 15,-32 25-64-15,-26 28-106 16</inkml:trace>
  <inkml:trace contextRef="#ctx0" brushRef="#br0" timeOffset="2576.36">16779 14576 11 0,'0'0'17'16,"0"0"-4"-16,0 0-12 16,0 0-1-16,88 45 6 15,-61-30-6-15,7 0 7 16,10 4 17-16,8-3 46 16,9-1-6-16,8-1-33 0,6-3-13 15,7-1 7-15,4 1-10 16,5 2-4-16,5-2 1 15,4 4-12-15,7-1 13 16,4-1-12-16,6-4 9 16,7 1 6-16,3-3-2 15,3-2-10-15,2 1 1 16,-2 0-5-16,0 0 3 16,-1-2 2-16,-4 1-5 15,-1 0 1-15,2-2 2 0,-1 1-3 16,1 0 0-1,-1-3 4-15,-2 2-2 0,-3 1-2 16,0-1 0-16,-5 1-3 16,-3 3 3-16,-8 0 0 15,0 3 1-15,-1-3 2 16,2 1-6-16,1-3 1 16,1 1 0-16,1-3 0 15,-2 0-1-15,-1 0 3 16,-3-1 0-16,-3 1 0 15,-8 0-3-15,-8-3 3 16,-7 1 0-16,-6 0 2 16,-9 3-2-16,-5-3 0 15,-7 0 0-15,-7 2-6 16,-8-1-5-16,-13-2-8 0,-8 0 1 16,-12 0-17-16,-1 0-94 15</inkml:trace>
  <inkml:trace contextRef="#ctx0" brushRef="#br0" timeOffset="8167.46">19098 4414 180 0,'0'0'0'16,"-106"-35"-49"-16,46 20 4 16,-6 1 45-16,-5 0 0 15,-4 4 28-15,-7 0 8 16,-4 7-20-16,-13 3-16 0,-15 0-2 16,-15 0-12-1,-10 13 2-15,-14 3 4 0,-7 5 8 16,-8 4 4-16,-8 6 9 15,2 6 12-15,0 4-10 16,10 3 10-16,8 4 21 16,16 1-10-16,21 0 0 15,24 2-3-15,30-5-20 16,30 0-13-16,27 4-13 16,9 4 13-16,40 7 6 15,25 10-6-15,25 2 5 16,23-1-1-16,29-4-3 15,22-11 3-15,24-6-4 16,26-11 9-16,16-12-9 16,4-13-8-16,-1-15 2 0,-10-5 7 15,-14-22-1-15,-11-7 3 16,-16-7-2-16,-16-8-1 16,-22-11 7-16,-21-6-3 15,-23-10-4-15,-23 0 3 16,-23 1 1-16,-22 0 1 15,-19 2-5-15,-14-1-9 16,-5 3 7-16,-33 0-30 16,-17 5-11-16,-10 6 4 15,-9 14-12-15,0 12-85 16</inkml:trace>
  <inkml:trace contextRef="#ctx0" brushRef="#br0" timeOffset="9711.94">24341 6473 43 0,'0'0'45'0,"0"86"-16"15,0-56 13-15,0-2-9 16,0-10-9-16,0-4 14 0,0-4-12 16,0-8-4-16,0 0-9 15,0-2 9-15,0 0 29 16,0 0-9-16,0-7 19 16,0-17-25-16,7-9-36 15,10-6 0-15,3-3-5 16,4-3 5-16,2 10-4 15,-4 9 10-15,-7 11-5 16,-8 14 26-16,-4 1-27 16,-1 4-8-16,2 16-10 15,4 4 18-15,-1 0 1 0,1 0 1 16,-1 0 0 0,1 1-4-16,5-1-18 0,-2-5-101 15,-1-9-172-15</inkml:trace>
  <inkml:trace contextRef="#ctx0" brushRef="#br0" timeOffset="10094.67">24688 6439 128 0,'0'0'44'15,"0"0"17"-15,0 0-32 0,-13 84 9 16,13-64-21-1,0-4-11-15,3-4-6 0,10-5 4 16,-1-7-4-16,6 0 4 16,-3 0 18-16,4-19-4 15,-2-7-14-15,1-5 2 16,-5-4 1-16,-1 7 18 16,-8 7 18-16,-2 12-3 15,-2 9-17-15,0 0-23 16,-3 29-18-16,-15 12 18 15,0 12 0-15,0-6 11 16,5 1-8-16,3-9-3 16,2-2 5-16,2-1-9 15,-2-5 7-15,-2-2-3 16,3-8 0-16,-1-6-1 0,4-7 1 16,1-5 0-16,-2-3-39 15,5 0-77-15,0-6-36 16</inkml:trace>
  <inkml:trace contextRef="#ctx0" brushRef="#br0" timeOffset="10568.18">25222 6372 144 0,'0'0'151'0,"0"0"-89"15,0 0-27-15,0 0-23 16,0 0 1-16,0 0-11 16,-77 9-2-16,77 12-6 0,0 6 6 15,3 5 2-15,7 6 12 16,-2-1 20-16,-4-2-21 15,-2-4-9-15,-2-6 1 16,0-5-2-16,0-4 2 16,-9-1-5-16,-2-2 7 15,-4-1-2-15,0-4-10 16,-1-4-23-16,4-1-116 16,4-3-115-16</inkml:trace>
  <inkml:trace contextRef="#ctx0" brushRef="#br0" timeOffset="11060.02">25349 6570 103 0,'0'0'229'16,"0"0"-167"-16,0 0 14 15,0 0 6-15,0 0-31 16,0 0-22-16,46-39-29 15,-46 39-19-15,0 5 10 16,0 8 9-16,0 1 3 16,2-3 1-16,5-1-4 15,4-5-16-15,1-2-2 16,0-3 3-16,1 0 12 0,0 0 3 16,0-3 0-16,-2-5 8 15,-3 2-7-15,-2 2 3 16,-2 3-3-16,-1 1 9 15,-3 0-1-15,2 0-9 16,-2 0 0-16,4 0-3 16,2 0 2-16,0 0 1 15,5 0 4-15,2 0-4 16,-2 0 22-16,2 0 5 16,3-3-12-16,2 1-15 15,0 2-3-15,0 0 1 16,0 0-8-16,0 0-17 0,-2 0 10 15,2 0-18-15,-4 0 19 16,-1 0-15-16,-5 0 19 16,1 0 9-16,1 0 1 15,0 0-16-15,4 0-17 16,-1-4-42-16,-1-1-136 16</inkml:trace>
  <inkml:trace contextRef="#ctx0" brushRef="#br0" timeOffset="16130.14">793 7925 4 0,'0'0'30'0,"0"0"-13"0,0 0 4 16,0 0 7-16,0 0-12 15,106 21-7-15,-52-17-6 16,16 2-2-16,20-5-1 15,11-1-29-15,14 0-4 16,4 0-34-16</inkml:trace>
  <inkml:trace contextRef="#ctx0" brushRef="#br0" timeOffset="21529.98">11546 14472 116 0,'0'0'84'0,"0"0"-68"15,0 0-12-15,0 0 69 16,0 0-1-16,0 0-33 15,0 0 0-15,-3 0-7 16,3 0-15-16,0 3-17 16,0 8-10-16,10 5 10 15,14 3 6-15,9 4 0 0,10-1 0 16,20 3 3-16,16-3-7 16,15-3 29-1,4-3-26-15,1-1-1 0,2-3-4 16,4-1 5-16,8-3-3 15,9-1 15-15,5 0-13 16,0 1 12-16,4-1-9 16,3 2-5-16,-4 2 11 15,-3 2-10-15,-8 2-3 16,-9 1 0-16,-9-1 2 16,-7-1-6-16,-12 1 8 15,-6-3-4-15,-12 1 1 16,-12-3-1-16,-14 0 5 0,-13-3-5 15,-13-4-7 1,-9-2-8-16,-3-1-24 0,0 0-29 16,-27 0-84-16,-15 0-52 15</inkml:trace>
  <inkml:trace contextRef="#ctx0" brushRef="#br0" timeOffset="22048.39">11783 14293 60 0,'0'0'64'16,"0"0"-57"-16,0 0-4 16,0 0 13-16,0 0 10 15,0 0-22-15,-4 39 20 0,24-16 11 16,18-1 24-1,21 2 13-15,22-2-22 0,23-4-22 16,23 4-7 0,24-6-7-16,19-2-9 0,10-1 12 15,5 1-4-15,-3-1 14 16,-8-1-20-16,-2 1 3 16,-6-3 15-16,-6 0-24 15,-9-6 28-15,-16 2-16 16,-24-3-13-16,-20-2 0 15,-27 0 12-15,-20 1 3 16,-22-2-15-16,-14 1-8 16,-8-1-4-16,0 0-33 15,-20 0-23-15,-13-7-39 16,-11-6-166-16</inkml:trace>
  <inkml:trace contextRef="#ctx0" brushRef="#br0" timeOffset="23641.28">1041 8763 78 0,'0'0'65'16,"0"0"-22"-16,-104 11-34 16,84 16-4-16,7 11-4 15,7 11 14-15,6 7-2 16,0 4 3-16,13-4-16 15,18-5 0-15,8-8 0 16,6-9 0-16,6-5-9 16,4-6-19-16,0-9 9 15,-1-11-19-15,7-3 37 16,-1-20-30-16,1-25 18 0,3-13 11 16,-6-11 2-16,-7-3 60 15,-14 1-38-15,-13 6 41 16,-15 2-32-16,-9 7 21 15,-4 10-39-15,-26 14-13 16,-14 23-123-16,-15 9-68 16</inkml:trace>
  <inkml:trace contextRef="#ctx0" brushRef="#br0" timeOffset="24046.05">911 9689 19 0,'0'0'3'16,"51"108"-3"-16,-8-65-22 15,5-8 22-15,9-17 0 16</inkml:trace>
  <inkml:trace contextRef="#ctx0" brushRef="#br0" timeOffset="24178.44">1636 9464 112 0,'0'0'165'0,"8"-140"-77"0,-14 79 28 16,-24 8-75-16,-15 12-41 15,-13 11-28-15,-14 18-87 16,-7 12-47-16</inkml:trace>
  <inkml:trace contextRef="#ctx0" brushRef="#br0" timeOffset="208879.02">6630 5068 5 0,'0'0'36'16,"-81"-60"-35"-16,35 31 1 15,-2-1-2-15,-1 1-20 0,4 2 1 16,5 2 18-16,6 1 1 15,7 5 18-15,4 3-18 16</inkml:trace>
  <inkml:trace contextRef="#ctx0" brushRef="#br0" timeOffset="209639.86">6251 4714 7 0,'0'0'0'0,"0"0"-1"15,0 0-5-15,0 0 6 16,0 0 50-16,0 0-9 16,0-15-8-16,0 15-3 15,0 0-22-15,0 0-8 16,0-1 0-16,0 1-12 16,0-2 5-16,0 2 7 15,1-1 1-15,-1-1 3 0,2-2 37 16,1 0 19-16,0-1-53 15,0-2-6-15,0 4-2 16,-3 1-17-16,4 2 2 16,-4-2 1-16,3 0 15 15,-3-2-2-15,0 2 4 16,0-1 3-16,0 0 27 16,0-4 9-16,0 1 0 15,0 1-2-15,0 3-8 16,0 0 26-16,0 2-16 15,-3 0-7-15,3 0-9 16,0 23-25-16,3 23-11 16,17 19 11-16,8 8 3 15,5 3-1-15,1 0 7 16,-4-4-7-16,-5-7-2 0,-7-1 0 16,-6-5 5-16,-4-4-5 15,-4-9 0-15,-4-9 3 16,0-11-1-16,0-12 0 15,0-6 21-15,0-2-21 16,0-3 5-16,6 1 0 16,15-2 5-16,19-2 29 15,21 0-13-15,22-15 0 16,21-18-5-16,5-16-20 16,6-2 2-16,-11-4-5 0,-14 6 0 15,-26 14-3 1,-24 14 3-16,-23 13-9 0,-14 6-11 15,-3 2-13-15,-8 0-24 16,-17 0-77-16,-5 0-191 16</inkml:trace>
  <inkml:trace contextRef="#ctx0" brushRef="#br0" timeOffset="209913">7395 4234 45 0,'0'0'424'0,"0"0"-301"15,0 0-97-15,0 0 1 16,0 0 0-16,107-54-19 15,-39 42 4-15,0 7-12 16,-5-1-11-16,-11-3-20 16,-13 5-63-16,-15 0-35 15,-18 1-123-15</inkml:trace>
  <inkml:trace contextRef="#ctx0" brushRef="#br0" timeOffset="210200.46">7632 4175 168 0,'0'0'136'15,"0"0"-77"-15,-22 127 17 0,22-65-17 16,13 3-9-16,5-3-43 16,-3-1 0-16,3-7 1 15,-6-2-5-15,-5-3 0 16,-2-4-3-16,-5-4 0 16,0-3 5-16,-8-1-1 15,-14-6-4-15,-6-6 0 16,1-7 3-16,9-7-3 15,6-7 12-15,8-2 30 16,4-2 13-16,0 0-33 16,0 0 3-16,0 0 0 15,6 0-16-15,22-4 5 16,15-11-13-16,20-11-1 0,4-4 0 16,6-4-97-16,0-5-98 15</inkml:trace>
  <inkml:trace contextRef="#ctx0" brushRef="#br0" timeOffset="210671.03">8372 4259 260 0,'0'0'106'15,"0"0"-98"-15,11 112 79 16,2-49-10-16,-2 3-34 16,-2-4-16-16,-1-7 2 15,-2-8-25-15,-1-11 8 16,-2-11-12-16,-3-11 0 15,3-8 3-15,-3-6 0 16,0 0 5-16,0-10 86 16,0-23-27-16,0-16-60 15,-11-15-7-15,0-12 0 0,-6-9 0 16,-2-8 1-16,-2-5-1 16,-3 1 0-16,2 9 3 15,4 17-3-15,9 17 0 16,7 20 0-16,2 10 30 15,11 7-29-15,19 2-2 16,17 2 0-16,10 2-13 16,10 6-7-16,-1 5-59 15,-3 0-63-15,-16 0-72 16</inkml:trace>
  <inkml:trace contextRef="#ctx0" brushRef="#br0" timeOffset="210815.91">8402 4206 382 0,'0'0'61'0,"0"0"-38"15,94-11 30-15,-39 1-18 16,8-1-28-16,7 0-7 16,-1-2-128-16</inkml:trace>
  <inkml:trace contextRef="#ctx0" brushRef="#br0" timeOffset="211194.29">9553 3728 439 0,'0'0'134'0,"-111"10"-51"16,46 23-54-16,-1 19 19 15,5 21-3-15,7 19-40 16,5 13 36-16,8 4-32 16,16-6 1-16,16-6 6 15,9-12-14-15,24-9-2 16,28-14 2-16,23-19 5 16,25-24-6-16,13-19-1 15,13-23-23-15,-7-31 19 16,-10-22-12-16,-21-11 6 0,-26-8 8 15,-21-5 2-15,-22-8 5 16,-19-4-5-16,-2 3 1 16,-32 10 10-16,-20 16-10 15,-17 22-2-15,-16 23-12 16,-23 28-58-16,-21 19-50 16,-23 41-143-16</inkml:trace>
  <inkml:trace contextRef="#ctx0" brushRef="#br0" timeOffset="211473.55">6326 5727 192 0,'-83'68'93'0,"37"-20"-54"0,40-16-39 16,20-15 0-16,54-15 41 15,46-2 67-15,60-42-35 16,78-29 6-16,70-29-24 15,56-26-12-15,46-19-28 16,8-4 8-16,-4 2-1 16,-10 12-10-16,-25 16 2 15,-32 11-14-15,-33 9 5 16,-40 15-7-16,-45 8 2 16,-54 18-27-16,-59 21-19 15,-64 16-54-15,-66 18-37 0,-55 3-167 16</inkml:trace>
  <inkml:trace contextRef="#ctx0" brushRef="#br0" timeOffset="-214367.08">16587 5499 14 0,'0'0'54'0,"0"0"-12"15,0 0-4-15,0 0-7 16,0 0-7-16,0 0-24 15,0 0-28-15,0 0-49 16,1 0-7-16</inkml:trace>
  <inkml:trace contextRef="#ctx0" brushRef="#br0" timeOffset="-214195.4">16587 5499 3 0,'40'0'21'0,"-40"0"-15"0,0 0-1 16,0 0-4-16,0 0 1 15,0 0-4-15,0 0-8 16,0 0-13-16</inkml:trace>
  <inkml:trace contextRef="#ctx0" brushRef="#br0" timeOffset="-212716.47">21667 1809 435 0,'0'0'92'16,"0"0"24"-16,0 0-109 15,0 0-7-15,0 0-16 0,-55 94 16 16,31-39 1-16,5 0 6 15,4-4-4-15,5-3-3 16,6-5-4-16,4-7-22 16,6-10-117-16,15-22-170 15</inkml:trace>
  <inkml:trace contextRef="#ctx0" brushRef="#br0" timeOffset="-212365.58">21618 1604 275 0,'-81'0'11'0,"-3"3"80"0,1 38-38 16,14 24-38-16,8 25 12 16,8 14 12-16,12 6-18 15,16 4-19-15,17-7 4 16,8-7-1-16,25-12-5 15,19-18 0-15,16-21-7 16,10-22 7-16,15-27 0 16,6-14 0-16,3-32 28 15,-6-15 8-15,-13-12 6 16,-16-7 23-16,-11-8-36 16,-11-6 16-16,-10-3-27 0,-13 1-16 15,-13 10 5 1,-1 15-7-16,-12 24-2 0,-18 24-23 15,-11 23-114-15,-9 27-39 16,-8 26-179-16</inkml:trace>
  <inkml:trace contextRef="#ctx0" brushRef="#br0" timeOffset="-211815.45">21574 3030 285 0,'0'0'77'16,"0"0"-23"-16,102-19-51 16,-63 19 27-16,-8 0 12 15,-7 0-7-15,-12 12-1 16,-3 8-24-16,-9 4 10 16,0 13 18-16,-13 3-6 15,-10 1 4-15,1-5-16 16,-2-1-20-16,8-7 8 15,3-5-8-15,7-2 0 16,5-1 1-16,1-1 1 0,6-5-2 16,22-4 0-1,16-3-12-15,17-7-48 0,13 0-121 16,3-23-136-16</inkml:trace>
  <inkml:trace contextRef="#ctx0" brushRef="#br0" timeOffset="-211485.68">21879 2756 188 0,'-122'18'137'0,"3"38"-45"16,8 24-75-16,17 21 11 16,27 9-21-16,27 4 12 0,26-4 0 15,14-4-15 1,14-11 12-16,22-13-16 0,13-12 0 15,18-17 0-15,18-20 7 16,20-17 0-16,15-16 18 16,10-27-4-16,-5-21 6 15,-11-16-26-15,-16-12 8 16,-22-9 1-16,-16-6-3 16,-20-6-2-16,-16-1 18 15,-18 3-15-15,-6 8 25 16,-33 14-33-16,-15 12-17 15,-16 19-63-15,-12 19-24 0,-6 16-28 16,3 7-156 0</inkml:trace>
  <inkml:trace contextRef="#ctx0" brushRef="#br0" timeOffset="-210760.72">22486 4543 239 0,'0'0'100'16,"0"0"-81"-16,0 0-17 15,0 0 9-15,0 0 3 16,0 0 2-16,54-9-13 16,-53 16 0-16,-1 11 13 15,-4 10-15-15,-28 8 10 16,-15 3-11-16,-7 2 8 16,6-5-8-16,15-5 0 0,19-4-19 15,14-3 11 1,13 3 8-16,21 2 13 15,5-4 12-15,-3-1-17 0,-9-3 12 16,-8-5-11-16,-8-2 9 16,-7-5 26-16,-4 0-9 15,0 2 4-15,-1 3 5 16,-22 1-12-16,-11 3 3 16,-6-3-31-16,4-2 1 15,11-3-10-15,11-6-8 16,12-4-67-16,2 0-68 15,27-13-109-15</inkml:trace>
  <inkml:trace contextRef="#ctx0" brushRef="#br0" timeOffset="-210406.73">22388 4214 324 0,'-90'53'41'16,"-1"35"-30"-16,5 18 32 16,18 15-22-16,22 4 13 15,25 2-10-15,21 6-20 16,17-3 23-16,30-12-27 0,16-13-1 16,16-25 0-1,12-25-14-15,11-22 15 0,8-29 7 16,7-7 0-16,-3-37 44 15,-6-17-48-15,-8-19 2 16,-21-17 9-16,-18-14-11 16,-16-4 5-16,-23-3-8 15,-16 2 6-15,-8 9-14 16,-36 13-3-16,-20 18-68 16,-14 18 0-16,-10 26-48 15,-2 23 83-15,2 5-200 16</inkml:trace>
  <inkml:trace contextRef="#ctx0" brushRef="#br0" timeOffset="-65198.64">3270 8001 7 0,'0'0'25'15,"0"0"6"-15,0 0-5 16,0 0-12-16,0 0-14 16,0 0 0-16,0 0-4 15,58-65 5-15,-55 65-1 16,-1-1 0-16,-1 1 0 15,-1 0 7-15,0 0 5 16,0 0 4-16,0 15-8 16,-21 19 0-16,-19 14 70 0,-29 20-26 15,-26 8-44-15,-15 5 52 16,-7-1-9-16,-1-10-34 16,11-9 3-16,7-5-18 15,0-4 6-15,6-6-7 16,7-3 1-16,17-7-2 15,21-15 0-15,24-7 0 16,20-10 0-16,5-4-62 16,16 0-64-16,16 0 122 15,10-15 4-15,4-2-21 16,0 1-67-16</inkml:trace>
  <inkml:trace contextRef="#ctx0" brushRef="#br0" timeOffset="-64839.11">3659 8104 85 0,'0'0'97'0,"0"0"-84"15,0 0 71-15,-83 23-16 16,16 8 12-16,-15 12-48 16,-12 9-15-16,-9 6-7 15,-9 8-8-15,1 1 5 16,1 0-7-16,7-2 0 15,12-7-10-15,15-5-3 16,15-14-9-16,13-2 14 16,12-11-68-16,14-4 14 15,7-8-106-15</inkml:trace>
  <inkml:trace contextRef="#ctx0" brushRef="#br0" timeOffset="-63653.36">871 6951 62 0,'0'0'120'0,"0"0"-23"0,0 0 0 16,0 0-23-1,0 0 1-15,0 0-40 0,-3 0-10 16,3 0-25-16,0 0 7 16,0 0-14-16,22 1-2 15,38-1 9-15,40 0 16 16,43-4 3-16,20-11 0 15,16-3-18-15,10-1 3 16,4 1-1-16,2 3-3 16,-7 1 0-16,-13 5-1 15,-16 3-1-15,-29 1-3 16,-39 5 3-16,-38 0-47 0,-33 0 6 16,-20 0-48-1,-25 0 68-15,-30 2 7 0,-20 5-126 16</inkml:trace>
  <inkml:trace contextRef="#ctx0" brushRef="#br0" timeOffset="-62864.46">947 7349 287 0,'0'0'103'0,"0"0"-103"16,0 0 0-16,0 0 0 16,6 111 40-16,-6-75-28 15,0-5 18-15,0-6-15 16,0-8-14-16,0-6 13 15,0-5-14-15,0-2 5 16,0-4 12-16,3 0-16 0,-3 0 41 16,3-8 16-1,0-15-9-15,-3-12-31 0,9-5-18 16,-3 5 0-16,0 4-4 16,0 8 5-16,-3 9-1 15,-2 10 1-15,-1 2 5 16,2 2-12-16,1 0-9 15,7 0 3-15,-1 9 6 16,0 5-6-16,1 2 12 16,-2 3 0-16,-2-1 1 15,0-3-4-15,0-1 3 16,0-3 0-16,-2-5 0 0,-1 0 0 16,0-6-6-1,0 0-2-15,-1 0-13 0,4 0 19 16,4 0-50-16,4-6-24 15,2-7-1-15,-4-1-86 16,0-2-68-16</inkml:trace>
  <inkml:trace contextRef="#ctx0" brushRef="#br0" timeOffset="-62520.6">1235 7318 41 0,'0'0'220'16,"0"0"-205"-16,0 0 2 15,0 0 84-15,0 0-36 0,0 96-33 16,6-77-23 0,1-5-3-16,1-5-3 0,-1-4-3 15,1-5 0 1,2 0 16-16,2-1-5 0,0-19 13 16,3 0-7-16,-6-3-14 15,-3 9 33-15,0 8-27 16,-5 6-7-16,1 0-4 15,-1 17-30-15,-1 16 32 16,0 6 7-16,0 6 4 16,-7 2 14-16,-8-1-25 15,0-1 1-15,0 2 4 16,3-1 2-16,2-14-7 16,5-4 0-16,2-11 8 0,2-5-19 15,1-1-45-15,0-10-125 16,0-1-209-16</inkml:trace>
  <inkml:trace contextRef="#ctx0" brushRef="#br0" timeOffset="-61469.89">1669 7174 0 0,'0'0'24'16,"0"0"-24"-16,0 0-24 15</inkml:trace>
  <inkml:trace contextRef="#ctx0" brushRef="#br0" timeOffset="-60539.36">1681 7281 109 0,'0'0'105'15,"0"0"-6"-15,0 0-36 16,0 0-12-16,0 0-20 16,0 0-28-16,-82-14 12 15,67 26-15-15,8 3-3 16,7 2 0-16,0 4-5 16,4 1 8-16,14 5 30 15,4-1-19-15,-4-1 8 0,-3-1-17 16,-1-1-2-16,-7-1 3 15,-3-3 2-15,-4-3 1 16,0 4 8-16,-5-2-10 16,-9-3 22-16,-2 0-14 15,1-2-11-15,0-2 12 16,6-1-13-16,0 0-13 16,4 0-84-16,5-4-64 15,0-6-31-15</inkml:trace>
  <inkml:trace contextRef="#ctx0" brushRef="#br0" timeOffset="-60150.29">1833 7349 282 0,'0'0'165'0,"0"0"-106"16,0 0-51-16,0 0 32 15,0 0-34-15,-82 25-6 16,69-5 9-16,5 4-4 15,5-2-5-15,2 2 0 16,1-2-12-16,0-4 6 16,0-7-49-16,6-7-22 15,7-4 59-15,7 0 8 16,-4-15-11-16,2 1-34 16,-5 1 55-16,-4 3 7 0,-4 6 47 15,-5 1 2-15,0 3 29 16,0 0-7-16,0 0-36 15,0 0-42-15,0 8-19 16,0 13 19-16,0 1 21 16,-5 5-5-16,1 0-1 15,1-2-9-15,1 0-3 16,2-4-3-16,0 1-6 16,0-4-27-16,0-3-22 15,0-3-33-15,3-8-16 16,8-4-101-16</inkml:trace>
  <inkml:trace contextRef="#ctx0" brushRef="#br0" timeOffset="-59363.32">1991 7460 66 0,'0'0'79'16,"0"0"-1"-16,0 0-35 15,0 0 15-15,0 0-8 16,0 0-10-16,11-65 2 16,-11 61-17-16,0 1-5 0,0-1 3 15,0 3-21-15,0-1 20 16,0 1-5-16,0-1-13 16,0 1 20-16,0-1-16 15,0-2 7-15,1 0-2 16,1 0-12-16,-1-3 5 15,2 3-6-15,-1-2 5 16,1-2-3-16,4-1-2 16,-4 2-1-16,3 0-4 15,-4 3-5-15,-2 4 8 16,0 0 2-16,0 0-16 16,0 0 16-16,0 21-32 0,0 8 23 15,0 7 9-15,1 3 1 16,2-1 17-16,5-8-3 15,0-7-13-15,3-5 10 16,-2-7-8-16,1-7-3 16,-2-1 21-16,-1-3-20 15,1 0 22-15,5-1-5 16,2-16-19-16,0-8 14 16,-3-4-14-16,3-2 0 15,-5-2-8-15,-1 4 4 16,0 8 3-16,-6 5-10 15,0 8-10-15,-3 6-6 16,0 2-57-16,0 0-145 16</inkml:trace>
  <inkml:trace contextRef="#ctx0" brushRef="#br0" timeOffset="-58991.42">1972 7322 211 0,'0'0'51'0,"0"0"1"0,0 0 40 16,0 0-43-16,0 0 25 15,0 0-48-15,79 99 1 16,-79-75-10-16,0-1-14 16,0 2-3-16,-9-5 8 15,-1-9-1-15,2-4-6 16,5-6 4-16,3-1 0 16,0 0 56-16,0-3 0 15,0-19-17-15,11-4-44 16,8 4-8-16,2 2 1 15,4 12-106-15,1 2-40 16,-1 1-62-16</inkml:trace>
  <inkml:trace contextRef="#ctx0" brushRef="#br0" timeOffset="-58449.03">1469 7580 93 0,'0'0'143'0,"0"0"-87"15,0 0-2-15,0 0 19 16,88 9-22-16,-62-8-41 16,2-1 8-16,-3 1-18 15,2-1-5-15,-3 0-18 16,-12 0-296-16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56:29.983"/>
    </inkml:context>
    <inkml:brush xml:id="br0">
      <inkml:brushProperty name="width" value="0.05292" units="cm"/>
      <inkml:brushProperty name="height" value="0.05292" units="cm"/>
      <inkml:brushProperty name="color" value="#FF0000"/>
    </inkml:brush>
  </inkml:definitions>
  <inkml:trace contextRef="#ctx0" brushRef="#br0">17412 618 12 0,'0'0'14'16,"0"0"24"-16,0 0-27 16,0 0 53-16,0 0 4 0,24-92-7 15,-35 78-14-15,-15-1-43 16,-16 2 3-16,-20 3-7 15,-19 3-7-15,-28 5-14 16,-24 2 9-16,-22 0-42 16,-29 9 9-16,-21 9 38 15,-19 9 7-15,-9 10 21 16,0 8 21-16,11 6-9 16,8 6-7-16,15 7-22 15,15 0 24-15,23 3-6 16,30 2-9-16,32 0 5 15,33 2-18-15,35-3-11 16,31-3 9-16,15 6-7 16,42 4 9-16,28-2 0 15,31-1 14-15,35-13-11 0,32-9-2 16,23-7 18-16,21-9-12 16,16-9-3-16,14-13-7 15,5-12 3-15,-2-19-6 16,-13-27 4-16,-17-15 4 15,-16-11 15-15,-19-7-14 16,-22-3-6-16,-24-4 3 16,-32-5-18-16,-35-5 18 15,-31-2 0-15,-33-4 0 16,-18 2 10-16,-51 1-19 16,-49 10 9-16,-54 15-21 15,-52 18-95-15,-40 24-64 0</inkml:trace>
  <inkml:trace contextRef="#ctx0" brushRef="#br0" timeOffset="3044.89">16657 2949 56 0,'0'0'45'16,"0"0"5"-16,0 0 12 16,0 0 0-16,0 0-20 15,0 0-14-15,0 0-17 0,-2 0-11 16,2 0-3-16,4 0-10 16,19 0-41-16,19 6 54 15,25 0 8-15,27-4-8 16,20-2-28-16,22 0-25 15,14 0 45-15,16 0 13 16,13 0-5-16,0 0 0 16,-2 0 0-16,-12 0 0 15,-12 0-15-15,-5-1 14 16,-13-4-9-16,-11-2 10 0,-13 1 9 16,-22-3 29-1,-20 2-38-15,-21 3-3 0,-23 1-2 16,-16 1-33-16,-9 1 25 15,0 1-25-15,-22 0-24 16,-10 0-3-16</inkml:trace>
  <inkml:trace contextRef="#ctx0" brushRef="#br0" timeOffset="4010.17">16423 3066 66 0,'0'0'95'16,"0"0"-44"-16,0 0-28 15,0 0-1-15,0 0 7 16,0 0 5-16,18-10 2 16,5 2-15-16,10-2-17 15,14 2 11-15,14-5-15 16,16 1 1-16,19-3 19 16,22-2-13-16,22-3 31 15,20-1-32-15,16-2 0 16,1 3-2-16,-6 6-4 15,-9 6-4-15,-14 8 4 16,-10 0-48-16,-15 0-19 16,-14 6 16-16,-18-1 29 15,-17-2 9-15,-20-2-37 16,-21-1 50-16,-20 0 3 0,-10 0 4 16,-3 0-7-16,0 0-16 15,-18 6-28-15,-10 4 33 16,-4-1-122-16</inkml:trace>
  <inkml:trace contextRef="#ctx0" brushRef="#br0" timeOffset="7236.33">16984 2413 22 0,'0'0'42'0,"0"0"0"0,0-85 0 16,0 57-4-16,-9-2 5 16,-2 4-18-16,-2-1 0 15,0 3-3-15,-7 6-15 16,-4 0-7-16,-3 3 0 16,-7 1-3-16,-3 2 3 15,-3 2-13-15,-1 6 13 16,-2 4-5-16,-5 0-13 15,-7 4 10-15,-6 18-2 16,-2 6 10-16,1 5-1 16,5 8 2-16,6 0 2 0,11 3-3 15,9 5-3 1,7 4 3-16,9 8 0 0,2 5 4 16,3 6 9-16,7 6-13 15,3-2 0-15,0-7 13 16,18-3-12-16,5-8 9 15,5-3-3-15,7-9-6 16,3-3 8-16,5-5-5 16,8-10 3-16,6-6 16 15,4-11-14-15,3-8 7 16,0-3-8-16,-1-11 0 16,-1-17 18-16,0-11-15 0,-1-11 0 15,1-6-6 1,-2-6-1-16,-7-6 5 0,-4-1-4 15,-10-4 1-15,-8-3 2 16,-7 4-8-16,-8 4 0 16,-8 9 0-16,-8 7 1 15,-5 6-2-15,-20 9 1 16,-13 9-22-16,-11 13-37 16,-13 11-88-16,-10 4-94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25:38.496"/>
    </inkml:context>
    <inkml:brush xml:id="br0">
      <inkml:brushProperty name="width" value="0.05292" units="cm"/>
      <inkml:brushProperty name="height" value="0.05292" units="cm"/>
      <inkml:brushProperty name="color" value="#FF0000"/>
    </inkml:brush>
  </inkml:definitions>
  <inkml:trace contextRef="#ctx0" brushRef="#br0">14307 356 41 0,'0'0'29'16,"0"0"-6"-16,0 0 16 15,0 0-11-15,0 0-7 16,0 0 18-16,128-2-15 15,-54-4-24-15,11 0 1 16,9 4 14-16,12 1-15 16,10 1 0-16,12 0 0 0,12-2 0 15,8-1 7 1,13-4-1-16,20 0-6 0,29-5 0 16,35 0 10-16,21-1-5 15,23 2 7-15,6 5-12 16,8 5 12-16,0 1-5 15,-13 0-7-15,-22 4 7 16,-25 8-26-16,-19 1 5 16,-20-7 1-16,-22 0 7 15,-28-4 6-15,-27-2-46 16,-27 0 42-16,-27 0 6 16,-21 0-25-16,-22 0 6 15,-18-2 13-15,-10 1 4 16,-2 1-25-16,-14-5-94 0</inkml:trace>
  <inkml:trace contextRef="#ctx0" brushRef="#br0" timeOffset="669.73">14562 512 4 0,'0'0'32'0,"0"0"-25"16,0 0 0-16,0 0-7 15,0 0 0-15,0 0 6 16,-43 106 23-16,37-47-10 16,0 10 0-16,3 8 0 15,0 13 0-15,3 14 5 16,0 23-22-16,0 18 15 0,0 11-10 16,-1 6 23-16,-4-9-15 15,4-6-15-15,1 0 6 16,0-3-6-16,0 6 5 15,4 1-9-15,7-10 4 16,9-18-24-16,19-36-67 16,16-36-57-16</inkml:trace>
  <inkml:trace contextRef="#ctx0" brushRef="#br0" timeOffset="21089.41">14161 1781 11 0,'0'0'14'0,"0"0"-1"16,0 0 6-16,0 0-17 0,0 0 2 15,0 0 2-15,0 0-1 16,0 0 3-16,-30 0-4 16,21 0 2-16,0 0 19 15,2 0-3-15,1 0 2 16,3 0 0-16,1 0-10 15,-1 0 2-15,3 0-15 16,0 0-1-16,0 0 0 16,0 0-2-16,0 1-1 15,0 5 2-15,0-2 1 16,0 6-1-16,0-3 1 16,5 1 0-16,-2-2 2 15,0 1 2-15,-2-3-4 0,1 2 0 16,-1-1 5-16,1 2-4 15,-1 1-1-15,1 4 1 16,1 1 5-16,-3-3-3 16,0 0-3-16,3-1 0 15,-3 0 5-15,3-2-1 16,-3 0-4-16,1 0 0 16,-1-1 2-16,2 2 2 15,-2 1-3-15,1 2 4 16,1 2-3-16,-1-1 6 15,1 1-8-15,-1-2 2 16,1 2 3-16,-1 1 0 0,2-3-2 16,2 2 1-1,-1 1-1-15,3 0 4 0,1 1-6 16,-2-1 0-16,2-1 2 16,-4-2-1-16,3-1-2 15,-2-2 0-15,-1 2 4 16,1 1-2-16,-1 1-2 15,1 6 0-15,1-1 1 16,0 1 3-16,-2 2-4 16,2-5 0-16,-3 1 2 15,2 0-3-15,-2-3 1 16,-2-3 0-16,2-1-1 0,-2 2 3 16,-1 2-2-1,2 3 0-15,1 6 1 16,-2 0-3-16,1 4 2 0,1 0 0 15,-3-3 0-15,3 1 3 16,-1 0-3-16,-1 1 0 16,2-5 2-16,-1 3-4 15,-2-5 2-15,1-2 0 16,1 2-2-16,-1-1 3 16,3 4-1-16,-1 6 1 15,-1 2 2-15,1 0-1 16,-2-1-2-16,1-2 0 15,-1-3-1-15,1-2 3 16,-1 1-2-16,1-4 0 16,-2-1 0-16,1 1-1 0,2 1 1 15,-1 0 0-15,1-3-1 16,1 2 2-16,-4-1-1 16,0 0 0-16,0 1 1 15,0 0-1-15,0-2 2 16,0-1-2-16,0-1 0 15,0 0 2-15,0-1-2 16,0 0 0-16,0 0 0 16,0 1-1-16,2 2 2 15,1 0-1-15,0-1 0 16,-2 2 1-16,4 0 1 16,-2 1-2-16,1-1 0 0,1 2 2 15,0-2-2-15,0-2 0 16,-2-2-2-16,0-4 4 15,0 0-2-15,-1 0 0 16,1 5 0-16,1-1-3 16,1 3 3-16,2 0 0 15,-1 1 1-15,-2-3 2 16,2-4-3-16,1 4 0 16,0 0 0-16,0 0-3 15,-1 2 6-15,-1 1-3 16,1-2 0-16,-1 0 2 15,1 1-2-15,1-3 0 16,-1-1 0-16,0-2-3 0,1-1 3 16,-3-1 0-1,1 0 0-15,-2-4 1 0,1 3-1 16,1 0 0-16,2 3 0 16,-2 1 0-16,-2 2 1 15,1-1-1-15,1 1 0 16,1 2 2-16,1 3-3 15,-1-2 1-15,0 3 0 16,0 1-1-16,-1-2 3 16,1 3-2-16,-1 3 6 15,1 5-3-15,-1 0 11 16,1-1-3-16,-2-1-10 0,2-3 19 16,-3-2-9-1,0 0-10-15,0 0 8 0,0 1-9 16,0 2 6-16,0-1-6 15,0 2 0-15,2-5 8 16,0 4-4-16,-2-4 1 16,2 5-1-16,0-1-2 15,1 0 4-15,-2 3-5 16,1-6 1-16,-1 5 8 16,-1-1-8-16,0-3-2 15,1-1 3-15,2-2-3 16,0 0 3-16,2-1-3 15,1-1 0-15,-2 0 2 16,1-2 2-16,2 1-3 16,-1 1-1-16,0 0 0 0,1 3 1 15,-1 1-1-15,0-2 0 16,1 1-2-16,0-2 5 16,-4 2 0-16,0 1-3 15,0 3 0-15,-3 0 1 16,1-2-1-16,0 0 0 15,-1-5-1-15,2-3 4 16,0 2-3-16,-2 0 0 16,1-2 1-16,2 3-2 15,-2 4 1-15,1 0 0 16,-1 1-2-16,1-1 5 16,-1-1-3-16,4-2 0 0,-2 4 0 15,-2-3-2-15,1 2 2 16,-1 2 0-16,1 1 1 15,-1 2 3-15,2 2-4 16,-3-1 0-16,0 2 2 16,0 1 3-16,2-2-5 15,-1 3 0-15,-1 1 3 16,3 2 0-16,-3-2 2 16,0-2 8-16,1 2 3 15,2-1-2-15,2 1-12 16,-1-5-1-16,-1-2 2 15,0-3 1-15,-1-6-4 16,-1 0 4-16,1 0-3 0,-2-2 4 16,-1 4-2-1,0-1-3-15,-1-1 7 0,1-3-4 16,-1 0-3-16,1-4 0 16,-1 0 2-16,1-1-2 15,0 3 0-15,-1 3 0 16,-1-1 7-16,3 2-6 15,-1 4 7-15,1-1-3 16,0-1-5-16,0 0 7 16,1-1-7-16,-1-2 0 15,0-2 0-15,-2-4 2 16,1-3-2-16,-1-2 0 16,1-3 2-16,-2 2-4 15,0-3 2-15,0 0 0 0,0 0 0 16,0 0 5-16,0 0-5 15,0 0 1-15,0 0 0 16,0 0 1-16,0 0-2 16,0 0-20-16,0 0-1 15,0-1-27-15,0-6-3 16,-3-5-15-16,-3 2-44 16,-4-3-39-16</inkml:trace>
  <inkml:trace contextRef="#ctx0" brushRef="#br0" timeOffset="21781.16">14659 5925 11 0,'0'0'76'0,"0"0"-37"15,0 0 3-15,0 0 28 16,0 0 15-16,0 0-48 15,27-44-27-15,-13 44-8 16,2 16 7-16,1 5 18 16,2 7 1-16,0 7 1 15,1 4-2-15,1-2-7 16,-2 2 6-16,-1-2-19 16,0-5-1-16,-5-5 3 15,3-4-8-15,-2-7 10 16,-1-5-4-16,-2-1-5 15,-4-3 11-15,-2-2-11 16,0-4 4-16,-1-1 1 0,-4 0-6 16,1 0 18-1,1 0 2-15,-1 0-5 0,4 0 5 16,1-3-16-16,0-5 6 16,2-1-3-16,-2-1-7 15,2-1 4-15,0 0-5 16,2-3 0-16,-3 0 0 15,1-3 4-15,-1-2-4 16,4-3 0-16,-1 0 4 16,1-1-5-16,2-2 1 15,-1 3 0-15,1-2-7 16,-2 4-2-16,-1-1 2 0,1 4-5 16,-4 2-7-1,-1 4 9-15,-3 2-5 0,-3 5 1 16,0 2 1-16,0 2-47 15,0 0-12-15,0 0-12 16,0 0-93-16</inkml:trace>
  <inkml:trace contextRef="#ctx0" brushRef="#br0" timeOffset="39644.14">7228 9033 42 0,'0'0'51'0,"0"0"7"16,0 0-16-16,0 0 6 15,0 0 3-15,0 0-15 16,0 0 8-16,0 0-13 16,-3-2-18-16,7-7-7 15,7 2-6-15,5-1 13 16,1 2-3-16,2-1-9 16,-4 5 2-16,0 2-3 15,-6 0 0-15,-6 0-2 0,-3 0 0 16,0 2-3-1,0 15 5-15,0 3 7 0,-6 7 16 16,-9 0-8-16,0-2-11 16,3-4 7-1,0-5-11-15,8-5 3 0,2-3-3 16,2-3 4-16,0-2-10 16,6-2 6-16,12-1-2 15,2 0-2-15,2 0 4 16,6-9-14-16,1-9-38 15,-4-3-46-15,5-5-69 16</inkml:trace>
  <inkml:trace contextRef="#ctx0" brushRef="#br0" timeOffset="39939.04">7537 8947 89 0,'0'0'53'15,"0"0"-14"-15,0 0 5 16,0 0-3-16,-27 90 5 16,27-69-35-16,0-4 3 15,0-6-7-15,3-5-7 16,5-6 7-16,-1 0-6 16,5 0 43-16,-2-20 0 15,2-4-28-15,0-5-6 16,-6 3 0-16,-3-1-4 0,-3 4 25 15,0 4-23 1,0 5-7-16,-4 5-2 0,-10 9 1 16,-5 0-33-16,-5 21-64 15,0 9-82-15</inkml:trace>
  <inkml:trace contextRef="#ctx0" brushRef="#br0" timeOffset="41506.37">7550 9399 82 0,'0'0'86'0,"0"0"-50"16,0 0 21-16,0 0 8 0,0 0-6 15,0 0-23-15,49 13-18 16,-41-3 10-16,3-3-7 15,-3 3-1-15,-5 1-17 16,-3 2-3-16,0 5 2 16,-4 7-1-16,-17 2 19 15,-4 4-20-15,1-5 1 16,7-8-5-16,10-2 2 16,4-5 1-16,3 0 1 15,0-1 0-15,10 1-2 16,2 1 2-16,3-5 0 0,-4 2 2 15,-1-1-1 1,-1-4 4-16,-5-1 7 0,-2-1-6 16,-2-1 15-1,0 4-11-15,0-1-8 0,0 6 5 16,-9-2-6-16,-3 4 0 16,3-2-1-16,3-5-41 15,3-2-4-15,3-3-44 16,0 0-44-16,3 0-56 15</inkml:trace>
  <inkml:trace contextRef="#ctx0" brushRef="#br0" timeOffset="41774.86">7759 9535 195 0,'0'0'192'0,"0"0"-190"15,0 0 1-15,0 0-3 16,0 0 32-16,0 0-14 15,25 58 8-15,-17-46-8 16,1-5-17-16,0 0 8 16,-2-5-9-16,1-2 7 15,1 0 22-15,3-14 0 16,-3-8-16-16,-2 1-1 16,-4 0-10-16,-3 6 20 15,0 6-18-15,-4 1-4 16,-10 8-3-16,-5 0-38 15,-3 2-16-15,-1 16-50 0,-2-2-198 16</inkml:trace>
  <inkml:trace contextRef="#ctx0" brushRef="#br0" timeOffset="43088.01">7935 13316 25 0,'0'0'42'0,"0"0"46"16,0 0-21-16,0 0 39 15,0 0-25-15,0 0-47 16,18-39-9-16,-16 23-2 16,-1 1-12-16,-1 1-6 15,0-2 1-15,0 4-6 16,0-1 15-16,-9 4-2 16,-6 5 2-16,0 4-15 15,-1 0-3-15,-2 6 1 16,2 17-4-16,2 3 6 15,5 2 0-15,2 2-3 16,7-5 2-16,0-7 1 16,0-2 0-16,0-6-5 0,4-6 4 15,-1-2-5-15,2-2 6 16,1 0-3-16,4-9 3 16,2-8 14-16,-3 4-10 15,-4 2 26-15,-2 6 4 16,-3 3-5-16,0 2-18 15,0 0-6-15,0 0-10 16,1 0 1-16,2 0-9 16,1 9 11-16,1 6 4 15,1 4-2-15,0 3 0 16,3 5-31-16,1-3-33 16,-1 1-117-16</inkml:trace>
  <inkml:trace contextRef="#ctx0" brushRef="#br0" timeOffset="43665.14">7980 13789 149 0,'0'0'8'16,"0"0"-6"-16,0 0 50 15,0 0-5-15,0 0-10 16,0 0 6-16,-9 85 3 16,9-63-3-16,0 0-15 15,0-3-16-15,0-3 13 16,0-8-24-16,0-4 0 16,0-1 11-16,0-3-11 15,0 0 43-15,0-10 12 0,3-11-17 16,8-8-34-16,3 0-5 15,3 7-1-15,-1 11-5 16,1 8-1-16,-1 3 7 16,2 0-1-16,0 15-8 15,-6 3 7-15,0 2-1 16,-6-2 3-16,-5-2-1 16,-1-1 4-16,0-3-3 15,-1 1 0-15,-13 1 4 16,-2-1 2-16,-2 1-6 0,0-2-5 15,0-1 1 1,3-2-70-16,-1-2-69 0,2-1-185 16</inkml:trace>
  <inkml:trace contextRef="#ctx0" brushRef="#br0" timeOffset="44154.86">7922 13757 22 0,'0'0'58'0,"0"0"-15"16,0 0-5-16,-8-84 29 16,7 74 7-16,-1 6-1 15,2 4 4-15,0 0-66 16,0 13-11-16,0 12 0 16,0 8 52-16,0 3-16 15,0-4-32-15,2-5 2 16,2-4-2-16,2 0 0 15,3-5-8-15,2-4-78 16,-1-5-171-16</inkml:trace>
  <inkml:trace contextRef="#ctx0" brushRef="#br0" timeOffset="47949.77">7698 8653 30 0,'0'0'44'0,"-136"0"60"15,60 0-43-15,-4 16-7 16,-6 4-9-16,-3 9-19 16,4 2-21-16,5 5 4 15,8 3-6-15,8 4 5 16,13 9-5-16,14 6 6 16,10 5 5-16,16 3-6 15,5 2 3-15,6-2-11 16,8-1 2-16,19-5 5 15,13-7-7-15,11-8 3 0,8-12 13 16,7-4 7-16,9-10 0 16,1-6-12-16,3-12-1 15,-2-1 1-15,-5-11 9 16,-3-17-4-16,-8-10 8 16,-4-11-16-16,-4-9 1 15,-5-6-3-15,-8-9 0 16,-4-6 2-16,-11-7-8 15,-8 3 1-15,-4 2-10 16,-13 15 9-16,0 12-9 16,-10 15-23-16,-11 16-50 15,-6 22-2-15,3 2-34 0,6 33-113 16</inkml:trace>
  <inkml:trace contextRef="#ctx0" brushRef="#br0" timeOffset="48478.68">8086 9392 68 0,'0'0'74'15,"-106"-11"-30"-15,46 11-6 16,-8 0-24-16,-4 8 19 16,-2 16-10-16,0 12 10 15,4 7 19-15,6 8-27 16,6 3-14-16,4-1 10 15,11-4-8-15,16-6-3 16,12-3-10-16,15-1 9 16,0 0-7-16,22-4 0 15,13 1-2-15,11-6 6 16,9-10-6-16,8-8 0 0,4-9-5 16,5-3 19-16,-4-10-33 15,-5-18 19-15,-5-9-42 16,-6-3 17-16,-4-7 19 15,0-5 6-15,-6-5 14 16,-5-4-13-16,-7-3 24 16,-8-3-14-16,-8 1-5 15,-10 5 7-15,-4 11-11 16,-6 13-2-16,-22 15 0 16,-9 19-69-16,-7 3-56 15,-2 19-84-15</inkml:trace>
  <inkml:trace contextRef="#ctx0" brushRef="#br0" timeOffset="52009.06">8365 9450 5 0,'0'0'36'0,"0"0"8"16,0 0 13-16,0 0-23 15,0 0-21-15,0 0 15 16,0 0-12-16,0-20 5 16,0 18 17-16,0-1-30 15,0 0 17-15,0 1 1 16,0 2-25-16,0-2 21 15,0 2-12-15,0 0 3 16,0 0-9-16,0 0 1 16,0 0-5-16,0 0 0 15,0 0 0-15,0 0 1 0,0 0 1 16,0 0-2-16,0 0 0 16,0 0 6-16,0 0-5 15,0 0-1-15,0 0 3 16,0 0 13-16,0 0-10 15,0 0 0-15,0 0 2 16,0 0-7-16,0 0 11 16,0 0-12-16,0 0 0 15,0 0-1-15,0 0 2 16,0 0-1-16,0 0 0 16,0 0-6-16,0 7 5 15,1 10-1-15,4 4 2 16,-2 0 8-16,-2 3-6 15,1-1-1-15,-1-3-1 16,1-1 6-16,-1-2-2 0,1 0-4 16,-1-6 0-16,1 0 0 15,-2-4 2-15,3-3-2 16,-3-4 0-16,0 0 6 16,0 0-6-16,0 0 0 15,0 0-5-15,0 0 4 16,0 0-73-16,7 0-65 15,-2 0-52-15</inkml:trace>
  <inkml:trace contextRef="#ctx0" brushRef="#br0" timeOffset="52515.71">8532 9455 3 0,'0'0'73'15,"0"0"17"-15,0 0-18 16,0 0-52-16,0 0-10 16,0 0 39-16,27 24-10 15,-15-9-12-15,3-1-20 0,-3-1 13 16,-1-3-17 0,-3-1-3-16,-2 1 4 0,2-3-1 15,-2 0-6-15,-1-3-1 16,0-2-78-16,-1-2-46 15,-1 0-70-15</inkml:trace>
  <inkml:trace contextRef="#ctx0" brushRef="#br0" timeOffset="52767.84">8635 9420 70 0,'0'0'36'0,"0"0"-19"0,0 0 55 16,0 0-10-16,0 0-10 15,0 0-10-15,-48 65-12 16,32-48-14-16,2 0-3 16,1-1-9-16,1-7-1 15,4 3-3-15,2-3 3 16,1 1-8-16,5-2-33 15,0-1-81-15,0-4-64 16</inkml:trace>
  <inkml:trace contextRef="#ctx0" brushRef="#br0" timeOffset="53340.8">8905 9415 113 0,'0'0'71'15,"0"0"0"-15,0 0-8 0,0 0 4 16,0 0-25-16,0 0-21 16,-66-5 3-16,57 10-23 15,-1 15 9-15,4 3 0 16,0 4-10-16,6 0 15 16,0-3-14-16,0-5 3 15,0-6-1-15,0-3 0 16,0-7-3-16,3-1 0 15,0-2 3-15,2 0-9 16,5-2 12-16,2-18 1 16,4-8 9-16,-1-6-15 15,0-2-1-15,-3-7-2 0,-1-2-14 16,-3 0 7 0,0 2-4-16,-4 10 10 0,1 10 0 15,-4 12 6-15,1 9 25 16,-2 2-27-16,0 2-1 15,0 18-3-15,0 9 1 16,0 4 4-16,0 5 5 16,0 3-5-16,0-2-2 15,0 1 0-15,3-4-3 16,0-1-21-16,-3-9-54 16,0-5-112-16</inkml:trace>
  <inkml:trace contextRef="#ctx0" brushRef="#br0" timeOffset="55078.14">8041 8890 16 0,'0'0'23'16,"0"0"-21"-16,0 0 1 16,0 0 22-16,0 0 32 15,0 0 4-15,0 0-17 0,0 0-17 16,0 0 14 0,0-2-23-16,0-1-5 0,0-1 3 15,0 0-15-15,0-2 4 16,0-1 2-16,5 0-6 15,-2 0 14-15,2 0-11 16,1 1-2-16,2-2-1 16,1-2 1-16,1 2-4 15,4 1 2-15,-5 2 0 16,7 0-1-16,-4 0 1 16,-3 4 0-16,0 1 0 15,-6 0-2-15,0 0-1 16,0 0 3-16,0 0-8 15,-3 13 2-15,0 3 6 16,0 2-2-16,0-2 1 0,-9 4 2 16,-2-4 5-16,-2 0-6 15,3-2 0-15,2-2 3 16,1-1-2-16,2-2-1 16,4 2 0-16,-1-5 5 15,2 0-2-15,0-1-3 16,0-3 0-16,0-1 13 15,6-1 0-15,12 0 16 16,0 0-9-16,5-1-14 16,-1-8-3-16,0 1-3 15,1 0-7-15,2 0-34 16,-1 0-98-16,-2-1-111 0</inkml:trace>
  <inkml:trace contextRef="#ctx0" brushRef="#br0" timeOffset="55365.13">8407 8745 49 0,'0'0'112'0,"0"0"-111"16,0 0 19-16,0 0 34 16,0 0-3-16,0 0 1 15,85 36-22-15,-72-25-10 16,2-2-14-16,-6 0-3 16,2-1-6-16,-3-1-27 15,-2-1-79-15,-3-4-43 16</inkml:trace>
  <inkml:trace contextRef="#ctx0" brushRef="#br0" timeOffset="55609.8">8520 8722 34 0,'0'0'40'0,"0"0"25"16,0 0-5-16,0 0-18 16,0 0-2-16,0 0-27 15,-85 99-7-15,72-76-5 16,5 3 6-16,2-2-6 16,3 3-1-16,3-1-5 15,0-3-60-15,0-9-157 16</inkml:trace>
  <inkml:trace contextRef="#ctx0" brushRef="#br0" timeOffset="56167.06">8802 8745 31 0,'0'0'89'0,"0"0"-20"16,0 0-3-16,0 0 6 15,0 0-21-15,0 0-41 16,-49 22 21-16,44 3-22 16,2-3 3-16,3 1 0 15,0-4-11-15,0-4 9 16,0-5-10-16,2-3 0 16,1-5-2-16,3-2 2 15,4 0 0-15,2-16 11 16,2-5-8-16,-1-3 9 15,-4-4-12-15,-1-2 0 0,-4-1-1 16,-1 1-3 0,-3-2 4-16,0 4 0 0,0 8 3 15,0 10-1-15,0 6-1 16,1 4 12-16,2 6-13 16,3 22-2-16,-1 11 2 15,1 5 25-15,1 5-22 16,1 7 10-16,-1 1-13 15,2 2 0-15,1-2-4 16,1-6-17-16,-2-7-71 16,-3-5-137-16</inkml:trace>
  <inkml:trace contextRef="#ctx0" brushRef="#br0" timeOffset="57638.57">8173 13297 20 0,'0'0'22'0,"0"0"-22"16,0 0 0-16,0 0 0 0,0 0 0 15,0 0 6 1,-20 8-3-16,20-8 13 0,0 0 2 16,0 2-5-16,0-2 9 15,0 0 12-15,0 0 10 16,0 0 6-16,-2 0-27 16,1 0 7-16,1 0 6 15,0 0-8-15,0 0-3 16,0 0-25-16,0-2-12 15,12-6 10-15,9-1 4 16,4-2 3-16,-1-2-5 16,3 2 8-16,-2-1-7 0,-1 1-1 15,1 0 0 1,1 0-4-16,-1 3 5 0,-1-1-1 16,-5 2 0-16,-5 2-14 15,-2 1 8-15,-3 0 0 16,-3 2 2-16,-5 1 2 15,1-2 1-15,-2 0 0 16,0 0-2-16,0-1 0 16,0 0-1-16,-11 1 4 15,1-2 0-15,-2 2-5 16,1 0 5-16,1-2 0 16,1-1-1-16,0 0 4 15,3 1-9-15,-1 2 6 16,4 0 0-16,1 3 4 15,2 0 0-15,0 0 1 0,0 0-5 16,12 1 0-16,12 11 2 16,0-1-2-16,1-3 0 15,-4 2 0-15,-6 0 2 16,-7 0-2-16,-8 3 0 16,0 1-1-16,-8 4 1 15,-7-2 4-15,-1-1-3 16,7 2-1-16,4-1-2 15,4-3-152-15</inkml:trace>
  <inkml:trace contextRef="#ctx0" brushRef="#br0" timeOffset="59105.75">8672 12980 22 0,'0'0'46'0,"0"0"-10"15,0 0 5-15,0 0-19 16,0 0-9-16,0 0-13 15,0-8 5-15,0 8-5 16,0 0 0-16,0 0 2 16,0 0 9-16,0 0-10 15,0 0-1-15,0 0 7 16,0 0-6-16,0 1 11 16,0 3-5-16,0-2 6 15,0 1 3-15,0 2-15 16,0 5 23-16,0 0 9 15,0 5-8-15,3-2 7 0,2 2-10 16,-2 0-16 0,1-2 15-16,-1 1-20 0,2 0 3 15,-4 3-4-15,1 0 5 16,-1 2-11-16,-1 0-4 16,0-3-69-16,3-3-18 15,-2-6-53-15</inkml:trace>
  <inkml:trace contextRef="#ctx0" brushRef="#br0" timeOffset="59413.04">8820 13041 35 0,'0'0'121'15,"0"0"-117"-15,0 0 36 16,0 0 4-16,0 0-8 16,0 0-9-16,64 39-26 15,-54-29 4-15,1-2 1 16,-3-1-5-16,2-3-2 0,-4-1-12 15,1-3-29 1,1 0 1-16,2 0-48 0,-2 0-45 16</inkml:trace>
  <inkml:trace contextRef="#ctx0" brushRef="#br0" timeOffset="59626.17">8954 13009 30 0,'0'0'77'16,"0"0"-41"-16,0 0 31 16,0 0-3-16,0 0-19 0,0 0-9 15,-58 49-21 1,49-35-9-16,0 3 2 0,2-1-5 16,-2-1-3-16,0 0 0 15,3 0-31-15,3-3-54 16,3-6-104-16</inkml:trace>
  <inkml:trace contextRef="#ctx0" brushRef="#br0" timeOffset="60410.2">9133 12852 92 0,'0'0'90'15,"0"0"-31"-15,0 0 17 16,0 0-1-16,0 0-20 15,0 0-19-15,-52 0-32 16,52 27 1-16,0 6 22 0,0 0-15 16,0 1-2-16,0-6-2 15,3-6-3-15,3-4 0 16,0-8-5-16,1-2 0 16,1-8 9-16,-1 0-8 15,4-1 11-15,4-20-4 16,-2-6-3-16,0-6-4 15,0-5-1-15,-4-4-2 16,-1-3-9-16,-2-5 10 16,-3-3 1-16,-3 1-2 0,0 9 4 15,0 13-2 1,0 15 0-16,0 12 15 0,0 3 18 16,0 13-33-16,0 21 0 15,0 15 15-15,0 8-10 16,0 0 6-16,0 0-11 15,0-1-5-15,0 1 3 16,0-8-115-16,8-7-178 16</inkml:trace>
  <inkml:trace contextRef="#ctx0" brushRef="#br0" timeOffset="61512.11">8314 13869 136 0,'0'0'157'0,"0"0"-88"15,0 0-35-15,0 0 29 0,0 0-26 16,64-94-30-16,-1 69 25 16,19-4-21-16,12 1-3 15,15 0 11-15,1 0-13 16,-5-1-2-16,-8 5-2 16,-12 1-2-16,-18 0 2 15,-12 6 0-15,-10 3-2 16,-12 5 1-16,-11 2 2 15,-7 5-3-15,-6 2 0 16,-4-2 0-16,-4 2-7 16,-1 0 4-16,0 0 3 15,0 0-6-15,0 0 10 16,0 0-4-16,0 0 0 0,0 0 6 16,-4 0-10-16,-7 0 4 15,2 0 0-15,-1 0-2 16,4 0 6-16,-2 0-4 15,4-2 0-15,-5-1 4 16,4 1-7-16,1 1 3 16,1-1 0-16,1 2 6 15,2-1 1-15,0 1 7 16,-1 0 2-16,1 0-15 16,0 0 17-16,0 0-18 15,0 0-2-15,0 0-5 16,6 0 10-16,3-1-3 15,6-1 0-15,-5 1 6 0,0 1-10 16,-2-2 4-16,-5 2 0 16,0 0-6-16,-3-4 14 15,0 0-8-15,3-6 3 16,-3-3 3-16,0 2 2 16,0-1-8-16,0 5 0 15,0 3 17-15,0 2-12 16,-3 2 11-16,3 0-10 15,0 0-2-15,0 0-8 16,0 0-6-16,0 4 9 16,9 11-7-16,6 5 12 15,-3 0-4-15,1-2 0 0,-5-2 2 16,-1 0-3 0,-4-2 1-16,0-2 0 0,-3 2-4 15,0 3 4-15,0 1-18 16,-10 0-65-16,-1-2-76 15,1-7-176-15</inkml:trace>
  <inkml:trace contextRef="#ctx0" brushRef="#br0" timeOffset="62143.85">9708 13329 123 0,'0'0'128'16,"0"0"-94"-16,0 0 24 16,0 0 29-16,0 0-35 15,0 0-3-15,-2-81-15 16,15 74-25-16,4 3-8 16,2 2 6-16,-2 2-7 15,4 0 0-15,-6 10 0 16,-5 0-6-16,-4 8 6 0,-6-1 0 15,0 4 4-15,-8 0-3 16,-8 1 15-16,1 0-3 16,2-2-7-1,5-2 8-15,4-2-9 0,4 0 6 16,0-3-11-16,0-2 5 16,9-4 1-16,9 0-6 15,3-6 2-15,4-1-5 16,5 0-8-16,3 0-66 15,-2-5-69-15,-3-7-237 16</inkml:trace>
  <inkml:trace contextRef="#ctx0" brushRef="#br0" timeOffset="62378.82">10078 13235 154 0,'0'0'253'0,"0"0"-210"16,0 0-37-16,0 0 39 16,0 0 24-16,88 60-35 15,-72-37-10-15,-4-4-14 16,2-2-4-16,-1 1-4 16,-3-7-2-16,-2-3-8 15,2-2-9-15,-4-6-64 16,0 0-51-16,-1 0-108 0</inkml:trace>
  <inkml:trace contextRef="#ctx0" brushRef="#br0" timeOffset="62548.85">10236 13280 123 0,'0'0'131'0,"0"0"-99"16,0 0 20-16,0 0 43 15,0 0-46-15,0 0-7 16,-57 43-7-16,38-20-27 15,-2 0 1-15,4 1-9 16,3-2-8-16,6-2-29 16,5-5-64-16,3-3-100 15</inkml:trace>
  <inkml:trace contextRef="#ctx0" brushRef="#br0" timeOffset="63269.75">10467 13273 12 0,'0'0'22'0,"0"0"13"15,0 0 12-15,0 0-10 16,0 0 36-16,0 0-35 15,-12-50 0-15,9 39 13 16,-1 3-19-16,-2-1-8 16,-2 2 0-16,-5-3-24 15,4 3 17-15,-2 1-9 0,0 5-3 16,0-1 13-16,5 2-16 16,-3 3 8-16,0 20-10 15,-1 8 6-15,2 5 3 16,5 2-9-16,3-4 1 15,0-7 8-15,0-2-6 16,8-10-2-16,4-7 1 16,1-3 2-16,-1-5 7 15,6 0 9-15,-2-14 6 16,4-10-2-16,-2-6-19 16,1-4 8-16,-4-6-4 15,1-2-9-15,-5-4 21 0,-4-3-21 16,-4 0 0-1,-1 4 1-15,-2 11 3 0,0 13-4 16,0 11 30-16,0 8 15 16,0 2-11-16,0 13-34 15,-9 23 0-15,-5 13-7 16,-3 11 10-16,3-3-3 16,8-2 0-16,1-4 0 15,4-10-5-15,1-6-45 16,0-3-37-16,0-6-13 15,-6-2-86-15,-4-4-153 16</inkml:trace>
  <inkml:trace contextRef="#ctx0" brushRef="#br0" timeOffset="63623">9371 13972 173 0,'0'0'142'0,"0"0"-100"16,0 0-39-16,0 0 22 15,0 0 16-15,0 0-19 16,53 18 78-16,38-28-59 0,25-23-9 15,17-6-23-15,6-8-4 16,-6 2 1-16,-12 1-6 16,-15 2 0-16,-14 2 3 15,-13 7 1-15,-13 3-6 16,-14 8 2-16,-18 10-7 16,-14 8-51-16,-17 4 49 15,-3 0-36-15,-27 2-28 16,-24 12-118-16</inkml:trace>
  <inkml:trace contextRef="#ctx0" brushRef="#br0" timeOffset="64109.06">8559 13473 306 0,'0'0'81'0,"0"0"-72"15,137-55 42-15,-58 31-4 16,12 2 18-16,8 0-32 16,1-3-31-16,-1 3 6 15,-6-1-8-15,-11 4 0 16,-13 3-1-16,-17 3 1 0,-19 4-22 16,-14 7-30-16,-13 2-66 15,-6 0-66-15</inkml:trace>
  <inkml:trace contextRef="#ctx0" brushRef="#br0" timeOffset="74601.98">3480 6340 42 0,'0'0'63'0,"0"0"-34"15,-106-47-6-15,75 35 4 0,1-1-1 16,6 2 22-16,2 4 8 15,13 4 20-15,4 3-11 16,4 0-40-16,1 0-25 16,9 1-6-16,33 15-7 15,43 2 13-15,43-5 1 16,53-11 20-16,50-2 3 16,48-4-19-16,40-14 3 15,21 0-8-15,11-1-12 16,-2-4-15-16,-12-7 14 15,-16-5 13-15,-17-1 4 16,-26 7 0-16,-29 6-8 16,-30 2-2-16,-38 3-30 15,-43 6 16-15,-49 4-35 16,-42 3 0-16,-29 3-2 0,-18 0 17 16,-21 2 26-16,-31 0-46 15</inkml:trace>
  <inkml:trace contextRef="#ctx0" brushRef="#br0" timeOffset="76414.98">3185 6461 9 0,'0'0'39'0,"0"0"26"16,0 0 4-16,0 0-69 16,0 0 5-16,-9 104 11 15,12-19 7-15,13 24 24 16,4 15-2-16,7 11 0 15,10 11-14-15,6-2-27 16,4 9 0-16,2 11 2 16,-4 6 3-16,-1 10-7 15,-5-4 3-15,-3-5-3 16,-8-3 8-16,-10 2 7 16,-6 14 5-16,-2 14 8 15,-2 7-13-15,2 5-4 0,5-4-4 16,3-4-8-1,3 7 12-15,6 4 2 0,-2 7-9 16,5-3 12-16,-1-2-16 16,2-1 19-16,6 8-9 15,5 2-7-15,7 2 20 16,2-9-13-16,7-13-1 16,0-15-3-16,-3-5-8 15,-5-3 25-15,-1-8-25 16,-7 0 0-16,-2-18 7 15,-9-10-7-15,-4-7 0 16,-12-8 0-16,1-4 1 0,-7-1-4 16,-6-7 3-1,-3-8-2-15,0-12-5 16,0-16 7-16,0-15 0 0,0-14 0 16,0-9 5-16,0-9-7 15,0-11 2-15,0-2 0 16,0-9-3-16,0-7 4 15,0-2-1-15,0-4 0 16,0 0 2-16,0 2-4 16,-1 0 2-16,-7 5 0 15,-8 7-3-15,-1 9 3 16,-8 6 0-16,-5 4 0 16,-1 13 6-16,-5-4-12 15,5-2 6-15,-1-3 0 16,4-10 0-16,9-8 2 0,7-5-2 15,5-7 0 1,4-6 5-16,3-1-8 0,0 0 3 16,0 0-2-16,0 0-5 15,0 0-6-15,17 0 9 16,22 0 4-16,27 0 2 16,32-11 16-16,26-10-17 15,24-8-1-15,26-5 3 16,16-8-3-16,16-4 2 15,16-5-2-15,23 2 7 16,13 9-11-16,10 8 4 16,-1 1 0-16,-7 4 4 15,-8-4-2-15,-7 3-2 0,-8-1 0 16,-18-2 6 0,-11-1-6-16,-20-4 0 0,-17 4 3 15,-10 4-1-15,-17 4-1 16,-15 7-1-16,-18 4 2 15,-17 6 4-15,-12 0-9 16,-13 3 3-16,-2 0 0 16,-3-3-3-16,3 2 5 15,0-2-2-15,-4 4 0 16,-7 2-3-16,-9-2-4 16,-14-1 2-16,-8-5 5 15,-9-2 0-15,-4-5 7 0,-3-7-4 16,1-3 2-1,1-5 1-15,-2-1 16 0,4-1-4 16,-1-1-12-16,6 5 9 16,-1 2-10-16,-1 6-5 15,-1-3 0-15,0-3 7 16,-3-2-10-16,1-7 3 16,-1-5 0-16,-1-8-3 15,2-3 7-15,1-13-4 16,0-9 0-16,1-10 4 15,0-18-9-15,-4-18 5 16,-5-17 0-16,-6-19-5 16,0-12 10-16,-11-9-5 15,-13-5 3-15,-2-3 3 16,-6-9 11-16,1-9-17 0,3-15 3 16,1 1-11-16,6-2 5 15,3 1-27-15,6-10-7 16,5-21-23-16,7-8 42 15,0-1-12-15,0 7 25 16,5 10-9-16,1-4 19 16,-6 9-5-16,0 12 4 15,-28 17 2-15,-18 20 13 16,-8 7 1-16,-13 7-9 16,-3 6 6-16,0 11-11 0,4 22-5 15,6 23-1 1,4 27 0-16,1 24 1 0,-5 20-1 15,-4 17 0 1,-10 11-7-16,-12 10 7 0,-8 2 0 16,-8 0 0-16,0 0 5 15,5 0-4-15,4-4-1 16,8-6 0-16,4-2-4 16,4-3 9-16,2-5-5 15,-5-4 0-15,-11-5 2 16,-17-2-8-16,-29-1 6 15,-30 6-16-15,-33 7 0 16,-31 10-61-16,-33 9-62 16,-32 6-118-16</inkml:trace>
  <inkml:trace contextRef="#ctx0" brushRef="#br0" timeOffset="77461.92">5909 15394 439 0,'0'0'13'16,"33"94"-13"-16,-8-8 9 15,-1 12-3-15,-9-4-1 16,-4-10-1-16,-1-12 1 15,-1-18-5-15,3-14 0 16,1-15 1-16,-5-14 5 16,-4-8-6-16,1-3 10 15,-2-17 18-15,4-21 19 0,-1-19-47 16,-4-14 0-16,-2-15-3 16,0-12 5-16,0-10-2 15,0-4 0-15,0 6 3 16,22 14-4-16,11 24 1 15,9 25-4-15,0 27-1 16,-4 16-4-16,-7 0 9 16,-11 29-2-16,-13 12 4 15,-7 11-6-15,-8 3 4 16,-19 0 0-16,-6-8-1 16,5-6 6-16,2-9-5 15,7-7 2-15,5-3 3 16,10-3 4-16,4-1-5 0,0 0-4 15,4 1 18-15,11-1-17 16,4 3 11-16,3 1-8 16,3 2 1-16,3 0-6 15,2-1 1-15,6-6-67 16,4-6-44-16,3-11-151 16</inkml:trace>
  <inkml:trace contextRef="#ctx0" brushRef="#br0" timeOffset="77921.5">6700 15554 343 0,'0'0'76'15,"-33"86"-41"-15,11-32-1 0,1-4 6 16,2-6-8-16,2-4 3 16,9-12-28-16,4-11 1 15,0-11-4-15,4-6-1 16,0-22 19-16,0-27 23 15,7-23-42-15,2-14-3 16,3-12 0-16,4-9-5 16,8-1 2-16,12 7-17 15,9 19 3-15,4 29 10 16,-7 34 0-16,-9 19 7 16,-8 29-3-16,0 28 3 15,-4 14 9-15,-6 9-9 16,-3-1 0-16,-2-7-3 0,-2-10 10 15,1-15-7-15,3-15 0 16,-5-11 4-16,1-17-7 16,-2-4 3-16,6-20 0 15,-2-20-4-15,-1-14 4 16,-9-8 0-16,0-6-1 16,-18 2 5-16,-23 6 2 15,-15 15-4-15,-7 20-2 16,-5 18 2-16,2 7-2 15,14 31 0-15,12 8 0 16,20 11-13-16,19-1-33 16,1 0-65-16,31-13-103 0</inkml:trace>
  <inkml:trace contextRef="#ctx0" brushRef="#br0" timeOffset="78372.75">7370 15362 330 0,'0'0'66'0,"0"0"0"16,0 87-37-16,-2-66 5 15,1-7-13-15,1-9 20 16,0-5-20-16,0 0-21 16,0-25 47-16,3-24 1 15,10-19-42-15,-1-17-12 0,3 0 11 16,0 9-5-16,1 23 0 15,-4 23-12-15,2 28 5 16,-1 13-7-16,-4 38 14 16,-1 25 6-16,-7 6-2 15,-1 3-1-15,0-15-3 16,0-23 7-16,0-17-9 16,0-25 2-16,12-5-4 15,19-38-5-15,7-25 9 16,1-23-10-16,2-13 5 15,1-2-4-15,10 8 3 16,-2 20-12-16,-6 27 15 16,-11 34 3-16,-11 21 0 15,-8 51 3-15,-7 33 57 0,-7 37-25 16,-10 20-1-16,-12-7-31 16,6-14 0-16,16-37-6 15,0-25-59-15,11-14-13 16,-5-17-182-16</inkml:trace>
  <inkml:trace contextRef="#ctx0" brushRef="#br0" timeOffset="78870.17">5724 16547 423 0,'-97'29'93'0,"54"-5"-60"0,43-10-26 15,46-14-7-15,60-20 0 16,58-40 38-16,47-22-11 16,39-18-11-16,25-9-16 15,16 0-6-15,-6 6-19 16,-14 8-5-16,-35 18 30 16,-50 23-1-16,-59 26 9 15,-63 28-22-15,-64 24-10 16,-42 32-33-16,-68 23 50 15,-50 15 7-15,-38 9-12 16,-29 4 6-16,-19-1 6 16,0-1 0-16,4-7 40 0,8-4 12 15,15-12 21-15,41-14-26 16,59-23-8-16,56-19-6 16,63-25-33-16,64-8 3 15,82-49-3-15,77-40 0 16,74-40 15-16,65-15-15 15,28-2 0-15,9 13 3 16,-16 16 6-16,-39 16-7 16,-50 24-2-16,-67 23 0 15,-81 26-7-15,-69 18 7 16,-63 17-40-16,-26 7-62 16,-55 23 101-16,-30 15-10 15,-21 9 0-15,-7-3-107 0,11-5-116 16</inkml:trace>
  <inkml:trace contextRef="#ctx0" brushRef="#br0" timeOffset="214678.93">16506 16373 87 0,'0'0'83'16,"0"0"-42"-16,0 0 4 15,0 0-16-15,0 0-3 16,0 0-7-16,0 0 13 15,0 0 10-15,0-1-25 16,0 1-17-16,0 14-7 16,0 5 7-16,0 5 22 15,0 3 10-15,-3-2-8 16,-3 2 8-16,-1-1-2 16,3-4-12-16,-2 2-8 15,3-4-7-15,0 3-1 0,-1-5-2 16,3 0 6-1,-2-2-7-15,1-8 1 0,1 1-10 16,1-4-13-16,0-3-71 16,0-2-46-16,7 0-119 15</inkml:trace>
  <inkml:trace contextRef="#ctx0" brushRef="#br0" timeOffset="-214367.49">16757 16412 85 0,'0'0'96'0,"0"0"-39"16,0 0 7-16,0 0 6 16,-55 108-19-16,47-73-18 15,2 4 7-15,2 3-15 16,2-2-15-16,2 0 11 16,0-4-21-16,0-5 3 15,11-8-3-15,4-9 4 16,3-11-4-16,4-3 8 0,3-4-1 15,4-19 12-15,-4-6-16 16,1-7 7-16,-7-5 2 16,-7-2-5-16,-3-8 17 15,-8-1-23-15,-1 1 4 16,0 1-4-16,-13 15-1 16,-5 13-1-16,-8 11 1 15,-2 11-19-15,-3 0-9 16,-1 9-107-16,0 9-106 15</inkml:trace>
  <inkml:trace contextRef="#ctx0" brushRef="#br0" timeOffset="-213353.96">14000 17483 17 0,'0'0'33'0,"0"0"26"16,-40 119 8-16,35-80-26 16,2 0-22-16,3-8-17 15,0-7 3-15,0-6-3 16,6-1-4-16,2-7 1 15,0-7-3-15,-1-2 2 16,0-1 2-16,1 0 44 16,5-17 47-16,0-7-53 0,4-6-14 15,-2-6-8-15,1-5-11 16,1-3 11-16,-3 1 5 16,-5 3-10-16,-4 3 2 15,1 10-4-15,-5 11 12 16,-1 10 2-16,0 6-9 15,0 1-14-15,0 24-16 16,0 6 16-16,0 5 21 16,0 2-20-16,0-4 5 15,5-2-6-15,-1-8 5 16,2-10-5-16,-1-7 0 16,-2-7 0-16,0 0 0 15,4 0 3-15,2 0 5 0,6-15-8 16,3-6-8-1,3 1-92-15,-3-1-59 0</inkml:trace>
  <inkml:trace contextRef="#ctx0" brushRef="#br0" timeOffset="-212417.66">14620 17433 188 0,'0'0'75'16,"0"0"14"-16,0 0 28 16,0 0-59-16,0 0-12 15,0 0-13-15,-3-14-30 16,13 4 2-16,3-3-2 0,5 0-3 15,4-4 1-15,6-2 4 16,4 0-5-16,5-5 0 16,8 0 6-16,10-2-12 15,9-4 6-15,11-2 0 16,6 2 1-16,7 0 5 16,4 0-7-16,4-3 1 15,2 0 0-15,0 3 2 16,-2 2-2-16,-5 1 0 15,-10 3-4-15,-7 1 14 16,-13 0-15-16,-5 3 5 16,-3-3 0-16,-2 7-3 0,-6 0 3 15,-8 3-1-15,-8 6-2 16,-12 2 6-16,-8 2-2 16,-6 3-1-16,-3 0 1 15,2 0-3-15,-2 0 2 16,5 0 0-16,3 0-3 15,6-2 1-15,8 1 2 16,6-2 0-16,7-1 5 16,0-1-10-16,3 0 7 15,-3-1-2-15,0 2 0 16,1-3 0-16,-2 2 0 16,-4 0 3-16,-8-1-2 15,-11 5 2-15,-7 0-3 0,-4 1 0 16,0 0 7-1,0 0-4-15,0 0 8 0,0 0-11 16,-3 0 4-16,-5 0-2 16,-2 0-2-16,4 0 0 15,0 0 0-15,0 0 3 16,0 0-3-16,-2-1 0 16,0-2-9-16,-1-4 6 15,-2 2-13-15,0-3 7 16,0 2-2-16,2 3-24 15,0-5 3-15,3 5 25 16,2-1 7-16,1-1-4 0,0 3 4 16,-2 1 0-16,0-1-1 15,0 0-48-15,-3 1-86 16,2 0-87-16</inkml:trace>
  <inkml:trace contextRef="#ctx0" brushRef="#br0" timeOffset="-211794.58">16256 16665 187 0,'0'0'80'0,"0"0"59"16,0 0-38-16,0 0-45 16,0 0-51-16,0 0-5 0,-3 3-10 15,15 11 10-15,5 3 12 16,2 3 11-16,0-5-21 16,-2-1-1-16,-1 0 7 15,1-1-4-15,0-5-3 16,2 2-1-16,-1-1 1 15,3-5 5-15,-2-1-2 16,-2-1-3-16,-5-1-1 16,-6 2 4-16,-5-3-4 15,-1 0 0-15,0 0 0 16,0 3-4-16,0 3 7 16,-4 5-3-16,-9 1 39 15,-3 2-16-15,0-1 5 0,-2 4-13 16,-3-2-13-1,1 3 12-15,1 2-12 0,2-1-2 16,2-2 0-16,3 0 2 16,3-5-7-16,3 1 2 15,3-3-53-15,3-5-37 16,0-5-143-16</inkml:trace>
  <inkml:trace contextRef="#ctx0" brushRef="#br0" timeOffset="-209431.92">19032 17345 50 0,'0'0'11'0,"0"0"0"15,0 0 58-15,0 0 13 16,0 0-26-16,0 0-1 16,-4 97-1-16,-4-47-9 15,-2 0-6-15,1 4-30 16,0-9 6-16,0-6-11 15,3-13-1-15,2-8 0 16,2-5-3-16,2-7 0 16,0-3 9-16,0-3-9 15,0 0 17-15,0 0 10 16,0-9-4-16,0-5 17 16,0-5-40-16,6-1 0 15,2 1 7-15,0 4-5 0,1 6 1 16,4 5-3-16,1 4-4 15,3 0-1-15,4 1 5 16,-2 12-1-16,-4 3-2 16,-5 2-5-16,-4 5 8 15,-6 2-6-15,0 0 6 16,-3 1 9-16,-16-1-8 16,-6-5 13-16,-2-3 6 15,0-7-13-15,4-3 24 16,3-4-20-16,0-3-8 15,4 0 9-15,-2 0-12 16,4-11 6-16,1-6-6 0,6-2-27 16,4-3-56-16,3-1-100 15,0 0-231-15</inkml:trace>
  <inkml:trace contextRef="#ctx0" brushRef="#br0" timeOffset="-208414.76">18593 17394 91 0,'0'0'140'0,"0"0"-86"0,0 0 26 16,0 0 0-16,0 0-37 15,0 0-39-15,-55-63 13 16,35 49-10-16,1-3 4 15,0 2 3-15,4-3-6 16,0-4 8-16,0 2-12 16,-1-4-1-16,-1-2 12 15,1 3-15-15,-3-1 2 16,-1 1-2-16,-3 1 0 16,-7-1-1-16,-3-1 1 15,-5 1 0-15,-11-2 0 0,-10-3 0 16,-4-1 0-1,0 2 6-15,5 0 7 0,7-3 0 16,-4-1-13-16,-1-3 5 16,-3 3-3-16,7 4 3 15,10 9-5-15,8 2 10 16,12 3-10-16,5 5 27 16,4 2-24-16,4-1-2 15,0 3 8-15,0-1-6 16,2-2-3-16,-3 0 2 15,-3-2 1-15,-2 2-4 16,-2-2 1-16,-2 3 0 0,0 0-4 16,0 1 5-1,-1 2-1-15,-4-2 0 0,1 2 3 16,-3 0-4-16,4 0 1 16,1 1 0-16,2 0-3 15,4 0 5-15,0 2-2 16,6-3 0-16,1 3 6 15,5 0-9-15,2 0 3 16,-1 0 0-16,2 0 0 16,0 0 0-16,0 0 0 15,0 0 0-15,0 0 2 16,0 0-6-16,0 0 4 16,0-2 0-16,0 2-4 0,0 0 6 15,0 0-2 1,0 0 1-16,0 0 5 0,0 0-5 15,0 0-1-15,0 0 0 16,0 0-2-16,0 0 2 16,0 0 0-16,0 0 0 15,-3 0-13-15,-4 0-67 16,1 2-79-16,1 0-161 16</inkml:trace>
  <inkml:trace contextRef="#ctx0" brushRef="#br0" timeOffset="-207902.75">17272 16490 19 0,'0'0'84'15,"0"0"-68"-15,0 0-7 16,0 0 1-16,0 0 8 16,0 0-11-16,45-15-2 15,-38 19 16-15,-6-3-6 16,-1 0 14-16,0 1 8 16,0 2-6-16,-10 6 18 15,-17 3 27-15,-10 1-48 0,-2 0-4 16,-1-1-15-16,6-3 0 15,8-1 17-15,4-2-24 16,6 0 2-16,3 2-4 16,3-2 4-16,3 1-8 15,4-3 4-15,0-1-1 16,3-3-4-16,0-1 3 16,0 0 2-16,0 0 0 15,0 4 2-15,0-2 8 16,11 7 0-16,1-1 10 15,1 3 4-15,0 4-11 16,-1-3-4-16,2 5 0 0,2 0-6 16,3 4 4-1,1 0-7-15,0 5 0 0,1-2-3 16,-3 2-14-16,0-6-72 16,0-3-115-16</inkml:trace>
  <inkml:trace contextRef="#ctx0" brushRef="#br0" timeOffset="-202690.54">16111 16089 49 0,'0'0'35'0,"0"0"-34"15,0 0 32-15,99-3 55 16,-55 3-20-16,10 3-16 16,8 4-31-16,4-1 1 15,3-2-9-15,0-4-12 16,-5 0 8-16,-6 0-7 15,-6 0-2-15,-7-2 2 16,-9-4 0-16,-8 0-4 0,-7 3-12 16,-14 2-72-1,-7 1-72-15</inkml:trace>
  <inkml:trace contextRef="#ctx0" brushRef="#br0" timeOffset="-201799.64">16198 16172 5 0,'0'0'23'16,"0"0"22"-16,28 111 6 16,-24-58 9-16,1 8-21 15,-2 7 31-15,2-1-26 16,3-1-3-16,3 1 1 16,-1-7-13-16,3-2-11 15,-3-6 17-15,0-8-32 16,-1-4 5-16,-3-3 15 15,-2 0-23-15,-2-4 17 16,-1-3-11-16,-1-3-3 16,2-6 8-16,1 0-9 0,4-3-2 15,2-2 4 1,3-3-1-16,1-4-3 0,0-4 5 16,-1-4-4-16,1 0 13 15,-1-1-14-15,3 0 6 16,0 0 3-16,2 0-6 15,3-2-3-15,1-7 1 16,1 2 1-16,0-3-2 16,1 2 6-16,-1 1-6 15,2-2 0-15,3 5-1 16,4-6 1-16,7 1 0 16,2 0 0-16,3 2 0 0,1-2 1 15,-2 5-1-15,0-1 0 16,-4 3 1-16,-4 0-3 15,-1 2 2-15,-5-1 0 16,-2 0 1-16,-7 0-1 16,-5-1 0-16,-5 2-1 15,-3-1 5-15,-2-2-4 16,-3 3 0-16,1-2 0 16,-2 1 11-16,0-2-11 15,1 1 21-15,-1-2-10 16,2-3-7-16,-2 3 10 15,0-4-14-15,1 0 0 16,-1-1 1-16,0-3 1 0,0-1 1 16,0-2 8-1,0-2-7-15,-4-3 4 0,-5-3-8 16,2-4 1-16,1-10 0 16,6-6-1-16,0-9 0 15,0-8-1-15,1-2 2 16,7-5-6-16,-2 2 5 15,-1 3 0-15,-3 14-8 16,-2 16-2-16,0 12 10 16,0 17-8-16,0 3-42 15,0 0 3-15,0 0-64 16,-3 10-88-16</inkml:trace>
  <inkml:trace contextRef="#ctx0" brushRef="#br0" timeOffset="-200209.89">16130 15705 93 0,'0'0'18'16,"0"0"19"-16,0 96-3 0,-4-64 8 15,-5-4 15-15,3-3-2 16,0-4-38-16,1-2 7 15,4-6-14-15,-1-5-10 16,2-4 14-16,0-1-14 16,0-3 18-16,0 0 17 15,0 0-4-15,2-7-1 16,10-10-30-16,4-6 0 16,4 2 5-16,1 0-4 15,-4 8-2-15,-4 6-1 16,-6 6 2-16,-4 1-5 15,0 0-7-15,3 11 12 16,-2 4 7-16,2-1-2 0,0 2-5 16,4-3 0-1,1-3 2-15,1 1 2 0,3-1-4 16,0-4 0-16,0-2-5 16,1-4 7-16,1 0-2 15,-2 0 0-15,1-11-8 16,-2-6 8-16,0-5-20 15,-3 2 12-15,-4-2 6 16,-4 5-7-16,-3 3 9 16,0 5 1-16,0 3 4 15,-9 6 12-15,-3 0-15 16,1 0 4-16,0 4 18 16,3 7-21-16,3 2 9 15,5 0-6-15,0 9-4 0,0 5 3 16,10 4-5-16,10 2 0 15,5 2-3-15,5-6-18 16,3-5-68-16,0-10-199 16</inkml:trace>
  <inkml:trace contextRef="#ctx0" brushRef="#br0" timeOffset="-199451.68">16696 15857 194 0,'0'0'93'0,"0"0"-66"15,0 0 11-15,0 0 44 16,-100 32-38-16,73-7-21 16,6-2-16-16,8-1-2 15,8-2-6-15,5-3 1 16,0-1 0-16,2-8-3 15,11-2-4-15,5-6-1 16,4 0-13-16,1-10-23 16,2-13-47-16,1 0 24 15,-6-3 32-15,-2 1 34 16,-4 3 1-16,-5 4 2 16,-5 8 17-16,-2 4 34 0,-2 6 30 15,0 0-66-15,0 14-10 16,0 8 0-16,0-2-6 15,0-3 5-15,0-3-6 16,6-5 5-16,2-6-7 16,3-3 6-16,1 0-4 15,3-8 28-15,0-15-26 16,3-4 4-16,-2-5-6 16,2-6 1-16,0-6-2 15,-3-4 1-15,-3-1 0 16,-2 8 1-16,-4 14 5 15,-1 11 5-15,-5 16 42 16,0 2-35-16,0 30-15 16,0 14 5-16,-11 11 14 15,-5 2 8-15,1-3-21 0,2-4 7 16,4-9-16-16,2-11 9 16,6-13-10-16,1-7 1 15,0-9 0-15,0-3 13 16,0-3-7-16,11-19 11 15,6-10-17-15,3-3 2 16,5-4-5-16,4 4 3 16,3 2-3-16,1 9 1 15,-4 9-24-15,-6 10 15 16,-7 5 9-16,-9 5-8 16,-7 11 6-16,0 2 8 15,-3 1 3-15,-14-1 29 0,-3-3-18 16,-2-2 9-16,2-3-13 15,2-2-7-15,3-3-11 16,0 0 4-16,0-2-120 16,-3-3-212-16</inkml:trace>
  <inkml:trace contextRef="#ctx0" brushRef="#br0" timeOffset="-198691.88">13910 17997 262 0,'0'0'77'0,"0"0"-76"15,123 0 11-15,-61 0-7 16,4-3 3-16,7-6-8 16,-1-2-80-16,-7-3-195 15</inkml:trace>
  <inkml:trace contextRef="#ctx0" brushRef="#br0" timeOffset="-198107.13">18674 18269 281 0,'0'0'33'15,"154"0"-28"-15,-69 0 7 16,0 0-12-16,-2-7 0 15,0-6-67-15</inkml:trace>
  <inkml:trace contextRef="#ctx0" brushRef="#br0" timeOffset="-197202.63">13543 18268 61 0,'0'0'109'0,"0"0"-88"0,0 0 37 16,0 0 11-1,0 0-41-15,0 0 5 0,-88-3-23 16,74 14 4-16,2-8 3 16,2 4-7-16,0 3 9 15,3 2-19-15,-1 2 0 16,4-1-1-16,4 0 1 15,0-3-9-15,0-1-9 16,15-2 18-16,1 0 21 16,-2-1-21-16,-4-1 1 15,-6 5-2-15,-1 1-2 16,-3 0 3-16,0-1 2 0,0 0-1 16,-4-1 10-1,-8-2 19-15,-6 1-2 0,-3 1-7 16,2-5-19-16,2 2 5 15,8-6-7-15,4 0-3 16,5 0-50-16,0 0-64 16,8 0-150-16</inkml:trace>
  <inkml:trace contextRef="#ctx0" brushRef="#br0" timeOffset="-196997.82">13692 18130 407 0,'0'0'62'16,"0"0"-55"-16,0 0-14 0,5 86 14 15,-5-46-4-15,1 3 1 16,1-4 0-16,1-5 4 16,2-4-8-16,-2-5-2 15,1-8-9-15,-1-8-129 16,-3-8-90-16</inkml:trace>
  <inkml:trace contextRef="#ctx0" brushRef="#br0" timeOffset="-196630.57">13688 18391 222 0,'0'0'110'0,"0"0"-42"16,0 0-68-16,0 0-11 16,0 0 9-16,0 0-9 0,85-4 7 15,-40-7-132-15,-6-4 30 16,-5-5 63-16,-7 1 37 15,-8 3 6-15,-11 1 4 16,-8 2 31-16,0 4 76 16,-3 2-41-16,-11 4-19 15,1 3-2-15,0 0-3 16,2 3-8-16,2 11-21 16,0 2-6-16,6 3-3 15,2-6-7-15,1-3-2 16,0-3 1-16,0-6-7 15,11-1 7-15,11 0 13 16,4-13 0-16,4-5-7 0,-6 5 0 16,-6 0-2-1,-9 4-2-15,-5 9 2 0,-4-5-7 16,0 5 3-16,0 0-15 16,3 0-10-16,3 0-90 15,6 5-41-15,3 1-55 16</inkml:trace>
  <inkml:trace contextRef="#ctx0" brushRef="#br0" timeOffset="-196136.75">14200 18272 34 0,'0'0'205'0,"0"0"-100"0,0 0-54 16,0 0 7-16,0 0-25 15,0 0 0-15,-5 16-27 16,2-2 4-16,3 1-10 15,0-1 0-15,0-3 0 16,0-5-10-16,14-6 10 16,5 0 0-16,3-14 7 15,7-15 1-15,1-7-8 16,-2-7 0-16,-1-7-2 16,-3 4 6-16,-5 2-4 15,-7 12 9-15,-6 15 9 16,-3 12 50-16,-3 5-2 15,0 13-66-15,0 22 3 16,-13 12 6-16,-10 3 15 16,-3 2-18-16,3-9-2 0,4-10 1 15,8-11-5-15,7-11 0 16,4-8-1-16,0-3 8 16,3 0-2-16,19-19-5 15,15-7-13-15,4-5 8 16,-5 7-28-16,-11 5 28 15,-13 8 0-15,-9 8 10 16,-3 3 0-16,0 0-5 16,0 0 0-16,-8 8 0 15,2 6 2-15,6 3 0 16,0-2-2-16,20 2 4 16,15-1-8-16,13-6 4 0,20-7-170 15,20-3-366 1</inkml:trace>
  <inkml:trace contextRef="#ctx0" brushRef="#br0" timeOffset="-195235.72">19035 18497 332 0,'0'0'133'15,"0"0"-110"-15,0 0-23 16,0 0-3-16,0 0 0 16,-92 0 4-16,50 13-1 0,7 3 0 15,10-6 5-15,14 1-10 16,8 2 0-16,3 6-5 15,1 5 5-15,17 1 7 16,1 2-2-16,1-4 8 16,-6 0-8-16,-6-9 10 15,-5-1-1-15,-3-3 10 16,0-3 17-16,-12 3-11 16,-7 0-8-16,-1-2-7 15,5 2-9-15,8-6-1 16,7-4-39-16,0 0-98 15,22-7-156-15</inkml:trace>
  <inkml:trace contextRef="#ctx0" brushRef="#br0" timeOffset="-194944.63">19228 18497 166 0,'0'0'312'15,"0"0"-312"-15,0 0-8 16,0 0 8-16,0 0 29 15,0 106-27-15,0-73 3 16,-9 0-5-16,-3-1 1 16,-1-5-5-16,0-7 4 15,4-9-42-15,1-5-25 16,0-6 50-16,2 0 17 16,1-6 24-16,2-8-12 15,3-3 4-15,0 3 25 0,0 1-10 16,2 4 10-16,9 2-28 15,1 5-10-15,8 0-3 16,7 2-11-16,9-4-35 16,10-1-96-16,2-4-104 15</inkml:trace>
  <inkml:trace contextRef="#ctx0" brushRef="#br0" timeOffset="-194672.28">19531 18583 217 0,'0'0'155'0,"0"0"-25"16,0 0-55-16,0 0-44 15,0 0 2-15,-81-7-1 16,57 23-16-16,5 4-9 16,10-3-7-16,4 0 0 0,5-2-3 15,0-4 2-15,11-9 1 16,9 1-2-16,3-3-10 16,-1 0 6-16,-7 0-16 15,-6 0 22-15,-6 0 6 16,0 0-4-16,-3 0-3 15,2 0 1-15,1 0-2 16,5 0-3-16,6 0 5 16,4 0-73-16,2 0 1 15,3 0-52-15,4-10-45 16,3-2-40-16</inkml:trace>
  <inkml:trace contextRef="#ctx0" brushRef="#br0" timeOffset="-194252.41">19765 18599 163 0,'0'0'113'0,"0"0"-42"15,0 0 11-15,0 0-31 16,0 0-15-16,0 0 22 16,-26-20-32-16,19 24-25 15,-2 8-1-15,8-1 0 16,1-1-8-16,0-3 0 16,5-4-29-16,13-3 37 15,8-3 19-15,1-17-14 16,4-10 6-16,0-7-6 15,1-9-3-15,0-10 5 16,-2 0-7-16,-1 5 0 0,-6 9 0 16,-9 16 2-1,-6 15 37-15,-7 11 47 0,-1 0-70 16,0 28-16-16,-15 12 0 16,-7 8 12-16,-2 3 11 15,0-3-21-15,1-5 2 16,7-9-4-16,6-13 3 15,7-10-2-15,3-10 3 16,3-1-4-16,20-12 21 16,9-3-15-16,-1-4-6 15,-6 8 0-15,-5 8 4 16,-4 3-11-16,-4 3-5 0,0 17 0 16,0 0 10-1,2 3-47-15,6-7-46 0,7-8-126 16</inkml:trace>
  <inkml:trace contextRef="#ctx0" brushRef="#br0" timeOffset="-193563.88">18733 17345 85 0,'0'0'89'15,"-63"135"-69"-15,51-66-8 16,12 1-7-16,1 2 34 15,24 0 39-15,10-3-49 16,7-7-10-16,8-10-17 0,7-10 1 16,9-15 6-16,5-18-3 15,7-9-4-15,0-20 92 16,-1-24-81-16,-2-11 11 16,-3-12-6-16,-10-18-12 15,-10-7 1-15,-14-10-7 16,-15-3 0-16,-13 5-1 15,-10 4 2-15,-23 11-5 16,-29 14-1-16,-20 12-34 16,-17 14 7-16,-19 10-59 15,-9 9-288-15</inkml:trace>
  <inkml:trace contextRef="#ctx0" brushRef="#br0" timeOffset="-192602.75">13742 17280 34 0,'0'0'61'16,"-81"86"-1"-16,51-35-2 15,8 11-7-15,19 7-16 16,3 7-6-16,20 4-15 0,23-3 3 16,10-8-8-1,11-14-8-15,7-12 1 0,0-14-2 16,1-12 0-16,-7-17-2 15,0 0 15-15,-4-34-13 16,1-15 19-16,3-16-12 16,-4-17 0-16,-8-12-6 15,-9-8 2-15,-17-3-3 16,-23 3-5-16,-11 4 5 16,-47 20 1-16,-28 18-1 15,-19 23 0-15,-20 26-1 16,-8 11-10-16,1 3-18 15,7 19-96-15,20-2-88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6:00:22.207"/>
    </inkml:context>
    <inkml:brush xml:id="br0">
      <inkml:brushProperty name="width" value="0.05292" units="cm"/>
      <inkml:brushProperty name="height" value="0.05292" units="cm"/>
      <inkml:brushProperty name="color" value="#FF0000"/>
    </inkml:brush>
  </inkml:definitions>
  <inkml:trace contextRef="#ctx0" brushRef="#br0">2758 3999 211 0,'0'0'69'16,"0"0"-69"-16,0 0-5 15,0 0 5-15,0 0 29 16,0 0-12-16,0 0 5 0,0 0 14 16,76 8-20-16,-65-2 10 15,5 2 0-15,1 3-20 16,5 1-3-16,5-1-3 15,4 3 5-15,15 1-7 16,11-1 3-16,13-1-1 16,9-3 5-16,8 3 0 15,5-4-5-15,10-2 0 16,10 0 0-16,7-1-3 16,6 2 5-16,5-1-2 15,9 2 1-15,7-4 17 16,8-1 1-16,10 0-2 15,6-1-2-15,3 3-14 0,4 2-1 16,-2 2 5 0,7-3 1-16,5 1-3 0,12-4-3 15,12 2 0-15,5 1-2 16,3-2 2-16,4 2 1 16,7-1 0-16,10-2 4 15,8 3-3-15,-1-2 2 16,-1 4-4-16,-1-6 2 15,0 1-4-15,2-1-2 16,-5-2 4-16,4-1 1 16,-6 0-1-16,0 0 4 15,1 0-9-15,-7 0 10 16,-7-1-5-16,-4-2 0 16,-8 2 0-16,-1-1 0 0,-5 2 0 15,-8 0 0-15,-7 0 0 16,-12 0-4-16,-11 0 4 15,-6 3 0-15,-4 4 6 16,-7-2-9-16,-2 0 8 16,-8 0-5-16,-12-2 0 15,-8-1 3-15,-8-1-18 16,-13 3 16-16,-3-3-1 16,-15-1 14-16,-5 0-14 15,-11 0 0-15,-9 0-8 16,-11 0 15-16,-15-5-7 0,-10 2 0 15,-12 0 1-15,-6 3 5 16,-4-2-5 0,-2 2 12-16,0 0 10 0,0-1-18 15,0 1 1-15,0 0-6 16,-11-2-17-16,-14-2-123 16</inkml:trace>
  <inkml:trace contextRef="#ctx0" brushRef="#br0" timeOffset="19560.02">7158 9328 35 0,'0'0'68'16,"0"0"-37"-16,0 0-12 15,0 0 12-15,0 0-7 0,0 0-19 16,0 0-5-16,-36 0-12 15,36 0 0-15,0 0-5 16,0 0 17-16,0 1 6 16,0 0-6-16,0-1 6 15,0 0-1-15,0 0-3 16,0 1 11-16,0-1-4 16,0 2 1-16,0-2 9 15,0 0-11-15,3 3 12 16,0-2 18-16,3 1-29 15,0-1 5-15,6 2 8 16,3-2-7-16,0 0 2 16,4-1-11-16,1 0 1 15,-1 0-2-15,0 0 2 16,-2 0-7-16,2 0 10 0,-1 2-4 16,3 4 1-16,0-2-6 15,1 3-1-15,-1-2 0 16,0 1 2-16,6 2 1 15,-2 1-3-15,8-2 0 16,1 0-3-16,5 0 3 16,2 0 6-16,2-1 4 15,0 0-7-15,0 1-3 16,2-3 5-16,0-2-3 16,1-2-2-16,-1 0-4 15,1 0 4-15,-1 0 10 16,1 0-4-16,-3-2-4 0,-3-1 1 15,-5 2 9 1,-7 1-9-16,-2 0-2 0,-2 0-1 16,1-1 8-16,6-2-3 15,4-3 14-15,2 2-5 16,9-5-11-16,-1 1 11 16,4-2-14-16,0-1-4 15,1-1 4-15,-3 4 1 16,-2-2 7-16,1 0 1 15,-4 2-8-15,3 0 7 16,1 3-8-16,-1 1 0 16,4-1 2-16,0 1 1 15,-1-2 0-15,3-2-3 16,-2-1 0-16,3 1 3 16,2-3-2-16,2-2 2 0,0 0-3 15,1 2 0-15,-1-1 0 16,-2 0 5-16,-2-1 0 15,-1 2 3-15,-2 0-8 16,-4 0 0-16,1 2 0 16,-4 1 4-16,-2-1-4 15,2 2 4-15,0 1-1 16,1-1-6-16,-3 3 3 16,1 0-2-16,-4-1 2 15,-6 1-2-15,-2 3 2 16,-4 0 0-16,-1 1 4 15,-2 0-5-15,-2 0 1 0,-1 0 0 16,-4 0-7-16,1 0 13 16,-5 0-6-16,-1 0 2 15,-4-4 0-15,-3 2-4 16,0-1 4-16,2-1-2 16,-2 1 4-16,-2 2-4 15,-1-2 0-15,2 1 0 16,-2 2-36-16,0 0-44 15,0 0-68-15,-2 0-100 16</inkml:trace>
  <inkml:trace contextRef="#ctx0" brushRef="#br0" timeOffset="20384.4">6770 9389 10 0,'0'0'84'0,"0"0"-59"0,0 0 40 15,116-49-4-15,-72 37-40 16,1-3-13-16,4 2 10 16,-2 3 11-16,0 5-20 15,3 2 0-15,1 0-8 16,9 0 15-16,8 1 12 16,7-1 11-16,13 1-23 15,3 0-13-15,6 0-3 16,3-2-15-16,3 1 15 15,3 0 3-15,4 2 8 0,5 1-11 16,5 0 5-16,5 0 10 16,3 1-10-16,6 9 9 15,-2-3-16-15,-5 2 2 16,-11-2 0-16,-7-5 1 16,-9 4 7-16,-8-3-6 15,-11 0 2-15,-5 2 8 16,-9-5-6-16,2 0-6 15,-2 0-3-15,3 0 0 16,-3-2-14-16,2-10 9 16,-7 0-19-16,-5-1-29 15,-15 2 55-15,-8 1-37 16,-11 3-57-16,-12 5 26 0,-11-3 34 16,0 2-5-16</inkml:trace>
  <inkml:trace contextRef="#ctx0" brushRef="#br0" timeOffset="20946.41">6818 9378 137 0,'0'0'56'0,"0"0"-2"16,0 0-47-16,0 0-5 16,-81-4 24-16,78 8-6 15,3 0 5-15,0 6-25 16,15 6 1-16,18 4-1 0,22 1 12 16,27-5-7-16,30-7 14 15,34-4 32-15,33-5-24 16,20 0 6-16,24 0-29 15,9 0 11-15,8-5-9 16,11-1-5-16,1 1-1 16,-6 0-8-16,-7 5 8 15,-12 0 27-15,-8 0-23 16,-9 0-8-16,-10 9 8 16,-14 0 1-16,-14 0 5 15,-15 5-20-15,-15-1 20 16,-19 3-40-16,-21 0-5 15,-19-2-15-15,-26-1-6 0,-24-1-17 16,-27-5-59-16</inkml:trace>
  <inkml:trace contextRef="#ctx0" brushRef="#br0" timeOffset="21523.06">6882 9127 36 0,'0'0'98'15,"0"0"-8"-15,0 0-38 16,0 0-23-16,0 0-16 16,134 0 7-16,-22 0 2 15,42 0 26-15,40-8-28 16,22 3-20-16,17-3 14 15,16 2-36-15,9-4 21 16,12 2-1-16,-6-2-14 16,-7-2 13-16,-14 1 6 15,-21-1 3-15,-20 0 8 16,-32 2 31-16,-36 1-45 16,-43 2-31-16,-39 2 2 0,-44 4-154 15,-23 1 15-15</inkml:trace>
  <inkml:trace contextRef="#ctx0" brushRef="#br0" timeOffset="27577.08">17350 7676 1 0,'0'0'22'16,"0"0"19"-16,0 0-26 15,0 0 12-15,-62-83 10 16,50 64-35-16,-5-3 3 16,-3 1 6-16,-5-1-11 15,-7 3-1-15,-10-1-8 16,-14 3-14-16,-25-1-1 15,-13 1 20-15,-9 2 4 16,-12 3 37-16,2 2-21 16,-1 0 28-16,-2 3 13 15,3-3-17-15,4 3-15 16,5-1-1-16,8 4-8 16,13 1 12-16,11 3-15 0,5 0-13 15,2 0 3-15,4 3-3 16,5 8 0-16,5-1 0 15,5 1 0-15,-2 2 0 16,-1 1 0-16,-10 1 3 16,-5 4-3-16,-5 4 0 15,-3 0 0-15,-3 2-2 16,1 0-5-16,2 0 7 16,6 0-1-16,8-4 1 15,9-1-2-15,15-3 2 16,4 0 0-16,7 0-3 0,2 3 3 15,-1 0 0-15,4 4-2 16,-1 3-2-16,-1-1 4 16,2 0-4-16,-5 1 4 15,-1 0-4-15,-2-1 6 16,-2 2-2-16,2 0 0 16,-2 1 0-16,1 1 0 15,-1 6 0-15,4 4 0 16,-1 2-1-16,4 5 2 15,-3 1-1-15,6 4 0 16,2 1 2-16,1 1 11 16,4-3-11-16,1-1-2 15,3-3 5-15,4-3-2 16,3-2 0-16,0-1-3 0,0-3 0 16,4-5 3-1,8 3-3-15,0-5 0 0,1 1 3 16,-1 3 1-16,-1 2-4 15,3 7 2-15,0 2-1 16,4-1 0-16,0-1 5 16,3-2-5-16,1-2 0 15,6-5 4-15,2-2-7 16,6 0 2-16,7 0 0 16,8-2 1-16,6 1-1 15,7-1 0-15,6-1 0 16,12-2-1-16,13-3 1 15,13-6 5-15,14-5-3 0,14-6-2 16,4-4-6-16,7-4 6 16,0 0 9-16,-3-5-1 15,3-8-8-15,-4-1 5 16,-4-7 22-16,-2 0-11 16,-8-7-11-16,-8-6-5 15,-7-4 9-15,-6-5-3 16,-5-5 7-16,-12-2-12 15,-9-3 6-15,-16-7-14 16,-11-5 6-16,-13-5 1 16,-8-2 9-16,-12 1-7 15,-12 0-2-15,-10-1 6 0,0-4 9 16,-20-1 10 0,-13-1-16-16,-6-1 0 0,-9-2-9 15,-7 4 2-15,-12 1-2 16,-13 6 0-16,-13 9-12 15,-11 10-21-15,-19 9-55 16,-17 12-36-16,-23 3-138 16</inkml:trace>
  <inkml:trace contextRef="#ctx0" brushRef="#br0" timeOffset="28941.15">18184 7807 23 0,'0'0'20'0,"0"94"10"0,0-48-16 15,0-1-8-15,0-8 20 16,-3-1-2-16,-4-7-10 15,4-11 7-15,0-4-19 16,2-8 9-16,-1-6-4 16,2 0 17-16,-1 0 52 15,-4-3 9-15,-2-18-16 16,3-16-55-16,-1-9-11 16,4-8 21-16,1-5-9 15,0-6 1-15,0-7-5 16,6-1-11-16,8 0 3 0,3 11-9 15,7 16 5-15,4 14-2 16,3 11-1-16,2 16 2 16,0 5-2-16,-5 4 4 15,-5 19-6-15,-10 2 6 16,-8 0-9-16,-5 4 9 16,-3 5 0-16,-21 1 3 15,-7 5-1-15,-5-3-1 16,0-2-1-16,5-7 0 15,7-5-33-15,12-8-88 16,7-10-174-16</inkml:trace>
  <inkml:trace contextRef="#ctx0" brushRef="#br0" timeOffset="29241.09">18510 7562 306 0,'0'0'44'16,"0"0"-37"-16,0 0 6 15,0 0 27-15,55 87-13 16,-55-55-1-16,0-6-4 16,0-5-16-16,0-7 11 15,-1-9-12-15,-1-4 11 0,1-1 13 16,1 0 2-1,0 0 33-15,0-3 5 0,0-20-13 16,0-10-39-16,1-10-17 16,11 0-8-16,7 0-40 15,4 8-61-15,4 13-45 16,0 5-152-16</inkml:trace>
  <inkml:trace contextRef="#ctx0" brushRef="#br0" timeOffset="30279.8">18976 7522 9 0,'0'0'15'0,"0"0"-14"15,0 0-1-15,0 0-18 16</inkml:trace>
  <inkml:trace contextRef="#ctx0" brushRef="#br0" timeOffset="30720.94">18976 7522 42 0,'-8'-9'63'0,"5"4"-34"15,2 1 15-15,-3-1 7 16,1-1-25-16,-2 2-5 15,0-5-10-15,-2 3-5 16,-2-4 10-16,-1 2 3 16,-1 3 9-16,0-1-2 0,0 2 0 15,-1 4 5-15,-5 0-27 16,-1 5 1 0,-1 10-3-16,-2 3 1 0,5 0 2 15,-1 5-3-15,7 0 0 16,4 3 6-16,3 5-5 15,3 0 3-15,0 0-5 16,0-4 4-16,1-8-4 16,7-6-1-16,-1-7-10 15,2-6 10-15,3 0 0 16,3-6 15-16,6-16 0 16,1-11-10-16,2-4 26 15,-1-6-28-15,-3 3 29 16,-3 2-3-16,-10 6-18 0,-5 8 1 15,-2 10-12-15,-5 7-9 16,-16 7-39-16,-2 0-70 16,3 1-67-16,7 12-84 15</inkml:trace>
  <inkml:trace contextRef="#ctx0" brushRef="#br0" timeOffset="31258">19274 7461 75 0,'0'0'291'0,"0"0"-211"0,0 0-52 16,0 0-19-16,0 0-1 15,-109 9-4-15,76 24-4 16,5 0 3-16,8 0-1 16,9 0 3-16,9-11-5 15,2-8-26-15,10-7-34 16,12-7 22-16,1-3-41 16,0-19 1-16,-5-5 59 15,-1-4 19-15,-4 2 1 16,-2 4 15-16,-5 7 28 15,-3 8 22-15,-1 10-38 0,-1 4-28 16,-1 34 17-16,0 22 41 16,0 17-7-16,0 9-5 15,-7 2 4-15,-8-4-26 16,-5 3-5-16,-6 4-17 16,-7-5 1-16,-5-13 4 15,3-19 4-15,5-20-9 16,4-20 13-16,4-14 39 15,1 0 15-15,-2-13-13 16,3-21-21-16,2-15-4 16,11-13-25-16,7-11-6 15,4-5 0-15,31 5-9 0,18 5-53 16,14 12-37 0,9 9-43-16,0 3-33 0</inkml:trace>
  <inkml:trace contextRef="#ctx0" brushRef="#br0" timeOffset="31642.74">19719 7394 319 0,'0'0'66'0,"0"0"4"0,0 0-31 16,-97-4 30-1,67 27-24-15,-2 5-18 0,4 10 2 16,3 2-29-16,7-1 1 16,6-7 3-16,11-5-4 15,1-10-5-15,4-7-13 16,14-10 6-16,7 0 8 16,3-16-3-16,2-10 7 15,0-4-9-15,-3-4-13 16,-6 0 13-16,-2-2 8 15,-4 8 2-15,-4 9 11 16,-7 9 2-16,-2 7 19 16,-2 3-15-16,0 0-18 15,0 13-7-15,0 6 5 16,3 5 4-16,3-4-6 16,5-1-83-16,4-7-62 0,3-6-121 15</inkml:trace>
  <inkml:trace contextRef="#ctx0" brushRef="#br0" timeOffset="32104.73">19893 7521 150 0,'0'0'180'0,"0"0"-118"16,0 0 2-16,0 0-21 15,0 0-30-15,0 0-5 16,0 56-6-16,0-56 2 0,0 0 22 15,0-3 3-15,0-13-13 16,6-6-14-16,3 5-2 16,4-1-10-16,-2 7-3 15,-1 5 3-15,-1 6-3 16,-1 0 7-16,-4 10 6 16,1 7 1-16,-2 1 6 15,1-4 6-15,-1-4-5 16,3-3-3-16,-1-4 21 15,-2-3-11-15,1 0 0 16,2 0 43-16,1-4 2 16,1-15-18-16,0 1-20 15,-2 3-12-15,-1 2-2 0,0 9-7 16,-2 3 0-16,1 1-1 16,4 0-12-1,2 0 10-15,1 0-3 0,1 2 10 16,-1 4-9-16,1 1 4 15,-1 4 0-15,4 3-3 16,-2 3 3-16,5 2-2 16,1-1-38-16,-1 3-41 15,0-4-49-15,-6-4-186 16</inkml:trace>
  <inkml:trace contextRef="#ctx0" brushRef="#br0" timeOffset="32669.02">21188 7474 130 0,'0'0'289'0,"0"0"-189"15,21-104-75-15,-46 60-17 16,-32-5 6-16,-26-8-10 0,-27-6 1 16,-31-5-3-1,-23 3 1-15,-36-2 6 0,-36 7 3 16,-31 6-11-16,-27 14 0 16,-15 19 6-16,-10 21-3 15,-1 15 2-15,12 37-2 16,17 24 0-16,30 23 21 15,31 16-12-15,41 13 1 16,51 13-14-16,56 10 5 16,60-2-8-16,43 4 3 15,70-5 0-15,49-14-7 16,49-14-4-16,35-18-10 16,25-28-8-16,24-21-3 15,19-31 17-15,10-22 11 16,6-17 4-16,-1-31 17 0,-7-18-12 15,-14-14 13-15,-13-14 17 16,-24-14-28-16,-28-12 14 16,-34-17-16-16,-41-3 5 15,-41 1 34-15,-40 7-13 16,-32 17-10-16,-30 10-6 16,-8 12-9-16,-36 8-12 15,-19 12 1-15,-16 15-42 16,-15 22-48-16,-2 20-128 15</inkml:trace>
  <inkml:trace contextRef="#ctx0" brushRef="#br0" timeOffset="80239.17">4877 13593 7 0,'0'0'38'15,"0"0"-4"-15,0 0-9 0,0 0-15 16,0 0-10-16,0 0 14 15,0 0-5-15,0 0 8 16,-9-13-7-16,9 13-8 16,0 0 0-16,0-1-2 15,0 1 0-15,0 0 4 16,0 0-3-16,0 0 2 16,0-2 20-16,0 1 16 15,0-2 16-15,-3 1-36 16,-2-3-16-16,4 3 18 0,-2-1-1 15,1 1-10 1,1 1-4-16,-2-1-6 0,3 2 15 16,-1 0-7-16,-2 0-5 15,-8 0 5-15,0 2-8 16,-9 15-3-16,-3 5 2 16,-2 1 2-16,2 2-1 15,3-1 0-15,6-6 0 16,4-2 0-16,10-1 0 15,0-3-1-15,6 5 0 16,18-3 1-16,4 1-1 16,3-1-3-16,-2 1 4 15,-4-1-2-15,-7 0 2 16,-6-1 0-16,-5 0 0 16,-5 2 1-16,-2 0-1 0,0 1 7 15,-2 1 10 1,-10-3 6-16,-4-3-4 0,4 0 2 15,-4-1-10-15,2-6-10 16,1-2 3-16,1-1-3 16,1-1-1-16,-2 0-8 15,7-3-42-15,0-11-47 16,6 1-184-16</inkml:trace>
  <inkml:trace contextRef="#ctx0" brushRef="#br0" timeOffset="80666.45">5111 13628 223 0,'0'0'92'0,"0"0"-60"16,0 0 9-16,0 0 10 15,-63 86-11-15,53-52-3 16,3 1-29-16,2-2 4 0,5-3-10 16,0-4 0-1,0-3 2-15,3-6-4 0,6-6 0 16,-2-4 0-16,-1-5-5 15,2-2-2-15,2-2 2 16,2-16 5-16,0-10 8 16,-2-4-8-16,-5-1-1 15,-5-1 1-15,0 1 0 16,0 2 11-16,-3 10-1 16,-6 0-7-16,0 10-6 15,3 1 2-15,2 3-44 16,-1 4-43-16,5 0-141 15</inkml:trace>
  <inkml:trace contextRef="#ctx0" brushRef="#br0" timeOffset="80944.2">5250 13668 23 0,'0'0'134'16,"0"0"-25"-16,0 0-25 15,0 0-42-15,46 100-18 16,-43-79-12-16,-3-1-8 16,0-9 4-16,0-2 4 15,0-8 8-15,0-1 11 16,0 0 34-16,-3 0 2 16,-8-10-16-16,-2-12-50 0,1-4-1 15,2-2 0-15,10-2-7 16,0 2-7-16,4 1-11 15,16 2-16-15,-1 2-50 16,3 1-135-16</inkml:trace>
  <inkml:trace contextRef="#ctx0" brushRef="#br0" timeOffset="81208.8">5636 13274 273 0,'0'0'16'15,"0"0"63"-15,14 88-19 16,-12-47 12-16,-2 4-38 16,0 0-10-16,0 3-8 15,0-4-15-15,0 1 3 16,0-3-3-16,0-3-1 15,0-6-7-15,0-6-83 16,-4-10-36-16,1-13-63 16,-1-4 57-16</inkml:trace>
  <inkml:trace contextRef="#ctx0" brushRef="#br0" timeOffset="81362.47">5581 13682 155 0,'0'0'151'15,"0"0"-59"-15,0 0 1 0,0 0 5 16,0 0-48-1,0 0-29-15,12-55-19 0,12 43-1 16,7 0-1-16,-1-1-5 16,0 0-57-16,1 2-36 15,-1 3-44-15,-3-2-119 16</inkml:trace>
  <inkml:trace contextRef="#ctx0" brushRef="#br0" timeOffset="81523.27">5869 13534 31 0,'0'0'170'15,"0"0"-41"-15,0 0-10 16,0 0-17-16,4 94-40 0,-2-75-33 16,-1-3-6-16,1 0-21 15,-1 1 2-15,1-6-4 16,-1-2-22-16,2-6-17 16,2-3-73-16,5-9-53 15,2-19-37-15</inkml:trace>
  <inkml:trace contextRef="#ctx0" brushRef="#br0" timeOffset="82153.17">6057 13544 64 0,'0'0'120'15,"0"0"13"-15,0 0 5 16,0 0-32-16,0 0-36 15,0 0-45-15,16-37-9 0,-8 23-9 16,5 5-7-16,1 1-10 16,2 5 3-16,8 3-23 15,-3 0-17-15,1 0-39 16,0 0-44-16,-5 0-2 16,-2 0-11-16,-6 0 129 15,-5 0 14-15,-2-1 24 16,-2 1 48-16,0 0 26 15,0 0-41-15,0 5-56 16,-2 13 6-16,-2 2 18 16,2 3-2-16,2 0-6 15,0-4-4-15,0-1 4 16,0 2-17-16,3 2 5 16,5 6-4-16,5 4 2 15,-1 3 1-15,1 2-4 0,-5 1 5 16,-2-2-3-16,0-8-2 15,-4-7-2-15,-1-7 0 16,-1-5 2-16,0-4 2 16,0-3 0-16,-1-2 29 15,-10 0 32-15,3-7-18 16,0-15-14-16,6-8-12 16,2-10-19-16,9-8-14 15,15-4-97-15,3-3-156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41:45.813"/>
    </inkml:context>
    <inkml:brush xml:id="br0">
      <inkml:brushProperty name="width" value="0.05292" units="cm"/>
      <inkml:brushProperty name="height" value="0.05292" units="cm"/>
      <inkml:brushProperty name="color" value="#FF0000"/>
    </inkml:brush>
  </inkml:definitions>
  <inkml:trace contextRef="#ctx0" brushRef="#br0">18115 1633 14 0,'0'0'14'0,"0"0"51"15,0 0-24-15,0 0 24 16,0 0-4-16,0 0-7 16,21-84-24-16,-20 74 5 15,-1 3-25-15,0 3 20 0,0 4-9 16,0 0-21 0,0 18-16-16,0 16 5 0,-12 7 11 15,-4 7 30 1,2 6-25-16,1 1 5 0,5 4-5 15,4 0 1-15,-1 1-5 16,5-9-1-16,0-4-5 16,0-5 0-16,0-6-58 15,0-5-60-15,0-7-97 16</inkml:trace>
  <inkml:trace contextRef="#ctx0" brushRef="#br0" timeOffset="181.75">17955 2003 126 0,'0'0'141'0,"0"0"-100"15,0 0-30-15,0 0 20 16,0 0 58-16,0 0-50 16,88-1-26-16,-52 2-3 15,7-1-10-15,6 0-34 16,2 0-172-16</inkml:trace>
  <inkml:trace contextRef="#ctx0" brushRef="#br0" timeOffset="562.54">18461 2005 68 0,'0'0'85'0,"0"0"-56"16,0 0 52-16,0 0-14 15,-1 87-1-15,-4-61-42 16,0-2-15-16,2-6 4 16,2-2-12-16,1-5-1 15,0-5 0-15,0-1-53 16,1-5-95-16,7 0-69 15</inkml:trace>
  <inkml:trace contextRef="#ctx0" brushRef="#br0" timeOffset="723.27">18441 1699 155 0,'0'0'48'0,"0"0"-22"15,0 0-26-15,0 0-15 16,0 0-48-16,0 0-88 16</inkml:trace>
  <inkml:trace contextRef="#ctx0" brushRef="#br0" timeOffset="1446.84">18609 2092 6 0,'0'0'64'0,"0"0"-10"16,0 0 0-16,0 0 4 16,0 0 27-16,0 0-10 15,1 11-4-15,5-23 2 16,3-10-72-16,1-10 7 15,1 0-8-15,1 0 0 16,0 7 3-16,-5 7-3 16,2 16-7-16,-1 2 0 0,1 20-13 15,1 17 16 1,-1 4 4-16,-3 2 0 16,0-7 0-16,1-6 4 0,-1-8-4 15,-1-6 0-15,-1-8 0 16,-2-5-3-16,1-3 4 15,3 0-1-15,5-20 18 16,2-8-18-16,4-10 0 16,2-4 0-16,0-1 6 15,0 7-8-15,-7 10 2 16,-4 16 0-16,-7 5 0 16,1 5 0-16,-1 0-7 15,5 5-6-15,0 11 11 16,1 5-2-16,3 3 4 0,3 1 0 15,2-2 1-15,6-2 2 16,-1-7-3-16,3-5 2 16,2-7 2-16,4-2 0 15,0 0 14-15,3-18-18 16,-2-3 11-16,-2-6-8 16,-1-9 0-16,-5-2 1 15,-1-8-2-15,-6 3 0 16,-6 6 2-16,-6 10 15 15,-3 13 20-15,0 13-7 16,-18 1-14-16,0 15-18 16,-1 19 4-16,5 14 0 15,4 0 2-15,6 2-2 0,4-3 14 16,0-7-17-16,4-8 4 16,11-4-5-16,0-9 7 15,3-5-14-15,-1-7-31 16,3-6-45-16,4-1-44 15,4-12-307-15</inkml:trace>
  <inkml:trace contextRef="#ctx0" brushRef="#br0" timeOffset="2707.6">22635 1727 211 0,'0'0'46'16,"0"0"-46"-16,0 0-16 16,0 0 16-16,0 0 46 15,0 0-8-15,8 65 8 0,-8-42-26 16,0-1-5 0,0-2-4-16,0-6-7 0,0-5 1 15,0-7-5-15,0-2 0 16,0 0 17-16,11-14-2 15,9-14 13-15,7-11-28 16,4-7 2-16,-1-2 9 16,-2 4-9-16,-4 7-2 15,-7 11 13-15,-5 10-3 16,-8 12 1-16,1 4-11 16,-1 11-13-16,4 19 7 15,5 11-1-15,-6 2 7 16,1-7 0-16,-5-1 0 15,1-9 0-15,-2-8 0 0,-1-5 4 16,-1-8-2-16,2-5-1 16,1 0-1-16,3-8 26 15,1-20-23-15,7-14 0 16,1-3-3-16,2-1 5 16,3 5-10-16,-1 9 5 15,-5 12 0-15,-4 10 19 16,-4 10-10-16,0 0-9 15,6 1-7-15,3 15 7 16,3 0-2-16,1 2 2 0,2-2 0 16,1-4 1-1,-2-4 3-15,2 1-4 0,2-5 0 16,0-1-6-16,-1-3 3 16,0 0-46-16,0 0 20 15,-2-9 5-15,-2-5 10 16,-4-4-5-16,-8-3 18 15,-4-2-4-15,-3-3 2 16,0 0 3-16,-1 6 1 16,-8 6 27-16,-3 14-14 15,-2 2 0-15,-5 26-9 16,2 11-4-16,0 4 30 16,8-4-24-16,4-3 0 0,5-2 8 15,0-7-12 1,0-1-1-16,9-6-2 0,5-6-18 15,5-6-59 1,0-8-121-16</inkml:trace>
  <inkml:trace contextRef="#ctx0" brushRef="#br0" timeOffset="3202.55">23617 1687 68 0,'0'0'74'15,"0"0"0"-15,0 0-4 16,0 0-10-16,0 0-27 16,-16 86-17-16,13-81-1 0,1-3 1 15,2-2-14-15,0 0 18 16,0 0 43 0,0-18-7-16,0-7-54 0,6-3-2 15,15-4 0-15,6 4-2 16,3 3-10-16,-2 7 11 15,-8 6-9-15,-4 10 10 16,-7 2-6-16,-5 4-5 16,2 10 11-16,-3 4-2 15,-3 2 5-15,0-5-4 16,0-2 1-16,0-2 0 16,0-6-1-16,0-5 4 15,0 3-3-15,0-3 11 16,0 0-9-16,0-13 23 15,11-9-25-15,8-4 2 0,4-2-3 16,8 2 5-16,0 3 1 16,3 5-2-16,-5 7-1 15,-5 10-2-15,-5 1 0 16,-4 3-3-16,-3 13-2 16,-3 2 0-16,-3 1 5 15,-2 2 0-15,-4 1-6 16,0-2 6-16,0 0-55 15,-1 3-68-15,-7-5-113 16</inkml:trace>
  <inkml:trace contextRef="#ctx0" brushRef="#br0" timeOffset="3548.14">24236 1538 224 0,'0'0'72'0,"0"0"-72"15,0 0 3-15,0 0 37 16,0 0-3-16,-21 104-35 16,21-80 4-16,0-5 4 0,0-5-10 15,0-4 12 1,5-7-5-16,5-3 2 15,2 0 41-15,6-5-13 0,2-13-4 16,-1-8-1-16,-3-2-27 16,-4-3 22-16,-4-3-12 15,-5 2-9-15,-3 4 12 16,0 5-18-16,-5 9 1 16,-16 8-2-16,-6 6-36 15,-4 0-83-15,-2 10-75 16</inkml:trace>
  <inkml:trace contextRef="#ctx0" brushRef="#br0" timeOffset="3861.69">24500 1512 167 0,'0'0'27'16,"0"0"43"-16,0 0 9 16,0 0-18-16,0 0-23 15,0 0-4-15,6 87 3 16,-7-82-4-16,-2-3 10 16,3-2-31-16,0 0 28 15,0 0 19-15,0 0-4 0,0-12 14 16,0-5-60-16,0-7-5 15,10 1-8-15,1 0-8 16,2 1-42-16,2 7-36 16,1 3-56-16,1 1-84 15</inkml:trace>
  <inkml:trace contextRef="#ctx0" brushRef="#br0" timeOffset="4306.6">24757 1385 118 0,'0'0'32'0,"0"0"4"16,0 0 40-16,0 0 9 16,0 0-42-16,0 0-4 15,0 0-20-15,18 85-7 16,-6-79 1-16,0-4-13 0,5-2 6 16,2 0 1-16,0-7-7 15,0-12 14-15,-1-3-13 16,-2-1-1-16,0 0 4 15,-6 10-2-15,-4 6-2 16,-5 7 2-16,-1 3-2 16,0 26-11-16,-1 16 11 15,-11 9 9-15,-2 6 22 16,2-1-23-16,-4 2 6 16,1-1 3-16,-6 11-13 15,-12 10 5-15,-10 10-9 16,-6 13 0-16,-5 2 0 0,11-6 3 15,8-12-3-15,10-23 0 16,9-26 4-16,2-19-5 16,3-13 4-16,2-7 4 15,1-8 47-15,7-25 7 16,1-17-38-16,28-13-23 16,21-14-8-16,24-12-11 15,10-4-87-15,2 11-59 16,-11 16-150-16</inkml:trace>
  <inkml:trace contextRef="#ctx0" brushRef="#br0" timeOffset="6710.15">17254 3007 210 0,'0'0'57'0,"0"0"-47"15,0 0 17-15,0 0 26 16,0 0 4-16,0 0-24 0,0 0-15 16,9-2 9-16,12 0-24 15,20-8 11-15,25-2 3 16,25-5-14-16,23-2-3 15,24-7 11-15,30-9-10 16,27-4 4-16,19-7-5 16,15 4 0-16,-4 8 0 15,-11 5-6-15,-13 3 4 16,-19 6-35-16,-25-1-27 16,-29 7 43-16,-42 7 8 15,-39 6-41-15,-31-3-2 16,-16 4-50-16,-18-2 106 15,-13-1 10-15,-9 1-10 0,-8 2-34 16</inkml:trace>
  <inkml:trace contextRef="#ctx0" brushRef="#br0" timeOffset="7713.95">21801 2828 120 0,'0'0'134'0,"0"0"-112"16,0 0-17-16,0 0 29 15,143-23 9-15,-17 9 25 0,49-2-27 16,44 4-12 0,33 6-19-16,25 6 6 0,17 0-10 15,18 18 39-15,19 6-28 16,13 10-17-16,0-1-8 15,-10-1-91-15,-29 1 30 16,-35-13-97-16</inkml:trace>
  <inkml:trace contextRef="#ctx0" brushRef="#br0" timeOffset="9102.73">17372 3159 86 0,'0'0'49'0,"0"0"47"16,0 0-59-16,0 0 28 16,0 0-23-16,0 0-8 15,-14-31-14-15,44 17-15 16,15-4-4-16,19 0 6 15,23-1 10-15,24-3 0 0,24-4 10 16,26-2-14-16,22-4 2 16,25 0-12-16,19-3 3 15,5 2-6-15,-3 4 0 16,-13 1-2-16,-21 4 2 16,-20 3-36-16,-21 0 2 15,-32 6-2-15,-33 7-4 16,-36 2 5-16,-31 3-36 15,-22 3-1-15,-4 0 12 16,-25 0 48-16,-9 0-8 16,-14 0-102-16</inkml:trace>
  <inkml:trace contextRef="#ctx0" brushRef="#br0" timeOffset="9533.86">17109 3131 49 0,'0'0'25'0,"0"0"-10"16,0 0-13-16,0 0 37 15,0 0 39-15,140-35-28 16,-38 10-21-16,37-2-1 15,31-9-17-15,31-3 14 16,23-2-25-16,21-3 4 16,10 2-4-16,6-1 0 15,-6 4-37-15,-16 2 1 16,-22 8-29-16,-19 5 4 0,-30 7-3 16,-34 5-11-1,-40 6 58-15</inkml:trace>
  <inkml:trace contextRef="#ctx0" brushRef="#br0" timeOffset="11471.55">18987 2995 142 0,'0'0'120'0,"0"0"-120"16,0 0 8-16,0 0 7 15,0 0 51-15,122 92-20 0,-66-44 3 16,14 6-22 0,17 3 19-16,20 0-10 0,9-2-4 15,7 0 1-15,-3-5-33 16,-9-2 0-16,-12-6-5 15,-19-3 0-15,-19 0-42 16,-17-3-89-16,-10-7-156 16</inkml:trace>
  <inkml:trace contextRef="#ctx0" brushRef="#br0" timeOffset="11920.8">22789 3018 264 0,'0'0'51'0,"0"0"-46"15,-112 30-5-15,50 3 45 16,-10 10-6-16,-3 3-7 15,-2 3-27-15,2 0-4 16,-3 0 5-16,1 1-4 16,-2-3-2-16,0 0 0 15,3-5 8-15,4-2-12 16,5-3 4-16,8-8-9 16,12-7-17-16,17-12-53 15,20-10-56-15,10 0-3 16</inkml:trace>
  <inkml:trace contextRef="#ctx0" brushRef="#br0" timeOffset="12146.46">21733 3371 113 0,'0'0'68'16,"0"0"-27"-16,0 0-6 15,0 0 20-15,0 0-4 16,-90 97-18-16,68-70-9 15,4 0-17-15,7-6 11 16,5-2-18-16,6-6 0 16,0-1 8-16,17-5-7 15,10-6 26-15,4-1-14 0,4 0-13 16,-6 0-6 0,-9-6-161-16</inkml:trace>
  <inkml:trace contextRef="#ctx0" brushRef="#br0" timeOffset="12723.73">20262 3399 51 0,'0'0'148'0,"0"0"-144"15,0 0 0-15,0 0 41 16,-15 100 3-16,15-65 2 16,0-1-11-16,0-1-24 15,9-2 4-15,0-4-13 16,-2-4-2-16,2-3 5 16,-8 3-6-16,-1-3-2 15,-5 2-1-15,-20 2 6 16,-10-2-4-16,-4-1-2 15,-3-5 2-15,5-4 1 16,4-4-3-16,2-2-64 0,-2-2-188 16</inkml:trace>
  <inkml:trace contextRef="#ctx0" brushRef="#br0" timeOffset="26711.72">20580 4220 19 0,'0'0'43'0,"0"0"-7"16,0 0-23-16,0 0-7 15,0 0 6-15,0 0 0 16,0 0-2-16,0-3-10 16,0 3 2-16,0 0-6 15,-2 0 0-15,2 0-10 16,0 0-3-16,-2 0 12 15,1 0 5-15,1 0 7 16,-2 0 20-16,1-3 24 16,1 2-16-16,-2-1-26 15,1 0 29-15,-1 0-31 16,-4 2 2-16,-1 0-9 16,-3 0 0-16,-3 0 2 0,2 4-2 15,0 2 0-15,4 4-2 16,-2 2-1-16,3 9 3 15,-2 5 13-15,1 4-13 16,1 3 17-16,2-3-16 16,4-4 2-16,0 0-3 15,0-7-5-15,0 4 5 16,4-3 3-16,6-2 1 16,0-2-8-16,1-6 4 15,0-4 0-15,-4-2 5 16,2-4-5-16,5 0 0 15,-2-5 16-15,5-12 14 0,2-2-15 16,-3-3-8-16,-4-2 9 16,-4-2-2-16,-4-3 8 15,-4-3-7-15,0-5 20 16,0-1-25-16,-5-1 15 16,-11 2-25-16,-5 7 0 15,1 9-3-15,-3 7-4 16,3 7-38-16,7 5-28 15,4 2-15-15,3 10-17 16,5 13-80-16</inkml:trace>
  <inkml:trace contextRef="#ctx0" brushRef="#br0" timeOffset="27293.89">20845 4044 141 0,'0'0'6'0,"0"0"-6"0,-2 96 6 16,2-43 64-16,0 6-7 15,0 2-31-15,0 0-14 16,0-3-9-16,0-4 6 16,0-3-7-16,0-4-7 15,0-6-1-15,0-7 3 16,0-11 3-16,0-9-8 15,0-10 3-15,0-4-1 16,0 0 73-16,0-21 26 16,-3-11-86-16,2-13-6 15,-2-12-6-15,0-11-1 16,3-7 0-16,0-5 0 16,10 11-2-16,10 16 2 0,4 17-5 15,1 16-2-15,-1 14 7 16,-2 6-2-16,-1 14-6 15,-1 12 2-15,-7 9 6 16,-11 2-4-16,-2 2 4 16,-18 3 2-16,-11-4 1 15,-2-3 2-15,1-8-3 16,8-8-2-16,5-8 0 16,4-5-40-16,5-6-20 15,1 0-42-15,5-25-126 16</inkml:trace>
  <inkml:trace contextRef="#ctx0" brushRef="#br0" timeOffset="27504.83">21130 3963 355 0,'0'0'22'0,"0"0"-9"15,0 0-13-15,5 101 70 16,-5-59-10-16,0 5-36 15,0 3-9-15,-7 3-14 16,0-3 0-16,-1 0-1 16,1-8 0-16,3-12-124 15,4-15-68-15,0-13 28 16,0-2 96-16</inkml:trace>
  <inkml:trace contextRef="#ctx0" brushRef="#br0" timeOffset="27626.53">21103 4341 22 0,'0'0'102'16,"0"0"-16"-16,0 0 29 15,0 0-36-15,0 0-43 16,0 0-6-16,60-49-27 16,-32 42 11-16,3-3-14 15,4-4-5-15,-8-3-173 16</inkml:trace>
  <inkml:trace contextRef="#ctx0" brushRef="#br0" timeOffset="27803.74">21285 4363 87 0,'0'0'89'15,"0"0"-3"-15,0 0-46 16,0 0 28-16,0 0-6 16,0 0-53-16,32 68-1 15,-31-68-8-15,2 0-87 16,2-17-100-16</inkml:trace>
  <inkml:trace contextRef="#ctx0" brushRef="#br0" timeOffset="28353.58">21536 4398 42 0,'0'0'27'0,"0"0"-24"15,0 0 25-15,0 0 67 16,0 0-51-16,0 0-44 16,-30 69-27-16</inkml:trace>
  <inkml:trace contextRef="#ctx0" brushRef="#br0" timeOffset="28550.21">21232 4060 339 0,'0'0'58'0,"0"0"-58"15,0 0-72-15,0 0-34 16</inkml:trace>
  <inkml:trace contextRef="#ctx0" brushRef="#br0" timeOffset="29055.71">21525 4356 48 0,'0'0'311'0,"0"0"-281"16,0 0 10-16,33 92 11 15,-30-73 29-15,0-2-54 16,-1-5-25-16,-2-5 5 16,1-4-4-16,-1-2 0 15,0-1 17-15,0 0-8 0,2-5 8 16,6-21 7-1,1-3-26-15,2 1 0 0,-2 8-29 16,-3 10 25-16,-5 9-6 16,2 1 10-16,2 1-18 15,1 14 18-15,1 2-7 16,-1 3 6-16,-3-5-3 16,0-3 4-16,-1-4-3 15,-1-5-16-15,2-3 4 16,0 0 15-16,5-12 0 15,3-14 3-15,2-8-3 16,1 1 7-16,-2 4 6 16,0 7-9-16,2 12 7 15,-2 6-8-15,1 4-3 16,-1 0-8-16,-1 20 5 0,0 1-7 16,-6 3 9-1,1 0-3-15,-3-8-31 0,1-2-71 16,3-11-151-16</inkml:trace>
  <inkml:trace contextRef="#ctx0" brushRef="#br0" timeOffset="29214.74">21928 4373 104 0,'0'0'112'0,"0"0"-15"15,0 0-51-15,0 82 14 16,0-67-27-16,0-4-11 0,0-6-18 15,-1-5-4-15,-1 0-59 16,2-13-117-16</inkml:trace>
  <inkml:trace contextRef="#ctx0" brushRef="#br0" timeOffset="29352.72">21891 4052 298 0,'0'0'87'16,"0"0"-29"-16,0 0-13 15,0 0-38-15,0 0-7 16,0 0-27-16,18 8-71 16,-5-1-91-16</inkml:trace>
  <inkml:trace contextRef="#ctx0" brushRef="#br0" timeOffset="30007.68">22182 4164 34 0,'0'0'209'15,"0"0"-132"-15,0 0 1 0,0 0 33 16,0 0-47-1,0 0-3-15,24-24-31 0,-24 24-4 16,0 0-1-16,0 0-25 16,0 12-15-16,0 16-14 15,0 15 29-15,-12 8-5 16,-5 4 16-16,2-4-11 16,1-6 8-16,1-11-8 15,3-7-32-15,4-10 6 16,2-7 1-16,2-6 18 15,2-4 7-15,0 0 7 16,0-4 0-16,2-16-7 16,12-3 0-16,3 0-5 15,2 3-6-15,-2 4 11 16,-1 7 0-16,-1 5-3 0,1 4 0 16,1 0 3-16,4 0 0 15,1 0-2-15,3 0-1 16,3-2 3-16,1-5 0 15,3-5 5-15,2-4 1 16,-2-4-3-16,-2-9-2 16,-2-8 11-16,-5-4-8 15,-3-2-1-15,-5 2 48 16,-4 9-44-16,-6 12 44 16,-5 13-31-16,0 7 10 15,-3 11-30-15,-15 21-15 16,-2 9 15-16,4 3 0 0,7 0 0 15,8-5 3-15,1-5-3 16,0-6 0-16,0-3-2 16,13-7-29-16,11-8-44 15,7-9-31-15,11-1-110 16</inkml:trace>
  <inkml:trace contextRef="#ctx0" brushRef="#br0" timeOffset="30354.89">23002 4161 224 0,'0'0'120'16,"0"0"-18"-16,0 0-50 15,0 0 11-15,-85 5-35 0,60 32-11 16,2 6-12-16,4 2-1 16,1-1 9-16,8-10-11 15,2-9 2-15,5-11-4 16,3-8-3-16,0-6 3 15,0 0 5-15,12-22 15 16,14-14 9-16,5-15-25 16,0-8-3-1,-1-7 1-15,-2-11 7 0,-1-8-18 16,-3 4 12-16,-1 10-3 16,-4 21 20-16,-7 25 7 15,-6 18 20-15,-3 7-28 16,-3 29-19-16,0 27-15 15,-7 17 10-15,-19 12 5 0,-1-6 0 16,-1-7 0-16,4-8-93 16,8-18-58-16</inkml:trace>
  <inkml:trace contextRef="#ctx0" brushRef="#br0" timeOffset="31322.47">24320 4137 181 0,'0'0'51'0,"0"0"-3"15,0 0 66-15,0 0 1 16,0 0-54-16,0 0-51 16,59-48-5-16,-32 13-5 15,3-7-6-15,-1-6 6 16,-9 2 3-16,-11 4 8 15,-9 7-11-15,0 12 0 16,-9 11 17-16,-11 12-17 16,-5 1-1-16,0 38-6 15,3 18 5-15,7 9-1 16,9 2-4-16,6-9 7 0,0-9 3 16,18-7-3-16,1-5 0 15,2-8 0-15,3-7-3 16,3-10-8-16,6-7-72 15,3-6-95-15</inkml:trace>
  <inkml:trace contextRef="#ctx0" brushRef="#br0" timeOffset="31532.64">25103 3550 413 0,'0'0'42'0,"-54"134"-19"0,23-25 31 16,1 10 0-16,6 3 3 16,2-4-36-16,1-10-16 15,3-12-3-15,2-11 4 16,1-16-12-16,4-17-55 16,4-15-89-16,5-20-33 15</inkml:trace>
  <inkml:trace contextRef="#ctx0" brushRef="#br0" timeOffset="31734.46">25196 3724 446 0,'0'0'16'0,"1"172"25"15,-1-66 5-15,-11-3 9 16,-9-5-20-16,-4-6-25 15,-2-3-6-15,-2-13-4 16,4-12-9-16,3-19-86 16,6-22-118-16,4-23-122 15</inkml:trace>
  <inkml:trace contextRef="#ctx0" brushRef="#br0" timeOffset="31864.67">24910 4177 237 0,'0'0'81'0,"0"0"-75"0,87-16 2 16,-44 9 42-16,6-1-23 16,2-4-27-16,2-8-128 15</inkml:trace>
  <inkml:trace contextRef="#ctx0" brushRef="#br0" timeOffset="32051.39">25448 3955 19 0,'0'0'29'16,"0"0"46"-16,-29 123 13 16,14-64 46-16,2 3-59 15,6-4-26-15,4-7-3 16,3-9-7-16,0-8-6 0,4-7-30 16,8-9-6-16,1-8-8 15,2-10-145-15,2-3-192 16</inkml:trace>
  <inkml:trace contextRef="#ctx0" brushRef="#br0" timeOffset="32313.88">25510 3655 542 0,'0'0'59'15,"0"0"-59"-15,0 0-29 16,0 0-45-16,0 0-186 15</inkml:trace>
  <inkml:trace contextRef="#ctx0" brushRef="#br0" timeOffset="33015.81">25964 3924 363 0,'0'0'157'0,"0"0"-115"16,0 0-21-16,0 0 25 15,0 0-22-15,-99 10-21 0,77 29 1 16,4 4-4-16,2 2 0 16,5 1 0-16,4 1 0 15,5-5 5-15,2-2-5 16,0-7 0-16,11-9-2 15,5-5 2-15,10-13-20 16,5-6 1-16,5-9-32 16,4-19 32-16,-1-7 13 15,-2-8 6-15,-4-6 26 16,-5-2-15-16,-4 0 18 16,-7 10 8-16,-9 15-15 0,-5 16 63 15,-3 8-23 1,0 2-49-16,0 20-13 0,-10 14-21 15,-4 11 21-15,-2-3 4 16,7-3 1-16,2-5-5 16,2-5 0-16,5-8 0 15,0-5-18-15,0-8-90 16,2-8-86-16,13-5-303 16</inkml:trace>
  <inkml:trace contextRef="#ctx0" brushRef="#br0" timeOffset="33748.01">26201 4140 20 0,'0'0'85'0,"0"0"-6"16,0 0-7-16,0 0 17 16,95 56-55-16,-71-57 16 15,0-19-10-15,0-7-16 16,-2-5 23-16,-5-5-22 16,-5-2 17-16,-8 5-17 15,-4 7 37-15,0 11-29 0,0 16 4 16,-6 0-29-1,-11 29-8-15,-2 11 0 0,-1 7 0 16,5-3-3 0,10-4 6-16,5-11-12 0,0-7 8 15,0-9-43-15,12-11 11 16,3-2 33-16,6-6 5 16,6-15 2-16,3-6 4 15,1 0-5-15,2 5-6 16,-3 5-8-16,-9 11 6 15,-7 5 4-15,-4 1-4 16,-3 0 0-16,2 5 1 16,-2 6-8-16,1 0 9 15,2-4 0-15,1 0 11 16,2-7-10-16,5 0 4 16,1 0-5-16,1 0 7 0,1-9-2 15,1-5 4-15,-1-1-8 16,6-8 4-16,3-1-5 15,4-10 2-15,9-6-9 16,4-9 16-16,3-6-19 16,-2-7 20-16,-6 0-3 15,-14 7 22-15,-10 13-4 16,-9 18 21-16,-3 13 58 16,-6 9-63-16,0 2-31 15,0 20-10-15,-3 23-19 16,-10 20 16-16,-1 10 6 0,-2 2-3 15,2-2 0 1,-4-5 4-16,0-7-8 0,-3-11-105 16,4-13-64-16,6-17-39 15,7-18-146-15</inkml:trace>
  <inkml:trace contextRef="#ctx0" brushRef="#br0" timeOffset="33866.94">27063 4052 315 0,'0'0'126'15,"0"0"-81"-15,99-25-43 16,-57 23-4-16,10 1 1 16,3 0-42-16,-7 1-28 0,-20-11-180 15</inkml:trace>
  <inkml:trace contextRef="#ctx0" brushRef="#br0" timeOffset="35012.68">20214 1223 332 0,'0'0'58'0,"-54"-86"-7"15,3 50-51-15,-20-3-31 16,-32 8 31-16,-22 6-3 16,-24 11-8-16,-14 12-17 15,-5 2-25-15,-3 2 53 16,4 14-10-16,2 0 20 15,6 1-20-15,4 4 20 16,-11 14-5-16,-13 23-5 16,-25 31-2-16,-27 32-12 15,-14 21-15-15,0 8 29 16,24-5 10-16,44-11-1 16,49-1 18-16,43-3 7 15,43 8 12-15,35 11-23 16,21 13 1-16,55 2-11 15,46-5-9-15,39-23-4 0,41-30 0 16,32-41 1-16,16-30 0 16,24-35-1-16,9-21 0 15,11-43-4-15,2-31 4 16,-15-21 2-16,-15-32 0 16,-27-14 6-16,-30-11-5 15,-35-9-3-15,-42-6 8 16,-36-3-5-16,-33-7 14 15,-31-1-17-15,-23 7 6 16,-10 11-6-16,-45 22-4 0,-34 28-3 16,-40 33-12-1,-38 36-63-15,-31 43-29 0,-22 20-21 16,3 48 28-16</inkml:trace>
  <inkml:trace contextRef="#ctx0" brushRef="#br0" timeOffset="35893.83">25413 739 42 0,'0'0'25'0,"108"-34"-16"15,-82 18 25-15,-14-2 72 16,-10-1-4-16,-2-1-76 0,-18-10-26 16,-31-2 5-16,-35-1-30 15,-39 6-42-15,-39 8 65 16,-27 2 2-16,-28 7 16 15,-20 9-4-15,-21 1 24 16,-30 15-25-16,-9 20-1 16,-4 12 14-16,9 8-20 15,23 8 7-15,21 12 2 16,25 10-2-16,30 11 16 16,30 10-24-16,35 8 1 15,28 15-4-15,35 10-5 16,30 5 2-16,32 7 3 0,14-4-7 15,47-4 4-15,35-4 3 16,36-10 0-16,47-11 4 16,52-13-1-16,43-16-6 15,48-21-13-15,38-24-32 16,20-33 14-16,11-21 26 16,-11-40 8-16,-26-22 43 15,-36-10-34-15,-50-7-9 16,-49-15-36-16,-48-17-71 15,-44-15-5-15,-37-18 112 16,-33-12 2-16,-31-7 123 16,-23 5-26-16,-11 10-38 15,-35 15-47-15,-38 10-14 0,-43 13-18 16,-62 13-68 0,-73 27-72-16</inkml:trace>
  <inkml:trace contextRef="#ctx0" brushRef="#br0" timeOffset="47010.1">8944 13805 59 0,'0'0'60'0,"0"0"19"0,0 0-34 15,0 0-18-15,0 0-2 16,0 0-25-16,0 0 0 16,-66-53-3-16,56 53 3 15,-1 0 16-15,1 11-16 16,5 14 3-16,4 13-3 16,1 15-3-16,0 15 3 15,9 8 4-15,15-2-3 16,-2-8-2-16,6-20-2 15,-1-16-40-15,-4-14-18 16,-1-15 38-16,-6-1 2 16,-2-24-4-16,-8-22 25 15,0-15 23-15,-6-8 9 0,0-3 33 16,0 2-22-16,0 4-9 16,-3 13-27-16,-2 15 5 15,4 14 15-15,1 21 29 16,3 12-56-16,27 40 24 15,14 38-18-15,13 35 53 16,3 14-22-16,10 15-22 16,-9-4-11-16,-7-17-7 15,-11-11 3-15,-15-21-1 16,-11-20-2-16,-10-21-1 16,-4-27 4-16,-3-15-6 15,-7-15 17-15,-17 0 70 16,-18-13-14-16,-9-17-50 0,-7-14-17 15,-2-14-6 1,5-19-23-16,9-14 20 0,12-9-30 16,25 0 1-16,9 14-12 15,18 18-25-15,22 18-44 16,15 10-48-16</inkml:trace>
  <inkml:trace contextRef="#ctx0" brushRef="#br0" timeOffset="47505.39">9496 13556 204 0,'0'0'115'0,"0"0"-97"16,0 0 32-16,-99 41-20 16,81 3-13-16,11 8-12 15,7 7 18-15,7 1-23 16,19-7 0-16,4-6 3 16,3-8-3-16,2-8 0 15,-8-10 1-15,0-8-1 16,-5-11-4-16,-2-2-32 15,-7-18-7-15,-2-18 43 0,-3-9-12 16,-8-5 3-16,0-6 7 16,-4-4 4-16,-14-3 12 15,-4 3-13-15,4 7 5 16,0 17 14-16,7 13 5 16,8 17 38-16,3 6-33 15,0 9-30-15,14 20 0 16,7 6 0-16,1 3 6 15,-1-3 3-15,0-3-5 16,6-3-4-16,-2-4 0 16,5-3 6-16,-3-6-14 15,0-8-3-15,3-3-90 0,-8-5-101 16</inkml:trace>
  <inkml:trace contextRef="#ctx0" brushRef="#br0" timeOffset="48374.54">9933 13571 191 0,'0'0'94'15,"0"0"-17"-15,0 98-39 16,0-70-17-16,0-6 10 16,0-6-11-16,1-3-19 15,1-4 6-15,-1-7-7 16,-1-2 2-16,0 0 16 0,0-12-4 15,0-15 3-15,0-7-17 16,-1-5-25-16,-1 0 18 16,2 10-19-16,0 9 11 15,0 12 12-15,0 8-9 16,9 0 8-16,5 20 2 16,1 4 4-16,-3 1 2 15,-1 0-4-15,-3-5 0 16,-2-2 11-16,2-10-11 15,-5 1 0-15,-2-9 2 16,-1 0 1-16,2-9 21 16,0-13 19-16,-2-12-38 0,2-4 0 15,2-4-5-15,2 1 0 16,6 4-4 0,5 10 3-16,-1 6-1 0,2 13 1 15,3 6-5-15,-5 2 3 16,2 4 2-16,0 12-3 15,0 4 2-15,7-3 4 16,-2-4-4-16,2-2 2 16,1-6 0-16,-3-3 3 15,0-2-3-15,-5 0 3 16,-1-3-6-16,-3-11 6 16,-1-4 0-16,-4-6 0 15,-4-3-3-15,-4-4-2 16,-1-5-13-16,-1 1 14 15,-14 3 0-15,-6 5-6 0,6 8 7 16,3 12 18-16,6 7 5 16,3 1-11-16,2 26-11 15,1 9-1-15,0 6 8 16,0-2-2-16,12-4-6 16,4-7 0-16,2-9 3 15,-2-6-5-15,-1-4 2 16,3-8 0-16,0-2 0 15,3-1 5-15,4-23-10 16,-1-9 0-16,0-9 5 0,0-9 4 16,0-2-4-1,3-1 0-15,4 12-7 16,2 15 7-16,-2 17 0 0,-4 10 11 16,-5 8-6-16,-4 19 16 15,-3 3-16-15,-7 2-2 16,-4-3 11-16,-4-1-12 15,0-2 8-15,0-1-10 16,-9-4 7-16,-9 4-9 16,-2-8 2-16,0-3-67 15,-2-5-10-15,-2-4-82 16</inkml:trace>
  <inkml:trace contextRef="#ctx0" brushRef="#br0" timeOffset="48935.78">11599 13000 332 0,'0'0'107'0,"0"0"-98"16,0 0-9-16,0 0 0 15,0 0 6-15,91-7 0 16,-43-9 25-16,10-7-29 15,5-1 0-15,1 0 15 16,-1-2-17-16,-6-2 0 16,-5 1-4-16,-3-2 11 15,-3-1-20-15,-5 2 10 16,-10 2-3-16,-12 3-5 16,-10 3 11-16,-9-2 1 15,0 2 16-15,0-2-15 16,-10 7 23-16,-4 3 2 15,4 7-11-15,2 2-7 0,5 3-9 16,3 0 0-16,0 0-2 16,0 0-5-16,6 4 4 15,8 13-2-15,-1 3 10 16,-2 2-6-16,-5 2 1 16,-2 4 0-16,-4 1-4 15,0 3 4-15,0 4-59 16,-9-3-87-16,-6-1-161 15</inkml:trace>
  <inkml:trace contextRef="#ctx0" brushRef="#br0" timeOffset="93131.66">13279 12993 31 0,'0'0'25'16,"0"0"6"-16,0 0 64 16,0 0-17-16,0 0-31 15,0 0 14-15,0 0-44 16,0 0-2-16,0 0-13 16,0 0 28-16,-43-24-15 15,10 57-6-15,0 12-5 16,-1 6 10-16,7 4-14 0,5 1 0 15,7-3 6 1,12 0-3-16,3-4 6 0,0 1-9 16,12-5-1-16,4-3-1 15,5 1 2-15,3-2 0 16,-1 4-2-16,-1-4 6 16,-1-6-4-16,-3-6 0 15,-2-7 0-15,-4-7-3 16,1-9 3-16,1-4-5 15,5-2 5-15,6-9 4 16,7-18 1-16,4-10-5 16,3-5-1-16,-2 0-7 15,-3 6 3-15,-7 11 5 16,-9 11 17-16,-9 8-17 0,-6 6 11 16,0 0-11-16,-3 22 0 15,0 12 16 1,-3 9 20-16,-6-1-20 0,-2-4-1 15,4-4-11-15,3-6-2 16,-1-1 2-16,2-3-2 16,0 1-4-16,3-4-24 15,0-7-84-15,3-12-71 16,12-2-101-16</inkml:trace>
  <inkml:trace contextRef="#ctx0" brushRef="#br0" timeOffset="93591.88">13845 12910 292 0,'0'0'63'16,"-88"69"-10"-16,45-15-53 15,10 3 19-15,12 1 0 16,15 3 2-16,6 0 4 0,12 2-16 16,14-5 5-16,6-6-4 15,2-10-10-15,4-6 1 16,-3-11 4-16,-2-9-5 15,-1-13 0-15,0-3-9 16,1-23 9-16,4-24 14 16,-4-13-11-16,-6-9 12 15,-7-9-15-15,-11-2 9 16,-9-2-9-16,0 9-10 16,-23 13 10-16,-7 18 21 15,-4 21-19-15,-6 21-4 16,4 2-4-16,5 23-7 15,7 2-40-15,12 3-35 16,9-1-52-16,3-6-72 0</inkml:trace>
  <inkml:trace contextRef="#ctx0" brushRef="#br0" timeOffset="94025.09">14253 12979 309 0,'0'0'46'0,"0"0"5"16,74 110 13-16,-50-66-29 15,-4-3 12-15,-2-1-4 16,-1-3-30-16,-2-1-4 0,-1-7-9 16,-3-8 4-16,-5-8-3 15,-1-10-1-15,-4-3 0 16,5-3 21-16,0-31-4 15,3-20-10-15,0-11-7 16,0-3-9-16,-2 8 4 16,-2 18 5-16,-1 19 0 15,-1 12-4-15,3 11 0 16,3 0-9-16,5 17 4 16,3 10 9-16,4 2 5 15,-1 1 1-15,0-3-6 16,-3-7 3-16,1-8 2 15,-6-5-5-15,-2-7 2 16,1 0 0-16,1-8 16 0,1-18 18 16,8-9-12-16,-5-4-22 15,-1 1 5-15,-3 8-14 16,-3 9-15-16,-6 10-81 16,-3 11-177-16</inkml:trace>
  <inkml:trace contextRef="#ctx0" brushRef="#br0" timeOffset="94452.61">15178 13037 455 0,'0'0'73'0,"0"0"-73"15,93-13-85-15,-23 3 46 16,17-4 39-16,11 0 49 16,8-3-49-16,-3-1-34 15,-3-5 23-15,-10-2-31 16,-17 0 13-16,-20 1-2 16,-21 5 31-16,-19 2 0 15,-13 3 66-15,0-1-25 16,-2-2 2-16,-11 0 4 15,0 1-24-15,-5 2 27 16,1 4-50-16,3 4-1 0,3 2 1 16,8 3 6-16,3 1 5 15,0 0-11-15,0 0-20 16,12 4 18-16,7 6-5 16,3 4 14-16,-5-5-3 15,-6 1-4-15,-4 0 0 16,-4 2-1-16,-3 5-38 15,0 5-49-15,0-2-127 16</inkml:trace>
  <inkml:trace contextRef="#ctx0" brushRef="#br0" timeOffset="99808.89">16921 12501 238 0,'0'0'68'15,"0"0"-56"-15,108 0-7 16,-59-3-4-16,-3-7-1 0,2 0 41 16,-6 2-29-16,-2-3-12 15,-4-1-79-15,-8 0-19 16,-9-1-80-16</inkml:trace>
  <inkml:trace contextRef="#ctx0" brushRef="#br0" timeOffset="100189.85">16966 12447 124 0,'0'0'43'15,"0"0"-26"-15,-58 94 6 16,52-65-2-16,6-2-5 15,0-7 4-15,0 3 3 16,0-3-6-16,0-3-10 16,0-7-5-16,3-3 10 0,-3-4-11 15,0-3 0-15,0 0-1 16,4 0-3-16,7 6 3 16,13 6 6-16,10 5 29 15,7 10 2-15,1 3-30 16,-6 3-6-16,-9 0 19 15,-9-4-17-15,-8-1 0 16,-5 0 10-16,-5-3-9 16,0 2 12-16,-8 0-4 15,-17 2 9-15,-9 3 1 0,-5-3-21 16,0-10 3 0,5-8 1-16,6-9 0 0,5-2-10 15,5 0-17-15,5 0-42 16,6 0-64-16,7-8-153 15</inkml:trace>
  <inkml:trace contextRef="#ctx0" brushRef="#br0" timeOffset="100572.59">17661 12504 236 0,'0'0'50'16,"-51"100"1"-16,26-35-20 16,11-6 11-16,9-7-9 15,5-11-15-15,1-7 8 16,17-6-18-16,0-4-1 15,-2-8-7-15,2-11 3 16,0-5 1-16,3-2 5 16,7-31 21-16,4-18-15 15,1-16-8-15,-4-12-2 16,-5-5-5-16,-10 4 2 0,-14 12-2 16,0 19 24-16,-32 19-18 15,-20 18 4-15,-18 12-10 16,-9 21-35-16,3 17-59 15,13-2-89-15</inkml:trace>
  <inkml:trace contextRef="#ctx0" brushRef="#br0" timeOffset="101763.75">18615 12369 20 0,'0'0'78'0,"0"0"-21"15,0 0 20-15,0 0 12 16,0 0-18-16,0 0 5 15,0-32-20-15,0 32-25 0,-2 0-3 16,-1 0-19-16,-6 10-9 16,-5 15-3-16,-5 8-5 15,2 2 15-15,7-4-7 16,10-4 0-16,0 2-2 16,10-8-5-16,9-2-3 15,3-12-39-15,6-7 23 16,5-14-34-16,6-16 22 15,-2-3-22-15,-7 6 60 16,-7 12 42-16,-11 15-1 16,-2 2-41-16,-1 33 3 15,-2 26-3-15,-5 19 54 0,-2 9-11 16,0-3-30-16,-9-5-4 16,-4-5 45-16,1-2-29 15,-2-1 3-15,-1-8-4 16,2-17-10-16,1-13-10 15,6-17 0-15,3-13 3 16,0-5 0-16,-2-15 9 16,4-21-16-16,1-17-39 15,6-4-35-15,19-4-28 16,3 0-6-16,1 1-106 16</inkml:trace>
  <inkml:trace contextRef="#ctx0" brushRef="#br0" timeOffset="102132.88">19086 12200 257 0,'0'0'126'0,"0"0"-94"0,0 0-5 16,31 80 0-16,-28-19 50 16,-3 3-34-16,0 1-16 15,-6 0-19-15,-5 0 5 16,0-3-5-16,2-6-5 15,2-15 2-15,4-16-5 16,3-16 0-16,0-9 4 16,0 0-1-16,0-14 12 15,13-17-15-15,12-5-8 16,8 1 1-16,4 12 3 0,1 13 4 16,-2 10-6-1,-5 0 0-15,-6 18 3 0,-10 9-1 16,-9 0-2-16,-6 5 3 15,-9 3-2-15,-19-1 5 16,-9 0 5-16,-2-5 3 16,0-8-3-16,6-6-5 15,2-4-52-15,1-6-82 16,0-3-160-16</inkml:trace>
  <inkml:trace contextRef="#ctx0" brushRef="#br0" timeOffset="102719.09">16875 13968 98 0,'0'0'170'0,"0"0"-115"16,0 0-44-16,0 0 45 15,0 0-26-15,0 0-5 16,91-96-3-16,-24 65-11 0,24-4-3 15,25-3 11 1,28-9 8-16,33-3-17 0,28-7 9 16,28-6-3-16,21-1 2 15,9-2-16-15,-4 5-4 16,-26 8 11-16,-22 7-14 16,-32 10 5-16,-30 6-53 15,-25 4-31-15,-33 7 54 16,-26 2-27-16,-24 4-10 15,-22 3-55-15,-19 3 68 16,-6 4 41-16,-43 3-47 16</inkml:trace>
  <inkml:trace contextRef="#ctx0" brushRef="#br0" timeOffset="103064.57">16569 14334 147 0,'0'0'38'0,"0"0"-35"15,0 0-3-15,0 0 6 16,0 0 41-16,0 0 59 16,160-34-55-16,-17-38-3 15,51-26-21-15,48-11-13 16,32-10 13-16,27 6-2 15,7 13-6-15,-7 11-19 16,-13 13-12-16,-31 17 10 16,-33 10-29-16,-35 9-4 0,-36 4 17 15,-29 4 10-15,-35 7 1 16,-30 6 3-16,-22 6 4 16,-23 8 9-16,-11 0-9 15,-3 4-11-15,0 1 1 16,0 0-36-16,-6 0-111 15</inkml:trace>
  <inkml:trace contextRef="#ctx0" brushRef="#br0" timeOffset="103226.93">20655 12948 492 0,'0'0'44'16,"0"0"-44"-16,0 0-470 16</inkml:trace>
  <inkml:trace contextRef="#ctx0" brushRef="#br0" timeOffset="124438.67">14228 15075 37 0,'0'0'72'0,"0"0"-25"0,0 0-3 16,0 0 1-16,0 0-42 15,0 0 0-15,0 0-3 16,0 0-2-16,-19-18-6 15,19 18-25-15,0 0 5 16,0 0 24-16,0 0 1 16,-2 0-3-16,1 0-2 15,-4 0 6-15,1 0 2 16,-4 0 4-16,0 0 16 16,-3 0-4-16,-1 0-2 15,-4 0 1-15,1 0 16 16,-3 0-27-16,1 1 8 0,0 9-4 15,-4 4-7 1,1 8 5-16,-2 11-1 0,3 12-5 16,2 9 0-16,5 0 0 15,9 0 0-15,3-7 0 16,3-9-6-16,23-3 5 16,6-5-3-16,4-2 3 15,7-1 1-15,-2-6-15 16,-2-2 4-16,-8 0 11 15,-10-2 2-15,-14 3 5 16,-7 3 12-16,-4 4 40 16,-23 10 38-16,-9 4-48 0,-4 1-21 15,-1-2-19 1,1-8-7-16,10-6 0 0,8-8-2 16,7-8 0-16,6-6-2 15,9-4-24-15,0 0-39 16,11-2-108-16,9-21-73 15</inkml:trace>
  <inkml:trace contextRef="#ctx0" brushRef="#br0" timeOffset="124785.13">14482 15564 203 0,'0'0'13'0,"0"0"-7"15,0 0 24-15,24 93 4 0,-24-61 7 16,0-2-6-16,0-10-29 16,0-5 1-16,0-12 0 15,0-3 5-15,-6-6 81 16,-9-23-88-16,0-12-2 16,-1-6 0-16,7 0-2 15,9-3-1-15,0 8 0 16,28 4-5-16,12 14-1 15,14 14 12-15,6 10-6 16,2 18 19-16,-4 19-10 0,-10 4 1 16,-6 0-3-16,-11-6-4 15,-4-1 1-15,-9-8-4 16,-2-5-2-16,-5-9 0 16,-5-11-107-16,-1-1-273 15</inkml:trace>
  <inkml:trace contextRef="#ctx0" brushRef="#br0" timeOffset="125790.21">15061 15394 212 0,'0'0'124'0,"0"0"-90"15,0 0-15-15,0 0 21 16,0 0 1-16,0 0-15 16,-58 124-20-16,58-73 0 15,1 3 2-15,15-1-6 16,2-10 7-16,2-8-9 16,-1-12 0-16,-4-7 0 15,-3-10 5-15,0-6-5 16,-3-15 10-16,0-23-7 15,-2-17-3-15,-4-11-23 16,-3-5 4-16,0-2 19 16,-4 10-10-16,-2 7 10 0,6 20 5 15,0 23 0-15,0 13 38 16,9 26-40-16,3 19 4 16,0 8 23-16,-1-2-27 15,-1-7 4-15,3-10-7 16,-3-6 4-16,1-11-4 15,-2-10 0-15,0-7 0 16,4-10 2-16,7-21-1 16,5-12 0-16,0-7-1 15,-5-7-11-15,-4-8 6 16,-10-7 0-16,-6-5 5 16,0-3 3-16,-15 4 3 15,-7 1-6-15,4 6 5 16,6 19-1-16,6 20 11 0,6 30 19 15,0 11-4-15,0 42-25 16,7 16-3-16,2 12 21 16,2 5-9-16,-1 1-13 15,-1-8 10-15,0-9-11 16,0-12 0-16,-2-10-2 16,0-12 6-16,-3-11-4 15,1-11 0-15,2-10-16 16,2-4 4-16,4 0 4 15,7-17-12-15,3-4-2 16,3-6-17-16,0-5 3 0,-1-2 3 16,-6-2-13-1,-4 1 46-15,-10 4 1 0,-5 3-1 16,-2 5 15-16,-13 4-3 16,3 6 9-16,0 7-3 15,8 6-6-15,2 0-3 16,2 20-8-16,0 10-1 15,0 4 25-15,8 0-24 16,3-5 2-16,5-4-2 16,7-10 5-16,6-11-6 15,7-4 3-15,2-5-2 16,4-26 6-16,-2-9-6 16,-1-12-1-16,-3-9 0 15,-6-1-6-15,-8 1 1 16,-7 8 4-16,-8 17 1 0,-4 14 5 15,-3 17-3-15,0 5 9 16,-4 23-7-16,-9 17-1 16,5 13 26-16,5 6-11 15,3 1-15-15,0-6 6 16,6-5-9-16,6-13 0 16,6-6-13-16,3-9-117 15,0-15-179-15</inkml:trace>
  <inkml:trace contextRef="#ctx0" brushRef="#br0" timeOffset="126315.79">16636 14788 258 0,'0'0'56'16,"0"0"1"-16,0 0-20 15,0 0 27-15,0 0-57 16,-43 88 54-16,31-26-12 16,6-3-46-16,6-11 5 15,0-9-7-15,8-9 4 0,11-11-9 16,2-13 4-1,1-6-17-15,5-25-19 0,1-14-15 16,2-9 14-16,-4 1 24 16,-6 5 11-16,-3 11 1 15,-4 19 2-15,-1 12-1 16,-1 21 10-16,-1 26 26 16,-5 18 21-16,-5 14-21 15,0 10-13-15,0 11 19 16,0 1-8-16,0 4-18 15,0 1 21-15,0-3-27 16,0-4 0-16,-14-20-4 0,-10-25-4 16,-9-25 8-1,-5-22 16-15,-4-7 13 0,-2-14-13 16,3-20-20-16,8-8 2 16,12-10-8-16,17-8-6 15,5-11 6-15,33-9-76 16,11-4-58-16,4-3-62 15</inkml:trace>
  <inkml:trace contextRef="#ctx0" brushRef="#br0" timeOffset="127004.59">17276 14741 24 0,'0'0'492'0,"0"0"-409"15,-86-15-55-15,61 32 12 16,3 18 1-16,5 9-3 16,3 7-27-16,4-5-10 15,8-3 5-15,2-14-6 16,0-8 0-16,9-9 0 16,5-12-3-16,6 0 2 15,2-22-17-15,3-10-21 16,0-7 17-16,-1-3-4 15,-4 9-4-15,-4 10 0 16,-4 15 18-16,-1 8 11 16,-1 0 1-16,-1 14 10 0,-1 1 23 15,-2 2-17-15,-1-4 5 16,-1-6-6-16,-1-1-14 16,0-6 3-16,4 0-4 15,4 0 3-15,3-14 7 16,7-7-9-16,1-1 3 15,-1 1-4-15,-2 7 0 16,0 7 0-16,-3 3 0 16,-3 4 0-16,-3 0-7 15,-1 0 7-15,1 0 0 16,1 6-5-16,3-2 5 16,7-1-1-16,4-3-13 15,3 0-29-15,3 0 24 16,1-3-7-16,-5-8 2 15,-5 1 21-15,-1-5 3 0,-2-3 2 16,-2-3-2-16,2-7 2 16,1-8-2-16,-4 3 0 15,-4 3 0-15,-3 7 6 16,-8 12-5-16,-1 11 33 16,0 0 13-16,0 14-47 15,0 15 38-15,-1 4-9 16,-2 0-16-16,3-3 2 15,0-5-12-15,0-3 1 16,6-5-4-16,14-5 4 0,8-8-11 16,10-4 0-1,4 0-100-15,2-4-55 0,-4-15-311 16</inkml:trace>
  <inkml:trace contextRef="#ctx0" brushRef="#br0" timeOffset="127225.67">18805 14798 502 0,'0'0'3'0,"83"-22"-3"15,-21 6-13 1,8-3 9-16,3-3-22 0,-2-2-156 16</inkml:trace>
  <inkml:trace contextRef="#ctx0" brushRef="#br0" timeOffset="128514.9">20191 13805 62 0,'0'0'86'16,"0"0"-45"-16,0 0 11 15,0 0 0-15,0 0-52 16,0 0 38-16,53 146 27 15,-32-76-29-15,-2-4-28 16,-3-6 6-16,-2-6-14 0,-5-4 1 16,-6-4-3-1,-3-3 2-15,0-10-57 0,6-10-65 16,7-12-57-16</inkml:trace>
  <inkml:trace contextRef="#ctx0" brushRef="#br0" timeOffset="128931.8">20970 13697 168 0,'0'0'169'0,"0"0"-116"0,5 132-26 15,-5-77-8-15,0-2-3 16,0-3 13-16,0-5-1 16,0-8-28-16,-2-13 6 15,-1-12-6-15,3-9 4 16,-1-3 1-16,-2-10 15 16,1-19 12-16,-2-17-25 15,2-13-4-15,2-10-2 16,0-6-1-16,0 7-6 15,18 9 5-15,9 17-7 16,-2 14 5-16,2 13 0 16,-3 11 6-16,2 4 0 0,2 0-3 15,0 3 4-15,-2 11-3 16,-3 2-1-16,-3 2 0 16,-1-2-3-16,4-3 2 15,-2-1-53-15,4-8-61 16,2-4-127-16</inkml:trace>
  <inkml:trace contextRef="#ctx0" brushRef="#br0" timeOffset="129263.65">21544 13571 343 0,'0'0'102'0,"0"0"-65"16,-104 105-11-1,85-80 28-15,4-2-27 0,6-6-3 16,3-5-22-16,3-4-2 16,3-8 1-16,0 0 5 15,0-4-1-15,18-20-5 16,6-9-9-16,6-9 5 16,-1-3-22-16,-2-2-2 15,-1 5 2-15,-2 11-6 16,-5 11 22-16,-4 12 7 15,-2 8-7-15,-2 14 9 16,-1 19 2-16,-2 7 5 0,-7 6 9 16,1-4-14-1,1-6-1-15,1-6 0 0,4-12-131 16,3-12-210-16</inkml:trace>
  <inkml:trace contextRef="#ctx0" brushRef="#br0" timeOffset="129659.71">22064 13319 461 0,'0'0'2'16,"13"84"33"-16,-8-37 25 15,1 1-2-15,-3-2-9 16,-2-3-35-16,-1-2-9 0,0-8-2 15,0-11-3-15,0-12 0 16,0-7 3-16,0-3-1 16,0-14 14-16,0-18-16 15,0-10-9-15,0-4 3 16,0-2-28-16,7 10 0 16,15 10 9-16,9 13-13 15,5 15 30-15,4 0 5 16,-4 19 6-16,-8 9-4 15,-8 6 2-15,-10 0 7 16,-10-3 30-16,0-3-9 16,-6-2 0-16,-18-2-2 0,-7-4-13 15,-11 3 3 1,0-2-17-16,-1 1-2 0,3-4-27 16,4-1-93-16,6-6-92 15</inkml:trace>
  <inkml:trace contextRef="#ctx0" brushRef="#br0" timeOffset="130199.21">23322 12704 395 0,'-124'-50'3'16,"-34"7"-3"-16,-39-6-11 16,-42 9 11-16,-26 16 5 15,-19 20-2-15,-14 26-1 16,-11 52 7-16,-9 25 9 15,0 27 40-15,14 21-18 16,25 16-10-16,34 20-10 16,41 23-16-16,56 23 12 15,66 16-9-15,70 6-7 0,51-14 7 16,73-32-7-16,50-36-4 16,32-33 4-16,27-39-9 15,28-36-9-15,27-39 16 16,27-27-5-16,14-56 7 15,3-35 10-15,-11-22 3 16,-18-20-13-16,-21-8 3 16,-31-12 0-16,-33-9 6 15,-38-10-3-15,-33 0-5 16,-34 2-1-16,-31 6 0 16,-33 9-3-16,-28 1 9 15,-15 7-6-15,-46 9 0 16,-33 16-7-16,-49 28-42 0,-56 33-89 15,-62 40-208-15</inkml:trace>
  <inkml:trace contextRef="#ctx0" brushRef="#br0" timeOffset="133761.9">10669 16162 232 0,'0'0'123'15,"0"0"-123"-15,0 0 0 16,0 0 8-16,94 71 13 15,-71-35 12-15,0-1-20 16,-8 7-4-16,-2 9 1 16,-7 4-5-16,-1 7-4 15,-2-4-1-15,4-8-25 0,3-18-100 16,2-13-118-16</inkml:trace>
  <inkml:trace contextRef="#ctx0" brushRef="#br0" timeOffset="134076.54">11062 16072 137 0,'0'0'17'0,"-100"75"-12"15,51-31-2-15,9-5 2 16,4-5-5-16,11-8 9 0,1-5-7 15,9-7-1 1,3-5 4-16,6-6-4 0,6 0 25 16,0 2 4-16,16 2-22 15,17 8 73-15,11 2-16 16,8 5-23-16,6-2 7 16,1 2-34-16,0-5 6 15,-5 1-11-15,-7 3-10 16,-8-1 0-16,-8-2-25 15,-5-4-42-15,-6-7-86 16</inkml:trace>
  <inkml:trace contextRef="#ctx0" brushRef="#br0" timeOffset="134616.31">11513 16365 138 0,'0'0'137'0,"0"0"-100"16,0-93-17-16,0 57 29 15,0-2-9-15,0 7-1 0,0 8-19 16,0 9 3-16,0 11 30 15,-5 3-32-15,2 3-21 16,2 21 0-16,-3 6 0 16,2 8 4-16,2-4-3 15,0-3 2-15,3-6-2 16,10-5-1-16,1-6-4 16,1-4 2-16,-2-6-5 15,0-4 7-15,-2 0-14 16,0-10-18-16,0-13 32 15,0-6-27-15,-4-5-7 16,-5-3 31-16,1 5 3 0,-3 7 0 16,0 7 6-1,0 10 6-15,0 5 43 0,0 3-21 16,0 0-34-16,4 13 0 16,4 5 0-16,1-2 9 15,4-2-5-15,-4-4-4 16,5-7 9-16,-3-3-8 15,1 0 5-15,3 0 6 16,-4-13-10-16,1-2-4 16,-1 0-24-16,-6 5-74 15,1 5-96-15</inkml:trace>
  <inkml:trace contextRef="#ctx0" brushRef="#br0" timeOffset="135069.26">11702 15675 69 0,'0'0'92'15,"0"0"-1"-15,0 0 6 16,0 0-49-16,0 0-36 16,32 98 74-16,-19-33-29 15,2 3-30-15,-3-4-5 16,1-4-21-16,1-9-1 16,4-7 5-16,0-9-5 15,1-5 0-15,2-7-47 0,-2-9-51 16,4-11-33-16,2-3-121 15</inkml:trace>
  <inkml:trace contextRef="#ctx0" brushRef="#br0" timeOffset="135529.88">12083 15852 219 0,'0'0'76'15,"0"0"-38"-15,0 0 0 0,-85 59 18 16,76-12-15-16,7 8 6 16,2 0-13-16,0-5-15 15,15-11-18-15,2-8 10 16,2-10-11-16,3-11 0 15,-1-7-1-15,2-3 5 16,2-20 1-16,0-15-1 16,-2-12-4-16,-1-1-13 15,-6-8-13-15,-8-2 9 16,-8-6 13-16,0-3-4 16,0-8 8-16,-11 2 0 15,-6 1 5-15,-1 12-5 0,1 20 2 16,4 16 9-16,7 19 48 15,5 5-12-15,1 33-40 16,0 22 3-16,14 18 21 16,6 10-1-16,7-1-29 15,0-6 3-15,-1-2-4 16,1-12 0-16,3-6-35 16,-2-12-123-16,-5-11-249 15</inkml:trace>
  <inkml:trace contextRef="#ctx0" brushRef="#br0" timeOffset="135869.43">12588 15939 173 0,'0'0'135'16,"0"0"-45"-16,-3-105-23 15,-8 65-7-15,-3 5-10 16,1 5-33-16,-1 9 5 16,4 13 13-16,-2 8-7 15,0 0-12-15,-1 18-12 16,2 15 0-16,2 9 11 16,8 6-10-16,1 0 6 15,1-1-2-15,17-4-9 0,6-6 8 16,0-6-8-1,1-9 3-15,-2-9-3 0,2-9-6 16,0-4-2-16,2-2-59 16,0-14-32-16,0-7-21 15,-6-3-146-15</inkml:trace>
  <inkml:trace contextRef="#ctx0" brushRef="#br0" timeOffset="136437.62">12802 15762 242 0,'0'0'149'0,"0"0"-86"16,0 0-9-16,0 0-8 16,0 0-17-16,-36 95 16 15,36-52-34-15,0-2 3 0,9-4-8 16,0-9-2-16,0-8-5 16,3-13 1-16,-2-6-24 15,1-1 1-15,4-8-7 16,-3-19-3-16,-2-9 2 15,-4-4 16-15,-3-8 8 16,-3-9-23-16,0-7 8 16,-6-4 1-16,-9-6-14 15,0 9 28-15,2 12 7 16,5 20 23-16,5 21 84 16,3 12-7-16,0 28-73 15,14 29-17-15,10 24 56 16,-2 13-26-16,-4 7 11 0,-9-4-35 15,-6-7 0-15,-3-6-8 16,0-10-5-16,0-6 3 16,0-11-6-16,0-22 0 15,0-16-3-15,0-13 9 16,0-6-6-16,0-27 6 16,0-13-4-16,0-16-4 15,1-12-7-15,1-9-20 16,4-3 15-16,6 7-11 15,6 9 8-15,9 14 12 16,2 20 1-16,1 16 1 16,-3 14-1-16,-6 7 4 0,-12 24 0 15,-6 4 12 1,-3 4 8-16,-8 2 1 0,-9 1-21 16,-6-2 9-16,4-3-9 15,1-2-8-15,6-5-55 16,4-10-85-16,3-9-145 15</inkml:trace>
  <inkml:trace contextRef="#ctx0" brushRef="#br0" timeOffset="136813.81">13296 15705 319 0,'0'0'85'15,"0"0"-53"-15,0 0 44 16,89-104-9-16,-59 76-50 16,0-1 3-16,-6 5-20 15,-5 6 0-15,-8 0 11 16,-8 8 11-16,-3-1-4 16,0 2-15-16,-12 4 2 15,-3 3-10-15,0 2 4 16,3 3 1-16,3 19-4 15,8 4 1-15,1 3 3 16,0 4 0-16,3-5 2 16,8-1 0-16,0-9-2 15,2-2 0-15,-2-6-4 0,-4-4 4 16,-1-2 0-16,0 3 1 16,-6 3 1-16,0-1-4 15,0 7-10-15,-10 2-53 16,-4-1-41-16,-1-2-112 15</inkml:trace>
  <inkml:trace contextRef="#ctx0" brushRef="#br0" timeOffset="141995.75">10552 16555 308 0,'0'0'60'16,"0"0"-54"-16,0 0-3 15,0 0 53-15,0 0 6 16,0 0-6-16,-82-17 3 16,67 1-27-16,-1-5 4 15,-7-8 8-15,0-7-29 16,-6-5-3-16,-13-2-12 16,-7 0 5-16,-19 3-7 0,-15-4 2 15,-18-4-7 1,-17 0 3-16,-13-5-14 0,-5-3 17 15,-4-2 0-15,12 3-4 16,8 5 1-16,11 13-6 16,14 12 9-16,10 14-7 15,13 4 8-15,20 6 0 16,13-2-1-16,14 0 1 16,5-2-4-16,5 1 4 15,4-3 0-15,3-1 0 16,2-2 4-16,3 2-4 15,3-4 0-15,0 2-6 16,0 4-20-16,0 1-25 16,0 4-13-16,0 1-16 15,0 0-97-15,-2 0-104 0</inkml:trace>
  <inkml:trace contextRef="#ctx0" brushRef="#br0" timeOffset="142296.47">8750 15581 292 0,'0'0'59'0,"0"0"-48"16,0 0 2-16,-39 105 19 15,17-75 22-15,-5-1-26 0,7-6-11 16,1-7-9-16,11-6-7 15,2-4 4-15,4-6-3 16,2 0 0-16,0 0 18 16,0-19 5-16,4-1-25 15,8-5-1-15,2 7 1 16,-1 4 2-16,-6 4-2 16,1 5-10-16,-1 2-29 15,-1-4-112-15,-3 0-219 16</inkml:trace>
  <inkml:trace contextRef="#ctx0" brushRef="#br0" timeOffset="143148.01">6258 15438 107 0,'0'0'74'15,"0"0"16"-15,42 128-5 16,-30-76-45-16,0 2-20 15,0-4 0-15,0-4-6 16,1-1-10-16,-2-11 3 16,-2-9-7-16,-3-7 2 15,-2-8-2-15,-4-4 5 16,0-6 2-16,0 0 38 16,-10-6 10-16,-7-18-44 15,-7-11-9-15,-1-13-1 0,0-11-1 16,-5-10 3-16,3-8-5 15,1-4 2-15,-2 0 0 16,3-2-4-16,1-1 4 16,3 8 0-16,6 9-1 15,2 10-7-15,7 12 7 16,6 13 0-16,0 8-8 16,16 12 3-16,20 12-10 15,16 0 16-15,6 23 1 16,-2 6-1-16,-9 5 1 15,-12 7-1-15,-12 2 3 16,-12 6-3-16,-11 7 3 16,0 5 1-16,-9 0-1 15,-16 1-2-15,-2-12-2 0,0-10-52 16,6-10-79-16,3-15-107 16</inkml:trace>
  <inkml:trace contextRef="#ctx0" brushRef="#br0" timeOffset="143436.84">6558 15466 223 0,'0'0'65'0,"0"0"-44"0,0 0 17 15,57 95 12 1,-54-67-1-16,-2-2-14 0,-1-8-23 15,0-8 1-15,0-8 17 16,0-2 66-16,0 0-11 16,-4-9-47-16,-4-12-17 15,-5-7-18-15,7-7 2 16,3-6-10-16,3-4 3 16,0 2-19-16,6 4-53 15,21 9-20-15,4 13-24 16,2 17-43-16,-3 0-148 15</inkml:trace>
  <inkml:trace contextRef="#ctx0" brushRef="#br0" timeOffset="143788.1">6873 15327 332 0,'0'0'94'0,"0"0"-84"15,0 0 9-15,-45 91 32 16,35-58 2-16,10-1-43 16,0-8-6-16,0-9-4 15,7-10-3-15,5 0 3 16,0-5-1-16,0-5 1 16,2-15-1-16,-1-13 1 15,-4-8-14-15,-2-8 4 0,-4 4 10 16,-1 8 0-16,1 13 1 15,-3 11 7-15,4 13 34 16,4 0-38-16,4 17 4 16,5 11 3-16,2 3 1 15,-2 0 6-15,-3-8-18 16,2-5 2-16,-1-5-7 16,0-7-38-16,2-6-74 15,-1-6-106-15</inkml:trace>
  <inkml:trace contextRef="#ctx0" brushRef="#br0" timeOffset="144052.53">7124 15039 274 0,'0'0'115'0,"0"0"-85"16,0 0-8-16,0 0 4 15,0 0-24-15,0 0 10 16,28 62 2-16,8-36-14 15,2 2 14-15,-6-2-14 16,-11-1 0-16,-3-2 11 16,-9-2-4-16,-5-5 18 15,-2-1 2-15,-2-3-18 16,0-3 11-16,-3 1-17 16,-11-2-1-16,-2 1-4 15,5 0-32-15,2-3-64 16,8-1-107-16</inkml:trace>
  <inkml:trace contextRef="#ctx0" brushRef="#br0" timeOffset="144440.37">7447 14975 462 0,'0'0'41'0,"0"0"-30"16,-49 122 68-16,42-72-27 0,7-1-13 16,0-8-34-1,13-9 0-15,8-11-4 0,3-13-1 16,-6-8 0-16,0-3 5 16,-2-24-5-16,-1-11 0 15,0-5-10-15,-6-1-21 16,-5-2 6-16,-2 3 4 15,-2 3 21-15,0 12-7 16,0 11 12-16,0 9-5 16,0 8 28-16,0 0-11 15,0 0-17-15,0 15-6 16,0 3 6-16,0 2 6 16,4-3-4-16,8 4-2 15,3 0 0-15,4 2-7 0,4 2-14 16,2-2-67-16,2-2-108 15</inkml:trace>
  <inkml:trace contextRef="#ctx0" brushRef="#br0" timeOffset="145154.44">7814 14898 97 0,'0'0'129'15,"0"0"-67"-15,0 0-5 16,0 0 5-16,0 0-21 16,-67 79-13-16,63-38 8 15,4 3-10-15,0-2 1 16,0-7-7-16,13-5-20 15,-2-12 4-15,2-8-3 16,-1-10 3-16,-1-8-4 16,2-23 17-16,-1-13-10 15,-3-8 4-15,0-6-6 16,-6-1 4-16,-2-3-3 0,-1-3-5 16,0 1-1-16,0-2 0 15,-3 10-5-15,-7 13 3 16,7 18 2-16,0 14 0 15,3 11 43-15,0 18-43 16,0 19-2-16,0 16 2 16,0 6 0-16,6 1 6 15,-2-6-6-15,-1-1-9 16,-3-7-19-16,0 3-44 16,0-6-50-16,-15 2-158 15</inkml:trace>
  <inkml:trace contextRef="#ctx0" brushRef="#br0" timeOffset="145461.9">6561 16250 160 0,'0'0'98'0,"0"0"-63"16,0 0 11-16,0 0 16 15,0 0-20-15,0 0 26 16,46 24 29-16,40-71-35 16,36-20-11-16,45-21-33 0,27-12-17 15,10-7 0 1,-2-1-1-16,-26 10-16 0,-29 12-31 16,-33 17-23-16,-26 15 8 15,-28 16 8-15,-28 18 22 16,-23 12 27-16,-9 8-2 15,-37 21-44-15,-27 17-14 16,-24 17-128-16</inkml:trace>
  <inkml:trace contextRef="#ctx0" brushRef="#br0" timeOffset="145634.07">6916 16198 23 0,'0'0'78'0,"0"0"-34"0,-65 90-23 16,93-84-5-16,35-6 59 15,29-24 57-15,31-24-62 16,24-19-26-16,16-10-36 16,7-8-4-16,-12 1-8 15,-9 3-37-15,-25 4-84 16,-25 13-122-16</inkml:trace>
  <inkml:trace contextRef="#ctx0" brushRef="#br0" timeOffset="167420.84">21682 13501 6 0,'0'0'12'16,"0"0"-1"-16,0 0-1 15,0 0-1-15,0 0 13 0,0 0 18 16,0 0-18-16,0 0-18 16,0 0 2-16,-9 0-6 15,9 0 11-15,-2 0 6 16,2 0 1-16,-1 0 14 16,-1 3-10-16,1 11-15 15,-3 12 10-15,-1 13 21 16,4 12-2-16,-1 5-1 15,2 0-25-15,0-4 0 16,0-10-9-16,0-8 0 16,0-6 6-16,0-4-5 15,0-9 7-15,0-3-4 0,3-5-3 16,-1-2-4 0,-1-2 1-16,1-3-53 0,3 0-56 15,3-11-20-15</inkml:trace>
  <inkml:trace contextRef="#ctx0" brushRef="#br0" timeOffset="168108.56">22080 13225 10 0,'0'0'24'0,"0"0"21"16,0 0-32-16,0 0 2 15,0 0-6-15,0 0 25 16,-4-61 4-16,2 61 15 15,1 0-28-15,1 0-6 0,-2 0-11 16,1 0 0 0,-2 0-7-16,-1 15 5 0,-2 14 1 15,4 10 15-15,2 8-10 16,0 4 7-16,0-3-16 16,0-3-2-16,0-6 3 15,0-7-2-15,2-3-2 16,-2-5 0-16,0-7 3 15,0-3-3-15,0-4 0 16,0-2-3-16,0-4-24 16,1 2-76-16,1 0-53 15</inkml:trace>
  <inkml:trace contextRef="#ctx0" brushRef="#br0" timeOffset="172291.41">24062 13284 89 0,'0'0'77'15,"0"0"-30"-15,0 0-19 16,0 0-2-16,0 0 53 15,0 0-29-15,0 0-17 16,59-57 5-16,-48 39-22 0,-4-2 4 16,5-4 3-16,1-1-20 15,3-3 4-15,-3 1-7 16,-6 3 0-16,-2 4 4 16,-5 6-2-16,0 6-3 15,-9 3 1-15,-14 5 0 16,-2 6-5-16,-2 25 4 15,1 11-3-15,6 12-1 16,7 1 5-16,8-4 0 16,5-7 0-16,2-8 2 15,15-9-8-15,5-8 6 16,1-7-1-16,1-3-5 0,0-9-10 16,-3 0-38-16,3-4-27 15,0-19-124-15</inkml:trace>
  <inkml:trace contextRef="#ctx0" brushRef="#br0" timeOffset="172820.45">24399 13110 66 0,'0'0'65'0,"0"0"-26"15,0 0 17-15,-14 95 4 0,14-81-34 16,0-5-8 0,0-4-15-16,0-4 4 0,0-1 15 15,0-4 59-15,0-18-55 16,8-9-23-16,1-6-3 16,4-3 0-16,-1 4 2 15,1 6-2-15,-2 10 0 16,-3 15-6-16,3 5 3 15,-3 3-2-15,2 15 5 16,-1 5 3-16,-1 1 4 16,-4-1-5-16,-1-1-2 15,-1-4 0-15,-1-4 3 0,-1-6-2 16,0-2-1-16,2-5 0 16,-1-1 5-16,2 0-4 15,5 0-1-15,5-16 5 16,4-12-3-16,3-7-2 15,1 0-3-15,-4 7-1 16,-3 11 8-16,-4 7-3 16,-3 10 1-16,2 0 0 15,0 2-4-15,1 18 1 16,5 5 1-16,-3 0 3 16,3 1 0-16,0-4-3 15,3-7 0-15,0-4-20 16,3-7-28-16,2-4-66 15,0-2-49-15</inkml:trace>
  <inkml:trace contextRef="#ctx0" brushRef="#br0" timeOffset="173304.76">24945 12850 224 0,'0'0'121'16,"0"0"-75"-16,0 0-14 15,0 0 38-15,-94 62-41 16,82-33 3-16,5-4-14 16,5-5-16-16,2-6 5 15,0-5-7-15,0-6 0 16,2-3 0-16,9 0 6 0,3-12-1 16,7-8-4-16,-2-3-1 15,2 0-4-15,-2 0-12 16,-5 8 6-16,-1 3 3 15,-5 8 7-15,-4 4 0 16,4 2-9-16,-2 14 6 16,2 7-1-16,0-1 4 15,1-3 0-15,1-4-2 16,1-9 4-16,-1-2-2 16,4-4 0-16,-1 0 4 15,2-5 6-15,0-13-8 16,1-5 0-16,-1 2 1 15,0-2-1-15,-3 8-2 0,-3 5 0 16,-3 10-2 0,0 0 2-16,-5 24-20 0,-1 8 20 15,0 5 18-15,0-2-16 16,0-6 0-16,0-5-2 16,0-8 5-16,0-6-10 15,0-9 5-15,0-1-102 16,0-9-102-16</inkml:trace>
  <inkml:trace contextRef="#ctx0" brushRef="#br0" timeOffset="173454.79">25183 12674 17 0,'0'0'247'0,"0"0"-198"15,0 0-38-15,0 0 30 16,0 0-17-16,0 0-19 15,-11-1-5-15,8 1-142 16</inkml:trace>
  <inkml:trace contextRef="#ctx0" brushRef="#br0" timeOffset="173709.83">25324 12417 262 0,'0'0'78'0,"-8"94"29"15,-1-35-27-15,1 4-24 0,5 7-4 16,0-2-42-16,3-7 3 16,0-10-13-16,0-6 4 15,14-8-4-15,1-7 0 16,3-5-5-16,-4-6-32 15,0-4-31-15,-4-5-62 16,-9-6-175-16</inkml:trace>
  <inkml:trace contextRef="#ctx0" brushRef="#br0" timeOffset="174173.52">24054 13653 346 0,'0'0'71'16,"0"0"-28"-16,0 0-33 15,146-5 44-15,-53-15 1 16,17-5-26-16,18-6-17 15,8-5-12-15,-1 1 0 0,-10 0-13 16,-13 8-21 0,-20 7-24-16,-20 4-61 0,-24 9 93 15,-22 2-1-15,-23 5 24 16,-9 5-66-16,-46 24 47 16,-28 12 5-16,-26 8-48 15,-15 5-14-15,-1-5 42 16,10-6 37-16,15-8 16 15,25-12 59-15,25-9 6 16,21-4-5-16,22-6-32 16,5-4-35-16,45 0 8 15,29-6 77-15,35-22-49 0,22-12-45 16,8-5-13 0,-3-3-24-16,-13 6-29 0,-15 5 5 15,-20 8-4-15,-25 3-114 16</inkml:trace>
  <inkml:trace contextRef="#ctx0" brushRef="#br0" timeOffset="201585.63">8178 16596 9 0,'0'0'88'15,"0"0"-36"-15,0 0 22 0,0 0-74 16,0 0 0-16,0 0 1 16,0 0 16-16,-16 45 27 15,22-25-28-15,6 4 27 16,4 8-10-16,4 6-4 16,3 5 8-16,2 3-22 15,-2-3-15-15,3-7 8 16,-1-3-8-16,2-12-5 15,1-5-20-15,-4-7-105 16,0-9-119-16</inkml:trace>
  <inkml:trace contextRef="#ctx0" brushRef="#br0" timeOffset="202244.87">8729 16825 10 0,'0'0'65'0,"0"0"-8"0,0 0-16 15,0 0 2-15,0 0-31 16,0 0 3-16,22 27 17 15,-22-46 23-15,0-8-52 16,0-6 0-16,0-2 0 16,2 3-3-16,1 5 0 15,4 4 0-15,1 12 3 16,2 7-3-16,3 4 0 16,1 0-3-16,4 18 3 15,-3 0 3-15,-3 1-2 16,1-6 1-16,-5-2 2 15,-2-6-4-15,-3 1 0 16,-2-4 4-16,2-2-2 16,-2 0 6-16,4-3 26 15,-2-17-5-15,3-3-28 16,2-5-1-16,0 0 0 0,1 4 2 16,-1 7-4-16,-2 7 2 15,-3 10-3-15,4 0 2 16,-1 1-18-16,2 14 19 15,1 0 0-15,-1-1 5 16,0-2-8-16,-2-2 3 16,0-6 0-16,3 0 3 15,0 0 1-15,1 0-1 16,4 1 0-16,-2 0 0 16,0-1-3-16,-1-2 0 15,2-2-6-15,-3 0 3 0,-3-9-31 16,-2-7-19-16,-4-1 0 15,-1-6-2-15,0 3 26 16,0 2-23-16,-3-3-15 16,-1 4 46-16,-1 4 9 15,-2 6-5-15</inkml:trace>
  <inkml:trace contextRef="#ctx0" brushRef="#br0" timeOffset="202546.78">9121 16511 249 0,'0'0'107'15,"0"0"-93"-15,0 0 40 16,0 0 2-16,12 91 6 16,-3-66-41-16,-3-4-17 15,2-6 2-15,-4-3-2 16,0-2-2-16,1-3-2 16,-4-3-3-16,1-3-10 0,1-1-88 15,-3 0-94-15</inkml:trace>
  <inkml:trace contextRef="#ctx0" brushRef="#br0" timeOffset="202708.84">9023 16395 256 0,'0'0'128'15,"0"0"-78"-15,0 0-12 16,0 0-25-16,0 0-13 15,0 0-4-15,-19-12-162 16,19 16-96-16</inkml:trace>
  <inkml:trace contextRef="#ctx0" brushRef="#br0" timeOffset="203008.87">9230 16590 0 0,'0'0'120'0,"0"0"-43"16,0 0-6-16,0 0-13 16,0 0 3-16,0 0-29 15,36 20 2-15,-36-20 29 16,0-2 3-16,0-13-23 0,0-8-43 16,-5-10 0-1,4-7 5-15,1-1-5 0,6 2-1 16,19 9 1-16,8 12-2 15,3 12-2-15,-3 6 4 16,-5 2-9-16,-6 17-9 16,-5 6-19-16,-4 11-14 15,-7 2-8-15,-4 1-79 16,-2-5-11-16</inkml:trace>
  <inkml:trace contextRef="#ctx0" brushRef="#br0" timeOffset="203495.84">8602 17277 94 0,'0'0'145'0,"0"0"-76"15,0 0-63-15,0 0-5 16,0 0 10-16,0 0 116 15,130-49-55-15,-45 11-44 16,11-6-11-16,5-4-17 16,2-4 3-16,3-6-3 15,3-1 0-15,-11 0-3 16,-13 5-32-16,-22 17-19 16,-30 19 20-16,-26 18-15 0,-11 12-60 15,-43 34 76-15,-24 16 21 16,-26 13-64-16,-14 2 76 15,-5 2 17-15,3-3 34 16,8-3-12-16,13-9-1 16,16-15 12-16,25-10 1 15,25-22 0-15,25-10-44 16,2-7-7-16,37 0 0 16,17-13 50-16,23-25-3 15,13-15-15-15,16-17-30 16,9-10 6-16,1-10-8 15,2 3 3-15,-10 0-6 16,-18 9 3-16,-19 13-16 0,-20 20-18 16,-21 20-38-1,-17 16-19-15,-13 9-110 0</inkml:trace>
  <inkml:trace contextRef="#ctx0" brushRef="#br0" timeOffset="206310.57">11558 17090 94 0,'0'0'78'0,"0"0"-51"0,0 0-18 16,0 0-6-1,0 0 17-15,98-78-8 0,-32 43 6 16,16-6 17-16,19-5-18 15,13-9 8-15,10-5 0 16,10-6-16-16,5 0 9 16,-1-7-18-16,-5-2 0 15,-11 5 0-15,-7 0 5 16,-10 15-4-16,-19 16-1 16,-20 19-7-16,-24 10-23 15,-23 10-73-15,-17 0-15 16,-2 9 12-16,-27 12 74 15</inkml:trace>
  <inkml:trace contextRef="#ctx0" brushRef="#br0" timeOffset="206596.76">11404 17453 60 0,'0'0'33'0,"0"0"18"16,0 0-11-16,0 0-37 15,0 0 13-15,127-73 62 16,-18 18 3-16,34-15-42 16,38-23-18-16,36-19-7 15,18-11-14-15,-1-9 0 0,-9 6 6 16,-18 12-3-16,-17 10-3 15,-24 20-30-15,-39 24 7 16,-47 33-77-16,-55 27-135 16</inkml:trace>
  <inkml:trace contextRef="#ctx0" brushRef="#br0" timeOffset="211814.05">14995 12248 1 0,'0'0'17'16,"0"0"15"-16,-115-30-18 15,70 22 8-15,-5 2-10 0,-4 2-12 16,-7 1 3-16,-11 3-3 15,-19 0 3-15,-19 0-1 16,-11 0 5-16,-19 10 40 16,-12 19-26-16,-23 13-15 15,-20 13 0-15,-14 6-6 16,3 13-1-16,12 8 1 16,21 11 0-16,23 10 0 15,24 10 38-15,17 8 0 16,19 5-18-16,26-4-12 15,27-4-4-15,34-14-8 16,18-8 1-16,49-8 3 16,30-4 0-16,24-6 9 0,22 0-5 15,14-9 11-15,16-12-11 16,21-20-6-16,15-26 3 16,12-11-1-16,4-33 7 15,-5-24-5-15,-6-15 2 16,-10-16 2-16,-13-3 0 15,-25 2 15-15,-27-5-14 16,-32 5 8-16,-23-6-6 16,-22-11-8-16,-14-10-1 15,-15-18 0-15,-12-11 2 16,-17 3-5-16,-1 2 0 0,-31 15 3 16,-29 20 2-16,-34 12-2 15,-50 23-23-15,-50 27-46 16,-42 37-71-16,-35 23-28 15</inkml:trace>
  <inkml:trace contextRef="#ctx0" brushRef="#br0" timeOffset="-115025.93">17730 6168 17 0,'0'0'45'0,"0"0"-37"16,0 0 6-16,0 0 39 16,0 0-1-16,0 0-3 15,1 0-10-15,2 0-14 16,5 0-10-16,2 0-13 15,5 0-1-15,2 0 5 16,0 3-2-16,3-2-3 16,1-1 4-16,3 0-3 15,2 0 17-15,3 0-5 0,-1 0-10 16,5-4 8 0,0 1-10-16,-2-1 5 0,0-2-7 15,-1 4 5-15,-1 1-4 16,0 1-1-16,0 0 0 15,4-2 7-15,1 1-2 16,2-5 2-16,3 2-1 16,5-1-4-16,4-4 8 15,9 2-9-15,2-2 2 16,1-1 0-16,-2 6-3 16,-6 1 0-16,-5 1-5 15,-4 2 12-15,-3 0-6 0,1 0-1 16,0 0 4-1,3 0-4-15,5-2 1 0,2-1-1 16,2 0 2-16,-1 0 3 16,-4 0-5-16,-2-3 0 15,-1 6 7-15,0-4-10 16,1 3 3-16,5-5 0 16,0 0-2-16,4 0 0 15,2-2 2-15,2-2 2 16,4 2 4-16,1 0-8 15,0 2 2-15,-1 2 0 16,-5 1 11-16,-3 3-9 16,-4 0 3-16,-8 0-5 15,1 0 3-15,-3 0 2 16,4 0-5-16,3 0 0 0,3 0 10 16,4 0-7-16,1 0 5 15,1 3-8-15,0 2 5 16,-3 0-6-16,1 3 1 15,-2-1 0-15,1 1 10 16,-4 1-9-16,3 1 5 16,2 0-6-16,5-3 0 15,4 1-7-15,3-3 7 16,4 0 0-16,-2-2 1 16,-1-1 2-16,-4 0-1 15,-3 0-2-15,-6 1 2 16,-5-1 1-16,-4-1-3 15,-3 1 0-15,-3 0 1 0,3-1 4 16,-1 3-5-16,3 2 0 16,0-3 0-16,-1 7-6 15,-2-5 6-15,-4 3 0 16,-4-2 1-16,-1 3 0 16,-3-5-1-16,1 2 0 15,-1 1 3-15,0-3-2 16,0-1-1-16,-1 1 0 15,1-2-1-15,0-1 1 16,-2 0 0-16,2 1-2 16,-2-2 4-16,1 1-2 15,-4 0 0-15,-2 1 2 0,-3-1-2 16,0 2 0 0,-2-2 0-16,1-1-2 0,-1 0 7 15,3 0-5-15,3 0 0 16,-2 0 3-16,2 0-6 15,5 0 3-15,2 0 0 16,6 0-1-16,0 0 1 16,4 0 0-16,1 0 0 15,-1 0 5-15,1 0-10 16,1 0 5-16,2 0 0 16,-2 0 0-16,3 0 3 15,-1 0-3-15,-2 0 0 16,1 0 1-16,-3 5-1 0,-2-3 0 15,-1 2 1-15,-1 1-5 16,5-4 11-16,1 2-7 16,6 0 0-16,-1 1 2 15,0-1-1-15,-3 1-1 16,-3-2 0-16,-3 0 1 16,2 3 1-16,-2-2-1 15,4 3-1-15,2-1 0 16,7-2 2-16,3-2-2 15,-3 2 0-15,-1-3-4 16,-3 5 4-16,-3-1 0 16,2-3 0-16,4 2 7 15,3 1-9-15,2 0 2 16,1 0 0-16,-1-1-3 0,2 3 7 16,0-1-4-16,1-1 0 15,3 3-1-15,2-1-4 16,-2 0 0-16,4 0 5 15,-2-2 6-15,-1 3-5 16,-5-4-1-16,-1 5 0 16,-4-5 4-16,-4 3-8 15,-4 0 4-15,1 2 0 16,-1 2 6-16,-1-4-6 16,0 4 0-16,1-1-2 15,1-3 2-15,-2 2 0 16,-3-2 0-16,0-2 0 0,-7 2 1 15,-1-3-1-15,-3 0 0 16,-4 2-1-16,3-2 3 16,1 3-2-16,2 0 0 15,4-1 3-15,2-1-2 16,0-2-1-16,1 0 0 16,0-1-4-16,0-1 5 15,2 0-1-15,-3 0 2 16,-1 0 1-16,-2 0-6 15,-6 0 5-15,1 0-2 16,-1 0 0-16,0 0 1 16,1-3-1-16,0-2 0 15,-2 0 2-15,-4-1 1 0,-6 2-3 16,-5 0 0 0,-7-1 3-16,-4 4 1 0,0 0 4 15,-2 1-8-15,0 0 0 16,0 0-3-16,0 0-35 15,0 0-13-15,0 0 10 16,-7 0-49-16,-7-2-85 16</inkml:trace>
  <inkml:trace contextRef="#ctx0" brushRef="#br0" timeOffset="-113593.18">25686 6233 7 0,'0'0'16'0,"0"0"33"16,0 0 14-16,0 0 39 16,0 0-31-16,0 0-16 15,29-13-23-15,-25 13-23 16,1 0-3-16,3 0-6 15,3 0 0-15,1 0 6 16,4 0-1-16,4 0-4 16,4 0 4-16,6 0-4 15,5 0 11-15,5 0-12 0,7 0 0 16,5 0 1 0,3 0 5-16,3 0-6 15,-2 0 3-15,-4 0 1 0,-2 0 1 16,-3 0-5-16,0 0 0 15,0 1 4-15,0 0-4 16,1 1 0-16,1-2 2 16,2 0 0-16,-1 0 0 15,2 0-2-15,0 0 4 16,-3 0-9-16,2 0 12 16,-3 0-7-16,1 0 0 15,-4 0 0-15,1 0 0 0,-4 0 0 16,-2 0 0-1,2 0 1-15,4 0 2 0,9 0-3 16,6 0 0-16,8 0 2 16,1 0 4-16,-1-2-6 15,-4-2 1-15,-6 1 3 16,-9-1-4-16,-6 3 0 16,-9 0 0-16,1 1 7 15,-1 0-14-15,3-4 14 16,6 2-7-16,3-1 10 15,1-1-10-15,3 3 4 16,-8 1-8-16,0-2 10 16,-7 2-6-16,-2 0 0 15,-2 0 3-15,-4 0-6 16,-1 0 3-16,-2 0-2 0,2 0 0 16,6 0 0-16,4 0 2 15,8 0 4-15,4 0-3 16,1 0 1-16,-1 3-2 15,-6 1 0-15,-4 1-3 16,-5 0 4-16,-1 0-1 16,4-2 1-16,9 0 4 15,5-2-4-15,9 1-1 16,0-2 0-16,-4 1-1 16,-4 1 7-16,-5-1-6 15,-5 5 0-15,-1-2 1 16,3-2-6-16,6 3 5 0,5 0 0 15,8 2-2-15,0 1 4 16,-1-2-2-16,4 2 0 16,3 1-6-16,5-2-1 15,2 1 7-15,-1-1 0 16,-2 3 5-16,-6 0-5 16,-4-2 0-16,-5 1 4 15,-4-6-3-15,-2 3 5 16,-1-2-6-16,-1-1 0 15,0-2 6-15,-1 2-1 16,-1 0-9-16,-2 0 4 16,-6 1-4-16,-4-2 2 15,-9 2 2-15,-3-1-1 0,-7 0 1 16,-7 0-55 0,-9-3-73-16,-2 0-123 0</inkml:trace>
  <inkml:trace contextRef="#ctx0" brushRef="#br0" timeOffset="-111493.75">4277 7622 16 0,'0'0'29'0,"-94"17"5"16,64-8-16-16,11-6 11 15,10-2 31-15,4 1 14 0,5 0-29 16,0-2-27-16,0 0-16 16,0 0 6-16,0 0 1 15,0 0-9-15,0 0 8 16,12 0-6-16,15 0 21 16,9-2 2-16,18-7-22 15,10 0 10-15,8-3-1 16,8-3-10-16,11-4 11 15,17-5-10-15,11-4 5 16,12-2-2-16,2 2 1 16,0 0-5-16,2 3-2 15,6 5 0-15,6 1 4 16,10 1-4-16,6 1-5 0,-1 2 4 16,-2-2 0-16,-5 2-3 15,3-5-6-15,5 1 10 16,2-3-11-16,10-5 25 15,4 1-21-15,-5-2 7 16,-5 0-3-16,-18 2-15 16,-14 2 17-16,-20 6-11 15,-15 1 12-15,-16 4 1 16,-18 2 4-16,-17-1-5 16,-14 6 3-16,-13-4 0 15,-9 4 0-15,-8 2-2 16,-2 0 10-16,-2 3-9 0,0-2 0 15,1 1 5-15,-4 0-4 16,0 0 0-16,0 1-3 16,0-1 3-16,0 1-8 15,3-2-69-15,-3-4-285 16</inkml:trace>
  <inkml:trace contextRef="#ctx0" brushRef="#br0" timeOffset="-110023.06">26037 6063 157 0,'0'0'125'0,"0"0"-49"15,0 0-76-15,0 0-11 16,0 0 11-16,81 13 34 15,-28-9-28-15,11 1 7 16,13 0 2-16,14-2-10 16,16-1 10-16,18-2-15 15,29 0 5-15,22 0-9 16,25 0 4-16,22-2 0 16,2 2 0-16,-10 0-2 15,-21 0-22-15,-32 3-20 16,-33 5 31-16,-30 1-15 15,-33-1-23-15,-24-1 45 0,-18 0-52 16,-18-4-26-16,-6-2-1 16</inkml:trace>
  <inkml:trace contextRef="#ctx0" brushRef="#br0" timeOffset="-109702.99">26228 6181 37 0,'0'0'0'0,"0"0"-37"0,0 0 37 15,0 0 64-15,121 0 46 16,-36 0-29-16,30 0-23 15,28-5-11-15,24-3-32 16,20 3 23-16,18-2-19 16,6 4-2-16,-8 2-17 15,-17 1-1-15,-26 0 0 16,-35 0 0-16,-31 0-3 16,-27 0-43-16,-25 0-6 15,-21 0-31-15,-21 0-43 0</inkml:trace>
  <inkml:trace contextRef="#ctx0" brushRef="#br0" timeOffset="-109409.86">26226 6277 252 0,'0'0'0'16,"0"0"-98"-16,109 1 98 15,-21-1 38-15,30-10 79 16,33-8-44-16,29 1-40 16,22-1 19-16,13 3-34 15,1 6-18-15,-10 0 10 16,-20 3-10-16,-21-2 0 0,-27 8-3 16,-32 0 5-1,-28 0-11-15,-32 0 3 0,-24 0-4 16,-14 0 9-16,-8 0-88 15,0 3-20-15,-25 1 34 16,-17-3-71-16</inkml:trace>
  <inkml:trace contextRef="#ctx0" brushRef="#br0" timeOffset="-108192.18">26337 6166 22 0,'0'0'0'16,"0"0"-17"-16,0 0 17 15,103-1 73-15,-52 1-17 16,20 0-2-16,26 0-17 16,30 0 6-16,22-7 3 15,17-1-20-15,7 1 0 16,-12 5-26-16,-15-1 3 15,-26 3-6-15,-25 0 3 16,-30 0-1-16,-27 0-22 16,-25 0-27-16,-13-3 22 15,-4-3-31-15,-27 0 59 16,-16 3 0-16,-21 1-20 16,-25 2-4-16,-25 0 13 0,-27 0-2 15,-13 7 13-15,0 6 1 16,10-2-1-16,26 1 19 15,28-5-6-15,34 1 21 16,31-3-10-16,29 0-23 16,15 2 8-16,46 4 40 15,43-4 2-15,40 2-25 16,51-5 14-16,36-3-35 16,15 2 7-16,2-3-7 15,-23 5-10-15,-38 0-9 16,-37-1-37-16,-44 2-9 15,-38-2 14-15,-40-4-86 0,-28 0 34 16,-30 0 78-16,-39-14 20 16,-26-3 0-16,-29-4 0 15,-24 2 28-15,-28 1 1 16,-22 5-7-16,-19 5-8 16,-9 5-14-16,1 3 2 15,14 0 0-15,23 0 0 16,33 0 0-16,43 0 0 15,42-1 19-15,36-2-9 16,28 2 15-16,6-6 58 16,16 2-78-16,24-1-2 15,24 0 12-15,32 1 0 16,34 2 0-16,38-2 40 0,25 5-41 16,17 0 17-16,6 0-22 15,-9 2-11-15,-12 9-8 16,-23 0 8-16,-26 2-35 15,-28-4 8-15,-29 1-46 16,-29-1-6-16,-24-5 15 16,-23-4 58-16,-13 0 6 15,-13 0 31-15,-41-11-23 16,-37-3-8-16,-39 2-38 16,-39 5 13-16,-38 5 20 15,-21 2 5-15,-4 0 6 16,6 0-2-16,17 0 17 0,24 2 11 15,24 3-8 1,34-5-4-16,40 0 5 0,38 0-12 16,33 0 16-16,16 0 37 15,43 0-66-15,30 0 29 16,36-5-20-16,39 1 19 16,29-1-5-16,26 2-19 15,15 3 2-15,0 0 0 16,-12 0-6-16,-24 0 0 15,-30 0-32-15,-31 0 7 16,-36 0-10-16,-31 0 35 16,-29-1 6-16,-25-8 5 15,-13-1 28-15,-46-1-38 0,-33-3-1 16,-41 4-13-16,-36 5-3 16,-33 5-19-16,-19 0 31 15,-16 2 1-15,4 12 1 16,8 2 1-16,18 1 2 15,36-2-1-15,46-2 0 16,54-5 0-16,54-5-5 16,30-3-3-16,50 0-12 15,28 0 5-15,22-5 30 16,17-10-17-16,9 1 2 16,1-2-3-16,-10 5-1 15,-11 4-13-15,-16 7-33 0,-21 0-44 16</inkml:trace>
  <inkml:trace contextRef="#ctx0" brushRef="#br0" timeOffset="-104531.23">28202 2146 1 0,'0'0'61'0,"0"0"-14"16,0 0-7-16,0 0 3 15,0 0-5-15,0 0-11 16,0 0-17-16,7-36-1 16,-7 36-9-16,0 0 0 15,0 0-1-15,0 0-36 16,0 0-1-16,2-4 22 0,1 1 2 16,0-1 14-16,0-1 0 15,-2 2 4-15,-1 0 3 16,0 2-6-16,0-1 4 15,0 0-5-15,0 1 5 16,0-1-2-16,-1-1-1 16,-2 0 0-16,-2 0 10 15,-1 1-11-15,2-2 18 16,-2 2-12-16,-2-1 0 16,4 2 9-16,1-1-13 15,0 1 7-15,1-1-9 16,2 2 3-16,0-2-8 15,0 2 4-15,0 0-26 0,0 0-43 16,0 0-57 0</inkml:trace>
  <inkml:trace contextRef="#ctx0" brushRef="#br0" timeOffset="-102799.72">28284 1576 32 0,'0'0'28'0,"0"0"-24"16,0 0-4-16,0 0 0 15,0 0-28-15</inkml:trace>
  <inkml:trace contextRef="#ctx0" brushRef="#br0" timeOffset="-102226.72">28499 1478 111 0,'0'0'69'0,"0"0"13"16,0 0-35-16,-63-80 32 16,36 69-48-16,-4 7-10 15,0 4-3-15,-2 5-15 16,0 28-3-16,3 16-6 0,3 15 6 16,6 6-5-1,6 1 7-15,11-7-4 0,4-7-3 16,4-11-34-16,19-13 23 15,2-13-30-15,0-12 0 16,2-8 11-16,-1-1 35 16,2-26 16-16,0-11-3 15,-1-7-4-15,-1-3 7 16,-4-4 36-16,-4-1-24 16,1-2 4-16,-1 3-28 15,-3 1 11-15,-3 14-4 16,-3 15 11-16,-6 12 31 15,-2 10-21-15,2 0-32 16,2 24-21-16,2 11 7 16,4 12 14-16,-4 1 0 0,2 0 0 15,-3-3-2-15,3-5-66 16,0-6-28-16,0-9-25 16</inkml:trace>
  <inkml:trace contextRef="#ctx0" brushRef="#br0" timeOffset="-101823.81">28818 1377 20 0,'0'0'61'0,"-3"135"2"16,-6-66-19-16,-1-2-7 15,-3-10-15-15,2-11-22 16,3-14 2-16,2-12 4 16,5-13-6-16,1-7 5 15,0 0 81-15,0-19 9 16,7-12-40-16,8-6-43 16,3-3 6-16,3 2 7 15,3 3-25-15,3 6 0 16,3 10-4-16,-1 9 4 15,3 10 5-15,-2 6-5 16,-5 22 0-16,-3 10-3 0,-10 3 2 16,-7 3 1-16,-5-2 3 15,-6-1-3-15,-18 2 12 16,-7-3-8-16,-4-6-1 16,1-6-3-16,1-2-23 15,3-8-58-15,5-8-137 16</inkml:trace>
  <inkml:trace contextRef="#ctx0" brushRef="#br0" timeOffset="-101484.65">29515 1603 56 0,'0'0'110'16,"0"0"-96"-16,0 0 43 16,-97 62 61-16,62-31-21 15,4 4-36-15,4-1-36 16,4 2 9-16,6-3-12 0,2-2-12 15,8-2 10-15,4-6-19 16,3-4 4-16,0-2-5 16,3-5-6-16,11-3-5 15,8-3-67-15,7-6-62 16,4 0-173-16</inkml:trace>
  <inkml:trace contextRef="#ctx0" brushRef="#br0" timeOffset="-100961.96">29832 1858 415 0,'0'0'64'0,"0"0"-34"15,0 0 27-15,0 0 13 0,0 0-24 16,0 0-40-16,0 0 2 16,0 0-8-1,5-6-1-15,-1 2-7 0,1-4-17 16,-2 3-1-16,-2 4 12 16,-1 1-32-16,0 0-1 15,0 0 5-15,0 0 5 16,0 0 4-16,0 0 14 15,0-1 19-15,-1-2 11 16,-4-2-11-16,2-3 21 16,0 0 14-16,2 0-7 15,-1-1 15-15,2 5-23 16,-1-2-18-16,1 5-2 16,0 0-9-16,0-1-85 15,0-1-179-15</inkml:trace>
  <inkml:trace contextRef="#ctx0" brushRef="#br0" timeOffset="-100496.73">30126 1586 369 0,'0'0'37'0,"0"0"-23"0,0 0-14 15,0 110 40-15,4-61 28 16,-1 1-34-16,-2 3-15 16,-1 1-3-16,0-8-16 15,0-6 5-15,0-6 0 16,0-7-5-16,-3-5 0 16,-2-8 6-16,2-7-3 15,3-3-3-15,0-4 5 16,0 0 2-16,-1-13 55 15,-2-16-16-15,1-18-46 16,2-7 0-16,0-10 0 16,0-6-3-16,3-3-3 15,10 2-18-15,1 3 23 0,3 5-8 16,5 9-13-16,2 11 22 16,0 11-32-16,-5 15 23 15,1 13-5-15,0 4 9 16,-2 27 4-16,0 22-15 15,-9 13 16-15,-9 5-8 16,-9 1 14-16,-19-2-6 16,-3-7 0-16,-1-3-27 15,2-5-36-15,2-14-112 16</inkml:trace>
  <inkml:trace contextRef="#ctx0" brushRef="#br0" timeOffset="-100114.95">30517 1690 247 0,'0'0'13'15,"0"0"9"-15,3 91-8 16,6-69 8-16,4-5 19 15,4-6-5-15,5-8-28 16,4-3 23-16,0-9 29 16,6-18-12-16,-2-8-17 15,-1-3-24-15,-4 0 0 16,-8 6 2-16,-7 12-1 0,-7 12 15 16,-3 8-9-16,0 7-14 15,-8 25-25-15,-17 21 25 16,-10 11 5-1,-4 5 13-15,0 0-14 0,7-7-1 16,3-10-1-16,9-9 0 16,2-5-4-16,3-6-36 15,4-7-71-15,-1-11-64 16,6-8-136-16</inkml:trace>
  <inkml:trace contextRef="#ctx0" brushRef="#br0" timeOffset="-99655.95">28121 2725 388 0,'0'0'0'0,"-83"1"-19"16,45 7-31-16,9-5 50 15,9 0 49-15,8-1-17 0,9-1-31 16,2 2 7 0,1-1-4-16,0-1-4 0,0-1 9 15,9 0-4-15,18 0 29 16,19-16 31-16,30-14-32 15,39-9 11-15,52-12-4 16,55 0-12-16,38 2-10 16,22 5-12-16,4 12-6 15,-8 7 0-15,-16 6-8 16,-19 4 5-16,-25 3-31 16,-28-1-9-16,-29 3 2 15,-27-2-13-15,-34 5-10 0,-33 1-9 16,-35 5 11-1,-32 1-32-15,-17 0-13 0,-46 0 102 16,-38 1-84-16</inkml:trace>
  <inkml:trace contextRef="#ctx0" brushRef="#br0" timeOffset="-99333.6">27784 2928 57 0,'0'0'123'0,"121"-51"-7"0,-8 7-50 16,42-11 2-16,47-6-38 15,41-2 23-15,24 10-30 16,15 6-23-16,2 10-1 16,-4 13 1-16,-13 6 3 15,-27 9-3-15,-28 9-7 16,-37 0-10-16,-35 0 15 16,-32 0-43-16,-31 0-63 15,-32 5-47-15</inkml:trace>
  <inkml:trace contextRef="#ctx0" brushRef="#br0" timeOffset="-92141.56">27878 3560 22 0,'0'0'32'0,"0"0"11"16,0 0-24 0,0 0 0-16,0 0-5 0,0 0-1 15,0 0 11-15,0 0-4 16,0 0 3-16,-1 0-1 15,1 0-7-15,0 0-6 16,0 0-2-16,0 0-6 16,0 0 16-16,0 0-17 15,0 0-1-15,0-1-13 16,9-3 14-16,7-5 41 16,5 0-20-16,-2-2-19 15,4-2 9-15,0 0-11 0,1 1 2 16,-1-1-1-1,-1 1-1-15,0 3 0 0,-7 1-45 16,-1 5-29-16,-10 1 38 16,-4 2-127-16</inkml:trace>
  <inkml:trace contextRef="#ctx0" brushRef="#br0" timeOffset="-91114.08">28084 3998 0 0,'0'0'13'16,"0"0"-1"-16,0 0 19 15,0 0-1-15,0 0-11 16,0 0 6-16,1 0-4 0,-1 0 13 16,0 0-7-1,2 0-19-15,2 0 0 0,10 0-6 16,1 0 15-16,8 0 28 15,4 0-33-15,2 0 17 16,0-6-5-16,-3-4-15 16,2-1 7-16,-2 2-16 15,-4 0-6-15,-7 4-50 16,-6-1-113-16</inkml:trace>
  <inkml:trace contextRef="#ctx0" brushRef="#br0" timeOffset="-90581.88">28308 4648 72 0,'0'0'50'0,"0"0"-12"16,0 0 6-16,88 7 27 15,-57-7 5-15,5 0-32 16,3-7-32-16,5-2-12 16,-3 0-6-16,-5-2-67 15,-10 1-150-15</inkml:trace>
  <inkml:trace contextRef="#ctx0" brushRef="#br0" timeOffset="-86331.53">27518 3416 7 0,'0'0'17'15,"0"0"-15"-15,0 0 3 16,0 0-1-16,0 0-3 16,0 0 2-16,0-4-1 15,0 4 0-15,0 0 9 16,0 0-8-16,0 0 4 16,0 0-2-16,0 0-4 15,0 0 11-15,0 0-9 16,0 0 4-16,0 0 5 0,0-1 0 15,0 1 7-15,0 0-4 16,0-2 1-16,0 2 4 16,0 0-11-16,0-3-1 15,0 3-3-15,0 0-2 16,0 0-3-16,0 0 0 16,0 0 2-16,0 0-3 15,0 0 1-15,0 0-1 16,0 0-2-16,0 0-14 15,0 5 14-15,0 7 1 16,6-1 4-16,0 6 3 16,0-2-5-16,-1 0 1 0,0-3 0 15,-1-2 2-15,-1 0-3 16,-2-1 0-16,2-3 1 16,-1 2-3-16,-2-2-19 15,0-2-76 1</inkml:trace>
  <inkml:trace contextRef="#ctx0" brushRef="#br0" timeOffset="-85742.09">27679 3358 10 0,'0'0'58'0,"0"0"-8"16,0 0-15-16,0 0-35 16,0 0 1-16,0 0-1 15,0 31 12-15,0-15-8 16,0 3 11-16,0 1-5 15,0 2 0-15,0-3-5 16,3-2-4-16,5-3-1 16,3-2 0-16,0-3-8 15,1-6-2-15,2-3-19 16,-2 0-21-16,1-8 48 16,1-8-41-16,-4-2 27 15,-1-3 16-15,-6 0 41 16,-3-1-19-16,0 1 22 0,0-1 6 15,-13 3-22-15,-1 4-11 16,-1 3 2-16,-1 8-19 16,-1 4-5-16,2 0 0 15,-1 0-59-15,5 9-56 16</inkml:trace>
  <inkml:trace contextRef="#ctx0" brushRef="#br0" timeOffset="-85181.77">28024 3296 24 0,'0'0'43'0,"0"0"-12"15,0 0-6-15,0 0-1 16,0 0-11-16,0 0-6 15,18 71 0-15,-18-67 5 16,0-3-9-16,0-1 51 0,0 0 37 16,0 0-11-1,0 0-7-15,0-12-40 0,0-5-27 16,1-7-6-16,5-1 1 16,2-1-4-16,1-3-3 15,3 2-37-15,-2 4-28 16,1 9-75-16,1 8-31 15</inkml:trace>
  <inkml:trace contextRef="#ctx0" brushRef="#br0" timeOffset="-83823.16">27596 4185 23 0,'0'0'45'0,"0"0"-2"16,0 0 16-16,0 0-1 15,0 0-37-15,0 0-9 0,-1 49-4 16,-1-20 34-16,1 0-15 16,-1 1-1-16,2-4-26 15,0-6 7-15,0-3-6 16,0-6 1-16,0-3-4 16,0-4-12-16,0-1-51 15,0-3-48-15,9 0-31 16</inkml:trace>
  <inkml:trace contextRef="#ctx0" brushRef="#br0" timeOffset="-83510.04">27705 4288 29 0,'0'0'20'0,"0"0"-20"15,0 0 8-15,0 0-8 16,-18 83 3-16,18-80-3 16,0-3-6-16,9 0 6 15,4-6-1-15,4-13 1 16,2-9-5-16,-4-1 5 16,2-2 18-16,-8 4 32 15,-5-1-19-15,-2 4 15 16,-2 9 29-16,0 2-11 0,0 9-17 15,-8 2-19-15,1 2-27 16,-7 0-1-16,1 2-32 16,-1 9-64-16,1 1-115 15</inkml:trace>
  <inkml:trace contextRef="#ctx0" brushRef="#br0" timeOffset="-83193.64">27866 4167 39 0,'0'0'45'0,"0"0"-43"0,0 0 7 16,0 0-4-16,0 0 18 15,0 92-2-15,0-82-21 16,3-2 5-16,3-8-5 15,2 0 0-15,3 0 6 16,1-16 50-16,2-3-38 16,-5-6 21-16,0 1 13 15,-5 2-25-15,-1-1-17 16,-1 5 4-16,-2 4 16 16,0 4-15-16,0 9-15 15,-14 1-24-15,-7 2-107 0,-3 17-88 16</inkml:trace>
  <inkml:trace contextRef="#ctx0" brushRef="#br0" timeOffset="-82211.27">27529 4824 29 0,'0'0'45'0,"0"0"18"16,0 0-28-16,0 0-4 15,0 0 20-15,0 0 18 16,0-32-45-16,0 29 17 15,1 3 5-15,2 3-46 16,3 15 0-16,-1 3 11 0,2 6 0 16,-4 0 0-1,0-2-10-15,0 1-1 0,0-5 1 16,-1 1-1-16,-1-3-21 16,1-3-106-16,-1-5-82 15</inkml:trace>
  <inkml:trace contextRef="#ctx0" brushRef="#br0" timeOffset="-81784.83">27750 4887 110 0,'0'0'95'16,"0"0"-94"-16,0 0-1 0,0 0 45 15,0 0 53-15,0 0-60 16,22-3-29-16,-13-13 16 16,3-4-20-16,0-3 34 15,-3 0 7-15,-3 5-21 16,1 2 24-16,-2 6-34 16,-1 4-5-16,-1 3 3 15,0 3-13-15,2 0-13 16,1 0 11-16,1 9-6 15,-3 1 7-15,-1 1-4 16,-1-4-3-16,0-4 2 16,-2 1-5-16,1-4 7 0,1 0 2 15,-2 0 4 1,3 0 1-16,1 0 9 0,3 0 0 16,2-8-2-16,2 2-10 15,4-1 0-15,1 2-1 16,5 2 0-16,1-2-2 15,-5 5-49-15,-4 0-86 16,-8 0-130-16</inkml:trace>
  <inkml:trace contextRef="#ctx0" brushRef="#br0" timeOffset="-81506.78">28838 5079 390 0,'0'0'105'0,"0"0"-105"16,119-8-36-16,-69 0 26 16,-3-3 3-16,-4-2-39 15,-7 0-224-15</inkml:trace>
  <inkml:trace contextRef="#ctx0" brushRef="#br0" timeOffset="-81055.13">28052 5211 178 0,'0'0'44'0,"0"0"-24"15,0 0-10-15,0 0 55 16,30 98-8-16,-24-76-12 16,2-3-30-16,1-1-13 15,-5 0 4-15,2-4-6 16,-3-5-68-16,0-2-138 15</inkml:trace>
  <inkml:trace contextRef="#ctx0" brushRef="#br0" timeOffset="-80638.48">28311 5066 415 0,'0'0'37'0,"0"0"-34"16,0 0-6-16,0 0 6 15,28 83 8-15,-23-58 1 16,-2 3-3-16,-3-5-9 16,0 1 5-16,0-2-9 15,0-3 5-15,0-7-1 16,0-7 10-16,0-5-8 15,0 0 2-15,0 0 9 16,0 0-10-16,5 0 2 16,13 0-5-16,6-3 0 15,1 3-4-15,-1 0 8 0,-7 0-4 16,-4 7 0-16,-4 3-2 16,-4-2-3-16,-5 1 4 15,0 2-4-15,-2 2 5 16,-19 3 11-16,-8 2 20 15,-6-1-23-15,-1-3-8 16,7-7-21-16,5-7-29 16,10 0-53-16,8 0-101 15</inkml:trace>
  <inkml:trace contextRef="#ctx0" brushRef="#br0" timeOffset="-34392.75">23187 6972 23 0,'0'0'25'15,"0"0"-5"-15,0 0-10 16,0 0 10-16,0 0-1 16,0 0-12-16,0 0 11 15,0 0-7-15,-62 0-2 16,54 0 3-16,-2 0-8 16,2 0 4-16,-2 0-1 15,-2 0-5-15,3 0 3 16,0 0-5-16,4 0 0 15,-2 0 1-15,3 0 1 0,1 0-2 16,-2 0 0-16,1 0-5 16,-1 0 1-16,2 3 3 15,-1 1 1-15,1 2-4 16,1-1-1-16,-1 7 5 16,2 0 1-16,-2 4-1 15,0-1 7-15,0 4-7 16,1-2 8-16,1 1 4 15,-2-1-6-15,1 3 6 16,1-2 0-16,1 2-11 16,0 4 14-16,0 2-4 15,0 2 0-15,0-5 9 16,0-2-19-16,0 1 6 0,3-7-3 16,0-2-2-16,1-5 4 15,-1 1-6-15,-1-7 0 16,1 1-1-16,1-3 1 15,2 0 0-15,5 0 8 16,2 0-8-16,2-7-26 16,-1-3-139-16</inkml:trace>
  <inkml:trace contextRef="#ctx0" brushRef="#br0" timeOffset="-31454.76">27739 6708 17 0,'0'0'18'0,"0"0"52"15,0 0 16-15,0 0-16 16,0 0-17-16,0 0-17 16,0 0 6-16,-49-20-1 15,48 20-14-15,-1 0-2 16,2 0-24-16,0 0 1 16,0 0-2-16,0 0-10 15,0 0 4-15,8 0-10 0,5 2 15 16,0 1 1-1,4 1-2-15,-4-3 10 0,2-1 3 16,-3 0-7-16,-1 0-4 16,-1 0 5-16,-4 0-5 15,-3 0 13-15,-3 0-12 16,0 0-1-16,0 0 5 16,0 2-5-16,0 11 0 15,0 8 5-15,-9 8-3 16,-1 11 32-16,1-1-29 15,2-1-4-15,4-4 6 16,2-3-7-16,1-4 0 16,0-2 0-16,0-5 6 15,0-2-5-15,0-6-1 0,0-2 0 16,0-6-3-16,0 0-14 16,0-2-16-16,0-1-52 15,0-1-128-15</inkml:trace>
  <inkml:trace contextRef="#ctx0" brushRef="#br0" timeOffset="-28380.94">23411 7079 1 0,'0'0'49'0,"0"0"-14"16,0 0 2-16,0 0 11 16,0 0-2-16,0 0 8 15,0 0-13-15,0 0-12 16,0 0 3-16,0 0-30 0,0 0-2 16,-1 7 0-1,-5 9 0-15,1-1 9 0,-1 4-8 16,0-4 2-16,2-1-2 15,1 0-1-15,1-3 0 16,1 0 0-16,-1 3-1 16,1 1-4-16,-4 2-114 15,2-6-144-15</inkml:trace>
  <inkml:trace contextRef="#ctx0" brushRef="#br0" timeOffset="-27808.75">24254 6939 38 0,'0'0'72'0,"0"0"-46"16,0 0-5-16,0 0-3 16,0 0 10-16,0 0-28 15,29-11-3-15,-27 24 3 16,-2 3 16-16,0 4 22 15,-2 5 10-15,-12 3-14 0,-5 2-17 16,-1-1 6-16,1-2-18 16,4-2 14-16,3-7-10 15,6-5-8-15,1-2 15 16,4-4-14-16,1-4 0 16,0 2 0-16,0-4-2 15,1-1 0-15,19 0-8 16,4 0-54-16,6-1-166 15</inkml:trace>
  <inkml:trace contextRef="#ctx0" brushRef="#br0" timeOffset="-27299.08">25014 6838 219 0,'0'0'90'15,"0"0"-61"-15,0 0-8 16,0 0 34-16,0 0-28 16,0 0-27-16,1 14 0 15,-10 6 9-15,-10 8 11 16,-8 1 1-16,-7 3-20 16,-5-3 0-16,3-4 4 15,7-4-5-15,13-6 0 16,13-5-16-16,3 0-7 15,0-2 20-15,7-2 3 16,4 1 0-16,-2-4 5 16,0-1 0-16,-3 0 30 0,-2 0-12 15,1-1-6-15,-2 0 14 16,-3 3-31-16,0 2-3 16,-3 5 1-16,-15 4 4 15,-2-1-5-15,3-2-29 16,5 0-55-16,6-5-2 15,6-3-106-15</inkml:trace>
  <inkml:trace contextRef="#ctx0" brushRef="#br0" timeOffset="-26826.92">25654 6914 228 0,'0'0'124'15,"0"0"-121"-15,0 0 10 16,0 0-6-16,0 0 31 16,-42 82-16-16,39-63-20 15,3 1 9-15,0-5-11 0,0-8 0 16,0-3-5-16,7-4 4 16,5 0 1-16,6 0 12 15,3-14-5-15,3-5 2 16,-3 2 1-16,-5 3-5 15,0 5 23-15,-8 5-5 16,-3 4-4-16,-1 0-8 16,-1 9-4-16,-3 12-7 15,0 6 8-15,0 0-6 16,0-3 9-16,-3-4-9 16,0-3-1-16,3-5-1 15,0-3-121-15,0-9-114 16</inkml:trace>
  <inkml:trace contextRef="#ctx0" brushRef="#br0" timeOffset="-26376.87">26320 6859 195 0,'0'0'97'0,"0"0"-31"16,0 0 4-16,0 0-42 15,0 0-10-15,-101 32 2 16,71-13-12-16,9-4 4 16,6-1-12-16,11 1 4 15,4-1-8-15,0 2 4 16,0-3 0-16,6 3 1 16,4-2 3-16,1-3-4 15,-5-2 1-15,0 0 1 0,-5-4 1 16,-1-1-3-1,0-1 0-15,0 1-3 0,0-1 8 16,-13 5-5-16,-11 1 0 16,-7 0-24-16,-1 3-79 15,5-1-105-15</inkml:trace>
  <inkml:trace contextRef="#ctx0" brushRef="#br0" timeOffset="-25883">26750 6899 166 0,'0'0'179'16,"0"0"-101"-16,0 0-27 15,0 0 23-15,0 0-52 16,0 0-13-16,-15 52 12 0,6-26-3 15,2-1-13-15,-1-3 6 16,5-3-9-16,3-4-1 16,0-3-1-16,0-4 7 15,0-5-9-15,0-3 2 16,11 0 0-16,1 0 8 16,1 0 1-16,0-10-9 15,-3-1 5-15,-6 2-2 16,-4 2 3-16,-3 4-6 15,-19 3-8-15,-8 0 8 16,-1 0-28-16,3 4-22 16,5 7-16-16,3-3-25 0,7-1-66 15</inkml:trace>
  <inkml:trace contextRef="#ctx0" brushRef="#br0" timeOffset="-25499.92">27047 6873 201 0,'0'0'97'0,"0"0"-90"16,0 0 11-16,0 0 61 15,0 0-36-15,0 0 1 16,64 0-21-16,-61 0-3 16,-1 0 11-16,-2 7-25 15,0 10-2-15,0 4 23 16,0 2-25-16,-5 3 12 15,-5 0-14-15,-1 2 0 16,-1 1 8-16,3-4-7 0,2 2-2 16,1-3-40-1,3-6-56-15,0-3-70 0</inkml:trace>
  <inkml:trace contextRef="#ctx0" brushRef="#br0" timeOffset="-25349.83">27050 7057 101 0,'0'0'181'0,"0"0"-89"16,0 0-24-16,0 0 11 15,0 0-18-15,0 0-61 16,27-27-6-16,-11 21 5 16,-5-3-125-16</inkml:trace>
  <inkml:trace contextRef="#ctx0" brushRef="#br0" timeOffset="-24778.12">27444 6913 150 0,'0'0'117'16,"0"0"-39"-16,0 0 9 15,0 0-20-15,0 0-15 16,0 0-44-16,-27 0-5 16,21 12 8-16,1 4-11 15,5 1 2-15,0 4 3 0,0 1-3 16,7 1 9-1,0-3-11-15,3 1 0 0,-2-1 2 16,-4-3 0-16,-4 1-2 16,0-4 0-16,0-4 3 15,0-1-4-15,0-6 1 16,0-3 0-16,0 0 11 16,-3 0 28-16,0-2 27 15,0-12-47-15,3-9-17 16,0-5 4-16,3-3-6 15,16 0-41-15,4 6-31 16,3 7-116-16,-7 2-231 16</inkml:trace>
  <inkml:trace contextRef="#ctx0" brushRef="#br0" timeOffset="-24164.43">27905 6788 45 0,'0'0'125'16,"0"0"-33"-16,0 0 20 15,0 0-51-15,0 0-31 16,0 0-2-16,-90-14-20 16,71 39-1-16,1 3 17 0,2 4-22 15,4 0 6-15,6-1-8 16,4-9 0-16,2-7-2 16,0-6 2-16,3-3-1 15,8-6-2-15,3 0-30 16,6-6 32-16,1-11-2 15,1-5-20-15,-2 4 23 16,-4 3-28-16,-4 5 23 16,-2 10-1-16,-2 0-11 15,-2 20 17-15,-2 10 2 16,-4 5 12-16,0 1 11 16,0-3-11-16,0-2-3 15,-7-5 2-15,1-3-10 16,-2-3 1-16,1-3-4 15,1-4 0-15,2-5-74 0,4-8-279 16</inkml:trace>
  <inkml:trace contextRef="#ctx0" brushRef="#br0" timeOffset="-23886.87">28587 6899 245 0,'0'0'118'0,"0"0"-62"0,0 80 0 15,-6-52 1-15,0-2 20 16,1-2-57-16,1-3 2 15,-2-3-22-15,1-4 0 16,2 0 6-16,3-4-6 16,0-5-64-16,2-5-167 15</inkml:trace>
  <inkml:trace contextRef="#ctx0" brushRef="#br0" timeOffset="-23639.86">28745 7071 150 0,'0'0'107'0,"0"0"-40"0,0 0-49 15,10 88 43-15,-2-75-19 16,1-2-11-16,7-9-5 16,4-2 4-16,3 0 7 15,6-18-14-15,-1-8-22 16,-3-2 2-16,-10-2 0 15,-10 1-2-15,-5 3-1 16,-12 8-4-16,-16 4-43 16,-7 4-23-16,1 1-105 0</inkml:trace>
  <inkml:trace contextRef="#ctx0" brushRef="#br0" timeOffset="-23263.74">29316 6550 358 0,'0'0'1'0,"91"27"22"0,-36-10 44 16,-1 4-24-16,-3 4-6 15,-11 5-25-15,-7 3-7 16,-6 4-2-16,-9 6 4 16,-11 8-7-16,-7 11 10 15,0 9 1-15,-22 3 12 16,-9 7 6-16,-5-1-12 16,1 4 19-16,9-2-14 15,10-10 5-15,8-8-18 16,8-16-8-16,0-7 5 15,0-6-6-15,0-9-2 16,0-2-5-16,-11-13-89 16,-17-11-76-16,-16 0-247 15</inkml:trace>
  <inkml:trace contextRef="#ctx0" brushRef="#br0" timeOffset="-22303.92">23131 7109 68 0,'0'0'35'16,"0"0"1"-16,0 0-14 15,0 0-4-15,0 0-3 16,0 0 19-16,9-51-6 16,-9 49-11-16,0-3-8 15,0-1 24-15,-3 1-28 16,-5-2 6-16,1 1-2 15,0-3-4-15,0 4 13 16,0-1-18-16,1 1 0 16,-3 5 0-16,-3 0-8 15,0 0 5-15,-4 0 3 0,4 9 0 16,-3 4 1-16,4-1-1 16,4 2 0-16,1 0-4 15,3 5 6-15,3 1-2 16,0 7 15-16,0 6-5 15,0 2 21-15,-4 3-11 16,-2 7 0-16,-2 2 8 16,2 3-22-16,3 0 2 15,3-4-2-15,0-3-2 16,4-4 4-16,12-6-8 16,0-3 2-16,-3-5 1 15,5-7 3-15,0-6-12 16,9-10-8-16,10-2-68 15,6-15-106-15</inkml:trace>
  <inkml:trace contextRef="#ctx0" brushRef="#br0" timeOffset="-17677.84">27237 6728 32 0,'0'0'23'0,"0"0"-2"0,0 0 3 16,0 0-7-16,0 0-11 16,0 0 8-16,0 0-14 15,-17-11 0-15,12 9 2 16,1 1 3-16,-5-2-5 15,2 0 6-15,-2 2-1 16,-3-2 3-16,1 2-4 16,-1-2-3-16,-1 1 3 15,2 2-3-15,-2 0-1 16,3 0 0-16,-2 0 3 16,-3 0-4-16,-2 0 1 15,-2 2 0-15,0 5-1 16,2-1 2-16,2-1-1 15,3-1 0-15,2 2 3 0,-2 0-7 16,2 2 4-16,-3 1 0 16,2 3-2-16,-1 8 2 15,-2 3 0-15,2 6 0 16,-2 4 0-16,-1 3 3 16,1-2-3-16,-1-4 1 15,6-2-1-15,2-3 4 16,-2-1-4-16,3 2 5 15,0-1-2-15,0 3 12 16,3 1-14-16,0-3 8 16,3 1 13-16,0-4-15 15,0-2 1-15,0-1 0 0,10-1-6 16,2 1 6-16,6 3-1 16,0-4-6-16,3-5-1 15,0 1 9-15,-2-5-8 16,2-5 6-16,1-2 0 15,0-1-2-15,1-2 15 16,0 0-13-16,-1 0 10 16,-1 0-13-16,0-9-2 15,1-5-2-15,-1 0 3 16,2-2-3-16,-3-3 0 16,0 0 0-16,1-5-1 15,-4 3-5-15,-1-4 2 16,-2-1 3-16,-5-1-6 15,0 0 5-15,-4 2 1 0,1-2 1 16,-5 3 0-16,-1-5 0 16,0 0 0-16,0 0 0 15,-3-5 7-15,-6 3 1 16,-1-3 11-16,-2 3-14 16,-1-1 15-16,0 2-17 15,-1 3-1-15,2 4-2 16,-5 0 0-16,1 5-8 15,-6 3-97-15</inkml:trace>
  <inkml:trace contextRef="#ctx0" brushRef="#br0" timeOffset="-11931.74">23456 7120 5 0,'0'0'37'0,"0"0"1"0,0 0-2 16,0 0-13-16,0 0-14 16,0 0 4-16,0 0-13 15,-21-6 0-15,18 6 1 16,0-1 4-16,0 0-5 15,0-1 0-15,0 1 5 16,0-2-5-16,2 0 0 16,-1 2 0-16,1-2 1 15,-1 0 1-15,1 2 3 16,-1-1 0-16,2 2-3 16,0 0-1-16,0 0-1 15,0 0 0-15,0 0-4 0,0 0 4 16,0 0 0-16,-1 0 0 15,-2 2-2-15,0 12 2 16,0 4 0-16,0 5 0 16,-1 4 2-16,2-3 0 15,0 3-2-15,1-3 0 16,-1-5 2-16,2 1-2 16,0-5 0-16,0-6 0 15,0 0 0-15,0-5 4 16,0 0-4-16,0-1 0 15,0-3 2-15,0 0-3 16,0 0 1-16,0 0 0 16,0 0 7-16,0 0 4 0,0 0 27 15,0-14-36-15,0-1-1 16,0-5-1-16,0 1 0 16,0-1 3-16,2-2-1 15,1-1-2-15,3 2-3 16,-2-1 1-16,2 3-17 15,-1 3 14-15,-2-2-5 16,1 5 5-16,-4 6 3 16,2 4 2-16,-2 3 0 15,0 0-3-15,0 2-10 16,0 15 13-16,0 7 0 16,0 4 2-16,0-1-2 0,0-2 0 15,-2-2 0-15,-1-2-2 16,0-1 6-16,-1 1-3 15,1-3-1-15,-2-2 1 16,1-3-1-16,2-5 0 16,0-5 0-16,2-1 0 15,0-2 4-15,0 0 17 16,0 0 20-16,0-8-8 16,0-10-25-16,0-3-8 15,7-6 0-15,0 0 1 16,1 1 3-16,-1 0-4 15,0 0 0-15,-2 5 2 16,-2 6-4-16,-2 5 2 0,1 10-4 16,1 0 3-1,-1 13-36-15,-1 12 37 0,-1 6 0 16,0-1 3 0,0-1-4-16,0-5 1 0,-3-7-3 15,3-3 2-15,0-2-21 16,0-4-21-16,-1-1-49 15</inkml:trace>
  <inkml:trace contextRef="#ctx0" brushRef="#br0" timeOffset="-8871.06">22717 8622 168 0,'0'0'106'15,"0"0"-79"-15,0 0-22 16,84-12 0-16,-47 12-4 16,-1 0 7-16,-3-3-8 15,-6 0-2-15,-6 1 2 0,-8-1 1 16,-6 1 4-16,-3 2-5 16,-4 0-10-16,0 20 10 15,0 7 5-15,-2 7 27 16,-7 3 0-16,1-2-26 15,1 0 3-15,4-3-6 16,2 0 2-16,-1 3-3 16,-2 0-2-16,-2 3-49 15,-1-3-62-15,-1-9-84 16</inkml:trace>
  <inkml:trace contextRef="#ctx0" brushRef="#br0" timeOffset="-8691">22792 8782 123 0,'0'0'116'16,"0"0"-70"-16,0 0 13 15,0 0-40-15,0 0 2 16,0 0 14-16,83-18-24 16,-45 18-2-16,-1-4-9 15,5-5-36-15,1-4-98 16,2-6-103-16</inkml:trace>
  <inkml:trace contextRef="#ctx0" brushRef="#br0" timeOffset="-8294.89">22752 8239 84 0,'-93'33'132'0,"2"16"-90"16,5 20 17-16,14 17-7 15,15 14-5-15,20 13 16 16,15 13-24-16,19 1 1 16,3-9-19-16,18-7-21 15,22-21 6-15,9-11-4 0,12-3-2 16,9-11 2-16,2-13 2 15,1-21-8-15,2-24 5 16,-1-7-1-16,4-45 21 16,3-26-8-16,7-27-10 15,4-21 1-15,-1-22-4 16,-5-7-1-16,-11-4-7 16,-15 6-19-16,-23 21 21 15,-24 14-9-15,-17 20 15 16,-53 19-2-16,-32 23-1 15,-34 24-97-15,-20 25-271 16</inkml:trace>
  <inkml:trace contextRef="#ctx0" brushRef="#br0" timeOffset="-7670.84">20727 9097 81 0,'0'0'32'0,"-24"116"-10"16,23-53-13-16,1-3-8 16,0-11 10-16,13-8-8 0,5-10-1 15,3-9-2 1,0-13-4-16,-2-9 3 0,-1 0 1 16,-3-25 51-16,4-13-34 15,-2-9-8-15,2-9-7 16,-1-3 2-16,-4-1 11 15,-2 6 5-15,-4 18 59 16,-3 13-24-16,-4 22 24 16,-1 7-79-16,0 34 13 15,0 22-13-15,0 13 27 16,0-2-10-16,0-5-17 16,0-9 4-16,0-7-3 0,0-9-1 15,0-3 0-15,0-5-3 16,0-6-60-16,0-3-107 15,0-12-143-15</inkml:trace>
  <inkml:trace contextRef="#ctx0" brushRef="#br0" timeOffset="-7171.3">21172 9357 74 0,'0'0'202'0,"0"0"-155"15,0-92-36-15,0 55-1 16,0-2 44-16,-3-1-2 15,-5 8-39-15,4 12 0 16,1 8 2-16,1 10 20 16,2 2-23-16,0 20-12 15,0 16 0-15,0 11-4 16,0 1 9-16,0-3-3 16,0-10-2-16,9-6-3 15,-1-11-3-15,0-8-26 0,-1-10 0 16,3 0 0-16,2-17-19 15,1-16-40-15,0-12 15 16,-3-1 51-16,-4-1 25 16,0 6 0-16,0 12 32 15,-2 13 32-15,0 11 17 16,1 5-10-16,1 19-71 16,2 17 1-16,3 11 13 15,-2 3-7-15,2-4-3 16,1-3 1-16,0-9-5 15,0-14-74-15,1-14-113 16</inkml:trace>
  <inkml:trace contextRef="#ctx0" brushRef="#br0" timeOffset="-6749.83">21476 9124 45 0,'0'0'111'0,"0"0"-10"15,0 0-26-15,0 0 2 16,0 0 2-16,0 0-21 16,-42-64-16-16,38 92-42 15,-2 12 4-15,0 9 14 16,6 1-10-16,0-6-6 16,0-12-4-16,4-7-39 0,5-14-42 15,2-11 22-15,2 0-57 16,1-17 71-16,2-9-5 15,-1-5 27-15,1 0 25 16,-1 10 0-16,-4 8 0 16,1 12 29-16,-3 1-29 15,-2 7 3-15,0 11 11 16,-4-2 10-16,-1-1 7 16,-1-3-5-16,1-7-4 15,-1-3 17-15,2-2 8 16,0 0 33-16,2-2 21 15,4-15-55-15,1-5-30 16,2 0-3-16,3-1-11 16,-1-1-4-16,-1-1-15 15,2-1-75-15,-2-5-102 0</inkml:trace>
  <inkml:trace contextRef="#ctx0" brushRef="#br0" timeOffset="-4851.71">23272 8193 6 0,'0'0'45'0,"0"0"-15"16,0 0 3-16,0 0-3 15,0 0-1-15,0 0 10 16,-7 16-1-16,7-16 8 0,0 0 18 16,0-13-1-1,12-14-60-15,1-6 12 0,4-6 7 16,-1-5-17-16,3-5 14 16,1 2-19-16,-4-4 1 15,1 4 5-15,-5 4-6 16,-5 6 0-16,-1 12 6 15,-3 13-5-15,-3 2 4 16,0 8-5-16,0 0 2 16,0-2-2-16,0 2 0 15,0 0 0-15,0 1-5 16,0-3 4-16,0 2 1 16,-3 2-1-16,0 0 0 15,-4 0-5-15,-7 4 0 0,-5 11 6 16,-3 3-2-16,0-1 1 15,2-1 1-15,2-6 0 16,7-1 3-16,2-5-5 16,3-3 2-16,2-1 0 15,1 0 1-15,3 0 5 16,0 0-5-16,0 0 6 16,3-17-7-16,15-9-20 15,7-8 14-15,2-5 6 16,0-1-3-16,-5 6 11 15,-2 8-8-15,-5 14 2 16,-4 12-2-16,-1 4-2 16,0 22-2-16,0 10 4 0,2 1 0 15,-3 2 3 1,-1 1-6-16,-8-2-5 0,0-3-134 16</inkml:trace>
  <inkml:trace contextRef="#ctx0" brushRef="#br0" timeOffset="-1873.99">23338 8217 64 0,'0'0'59'15,"0"0"-28"-15,0 0 22 16,0 0 13-16,0 0-13 16,105-59-11-16,-70 37-20 15,7-5 22-15,4-7-10 16,6-2-13-16,2-7 5 15,-1-3-22-15,3-2 17 16,-1-4-9-16,0 1-12 16,-4-4 7-16,-2 2-7 15,-8 10 3-15,-10 4-4 0,-5 13 6 16,-7 6-2-16,-7 5 3 16,-5 3-5-16,1 5 0 15,-7 2-1-15,1 2 0 16,-2 3-1-16,0 0 0 15,0 0 0-15,0 0-12 16,-12 0-21-16,-6 0 28 16,-3 8-19-16,0 1 3 15,5-2 17-15,5-1-6 16,4-4 0-16,4 1 0 16,3-3-2-16,0 2 13 15,-2-2-8-15,2 0 8 0,0 0 1 16,0 0 2-16,0 0 0 15,0 0 9-15,0 0-11 16,0-5 6-16,0-3-7 16,0-4-6-16,12-1 6 15,2 0 0-15,-1 0 3 16,2 0 20-16,-4 2-3 16,-1 2 4-16,-1 2-17 15,-2 4 2-15,-1 3 4 16,2 0-13-16,-4 10-9 15,-2 18 2-15,-2 4 7 16,0 7 5-16,-9 4-3 16,-3 0-1-16,-2 0-1 0,0-1-12 15,-6-8-137-15</inkml:trace>
  <inkml:trace contextRef="#ctx0" brushRef="#br0" timeOffset="-330.04">23496 8269 10 0,'0'0'106'0,"0"0"-78"16,0 0 13-16,0 0 41 0,0 0-13 15,0 0-31-15,0 0-8 16,84-16-10-16,-52 5 4 15,6 0-5-15,4-2-18 16,2-1 13-16,1-2-14 16,3-1 3-16,1-7-5 15,3 1 6-15,2-11-4 16,-3-2 1-16,0-2 4 16,-1-4-2-16,0-3-3 15,11-7-2-15,13-6 1 16,4-2 0-16,4 4 1 15,-15 7 1-15,-16 12 1 0,-14 6 4 16,-9 3 2 0,-5 3 3-16,-4 3 10 15,-4 4-16-15,-6 4 14 0,-3 3 8 16,-4 6-15-16,-2-2 16 16,0 4-2-16,0-1-25 15,0 0 9-15,0-1-10 16,-3 3-3-16,0-1 3 15,1 1-7-15,0 1 7 16,2 0 0-16,0-5 0 16,0 2-6-16,0 1 3 15,0-2-1-15,0 3 2 16,0 0 4-16,0 2 0 16,0 0-2-16,0 0 2 15,0 0-8-15,0-1 6 0,0 1 0 16,0 0 0-16,0 0 6 15,0 0-6-15,0 0 0 16,0 0 6-16,0 0-6 16,-6 0 0-16,-2 0-1 15,-3 0-5-15,-2 0-1 16,-2 0 7-16,3 0 0 16,4 0 0-16,3 0 0 15,5 0 0-15,0 0 0 16,0 0-4-16,0 0 1 15,0 0-3-15,11 0-15 16,6 0 21-16,2 0 12 16,0-1-12-16,-5 0-2 0,0-1 2 15,-3 1-1-15,0 1-1 16,1 0-10-16,-5 0-23 16,-2 1-34-16,-4 12-77 15,-1 1-129-15</inkml:trace>
  <inkml:trace contextRef="#ctx0" brushRef="#br0" timeOffset="1679.23">23604 8300 12 0,'0'0'39'0,"0"0"-20"16,0 0 5 0,0 0-18-16,0 0-2 0,0 0 17 15,1-7-8-15,-1 6 12 16,0 1 12-16,0-3-7 16,0 3 9-16,0 0-14 15,0 0-12-15,0 0 3 16,0 0-14-16,0 0 4 15,0 0-3-15,0 0 0 16,0 0-6-16,0 0 3 16,0 0 0-16,0 0 0 15,0 0 3-15,3 0-2 16,-2 0 5-16,4 0 7 16,-1 4 26-16,1 2-26 15,1-2-6-15,-1 1 11 0,0 0-15 16,1-1 15-16,2 3-1 15,2-2-6-15,5 5 8 16,3 0-3-16,3-1-9 16,6-2 6-16,6-3-10 15,13-4 2-15,11 0 34 16,14-1-22-16,7-18-2 16,5-5-11-16,1-4-1 15,-2-6 8-15,2-8-10 16,0-8 4-16,-3-4-1 15,-6-6-3-15,-14 1-1 16,-12 0 0-16,0-3 0 0,2-2 5 16,0-4-5-16,4 2 0 15,-4 8-3-15,-6 9 6 16,-10 10-3-16,-2 9 0 16,-6 6 2-16,-6 5-4 15,-6 6 2-15,-5 5 0 16,-5 4 4-16,-4 2-2 15,-1 2-2-15,0 0 0 16,0 0 5-16,0 0-9 16,0 0 4-16,0 0 0 15,2-1-2-15,2 0 3 16,1-5-1-16,3 2 0 16,0 0 2-16,1-2-3 0,0 1 1 15,1-3 0-15,1 3-7 16,-1-4 12-16,2 3-5 15,-1-1 0-15,0 3 3 16,0 0-3-16,-3-3 0 16,1 3 0-16,-2-1-1 15,-3-1 5-15,1 4-4 16,-4 1 5-16,-1-1-3 16,0 1 10-16,0 1-12 15,0 0 0-15,0 0 8 16,0 0-8-16,-10 0 0 15,-6 0 0-15,-3 0 1 16,0 5-5-16,4-2 4 0,6 1 0 16,3-2-4-16,5-2 4 15,1 2 0-15,0-2 0 16,0 0 5-16,0 0-4 16,0 0-1-16,0 0-4 15,1 0 2-15,13 0-9 16,4-4 11-16,2-3 1 15,-1 3 2-15,1 0-1 16,0-2-2-16,-5 2 0 16,-3 3 4-16,-7-2-4 15,-3 3 0-15,-2 0 0 16,0 0-25-16,-5 4-49 16,-17 15 30-16,-11 5-1 15,-4 5-45-15,-8 2-70 0,-4 5 1 16</inkml:trace>
  <inkml:trace contextRef="#ctx0" brushRef="#br0" timeOffset="2685.23">23659 8410 137 0,'0'0'125'0,"0"0"-108"15,0 0-16-15,0 0 31 16,0 0 25-16,0 0 3 16,0 0-8-16,98 75-32 15,-61-61-5-15,10 0 11 0,11-5-8 16,11-4 21-16,13-5-21 15,6 0-10-15,1 0 6 16,-1-14-10-16,-3-3 1 16,2-3-4-16,-4-5-1 15,2-4 0-15,1-8 0 16,5-6 2-16,6-13-2 16,1-6 0-16,-1-8 0 15,-5-2-3-15,-5 5 10 16,-8 1-7-16,-9 9 0 15,-6 12-4-15,-14 7 4 0,-10 10 0 16,-9 4 6 0,-4 1-4-16,-3 4-2 0,0-1 0 15,-6 1 1-15,-2 1 6 16,-4-2 1-16,-2 4 3 16,-2 0-11-16,-1-1 13 15,-1-5-13-15,5 4 0 16,-1-4-5-16,1 1 7 15,2-2-2-15,-2 0 0 16,0 2 5-16,-2 2-7 16,-3 2 2-16,-1 2 0 15,-2 4-2-15,-2 2 7 16,-1 5-5-16,0 3 0 16,0-1 2-16,0 1-2 15,0-2 0-15,2-1 0 0,0 0-3 16,0-4 8-16,0 3-5 15,-1 1 0-15,-1-2 3 16,0 4 6-16,0 2 3 16,0 0-6-16,0 0-6 15,0 0 0-15,-9 0 0 16,-6 2-2-16,2 7 4 16,6-5-11-16,4-2 9 15,3-2-4-15,0 2-1 16,0 2-10-16,3 0 15 15,10-3-4-15,2 0 9 16,1-1 1-16,-1 0-6 0,0 0 1 16,-5 0 2-16,1 0-2 15,-1 0-1-15,-2 0 0 16,-1 3-19-16,-2 5 9 16,-4 6-45-16,-1 5 1 15,0 5-8-15,-16 2-50 16,-10 3-137-16</inkml:trace>
  <inkml:trace contextRef="#ctx0" brushRef="#br0" timeOffset="3995.86">23551 8570 119 0,'0'0'45'0,"0"0"26"15,0 0 20-15,38 95-16 16,-15-68-27-16,4-3-14 16,3-1 9-16,4-1-31 15,8-1 3-15,13 1-6 16,14 1-2-16,19-3-6 16,18-11 3-16,21-9 3 15,18-10 4-15,4-21-11 16,6-3 5-16,-1-2-5 15,-8 1 6-15,0-5-5 16,-10-4-2-16,-11-3 2 0,-10-4-2 16,-13-1 1-16,-13-2-9 15,-7 1 8-15,-10-1-16 16,-10 2 14-16,-7-2-2 16,-7 3 5-16,-5 7 5 15,-8 0-5-15,-7 7 0 16,-7 5 12-16,-1 2-11 15,-4 2 12-15,-3 1 1 16,1 1-14-16,-2 1 19 16,-3 2-19-16,0-3 2 15,1 0-8-15,1-2 12 16,5-2-8-16,2 2 2 16,1 0 0-16,2 1 6 0,-4 6-6 15,-3 1 0 1,-3 5 13-16,-4 2-9 0,-2 2 4 15,-1 4-1-15,2-2-3 16,-1 2-4-16,-2 0 0 16,-2 4 0-16,1 0 0 15,-2 2 7-15,0 0-4 16,0-1-1-16,0 2 1 16,0-2 1-16,0 2-4 15,1 0 0-15,1 0-4 16,2-3-4-16,1 0 1 15,3-1 5-15,1-2-6 0,1 1 3 16,0-2 5 0,0-1 0-16,4 1-6 0,-1-1-2 15,-1 0 8-15,0 1 0 16,-5-1 4-16,-2 4-4 16,-2 0 0-16,-1 0 0 15,-2 4 14-15,0 0-14 16,0 0 11-16,0 0 4 15,-16 0-9-15,-12 0-6 16,-9 6-3-16,-3 10 3 16,1 0-5-16,11-5 6 15,10-2-1-15,10-4 0 16,8-5-9-16,0 3 8 16,0 1-7-16,8 0 7 15,11 0 1-15,6-3 0 0,5-1 2 16,0 0 1-16,1 0 0 15,1-3-6-15,-4 1-13 16,-3 2-21-16,-5 4-25 16,-12 23-30-16,-8 13 12 15,0 5-102-15</inkml:trace>
  <inkml:trace contextRef="#ctx0" brushRef="#br0" timeOffset="28215.34">30510 7126 181 0,'0'0'98'16,"0"0"-47"-16,0 0-18 16,0 0 32-16,0 0-7 15,-9-85-2-15,1 69-25 16,-1 1-21-16,0 2 30 15,-2 4-27-15,-3 5-4 0,-7 4-9 16,-6 6-10 0,-5 29 9-16,-4 12-6 0,6 10 7 15,8 2-9 1,8-4 2-16,11-4-19 0,3-10 1 16,0-6-8-16,3-7-3 15,6-8 7-15,0-10 7 16,3-5 1-16,5-5-17 15,6-9 0-15,9-20 8 16,4-13-47-16,-4-5 77 16,-2-10 21-16,-6-2-12 15,-5 0 82-15,-7 13-61 0,-4 12 18 16,-3 16 18 0,-5 15-16-16,2 3-26 0,-1 17-24 15,2 19-10-15,4 7 7 16,-1 1 4-16,1-2-1 15,3-5 5-15,-1-11-4 16,1-7-1-16,1-7 0 16,3-10-7-16,5-2-8 15,8-10-14-15,7-23-17 16,4-16 24-16,2-11 18 16,-6-12 4-16,-2-11 9 15,-6-5-2-15,-3-2 6 16,-6 6-7-16,-4 9-5 15,-7 18 11-15,-5 15-10 16,-1 23 40-16,0 19 0 16,-1 11-42-16,-20 39-12 0,-3 26 12 15,-3 23 11-15,5 9 10 16,8 3-20-16,5-9 5 16,6-10-6-16,3-17 4 15,0-10-6-15,0-15 2 16,5-7-6-16,7-12 3 15,3-13-88-15,7-11-60 16,6-7-118-16</inkml:trace>
  <inkml:trace contextRef="#ctx0" brushRef="#br0" timeOffset="28693.87">31163 7086 268 0,'0'0'103'0,"0"0"-58"16,0 0-33-16,-91 41-6 15,71-11 39-15,3 5-28 16,2 2-10-16,8-1-3 16,4-6 0-16,3-7-8 15,0-13-2-15,6-9-45 16,16-1 20-16,8-17 26 15,6-17-24-15,1-5 3 16,-6-1 23-16,-7 11 3 16,-10 10 35-16,-7 14 48 0,-7 5-52 15,0 32-27-15,0 26-4 16,-15 20 81-16,-7 12-23 16,-4 2-10-16,-4 2-23 15,-3-2-23-15,2 0 12 16,-3-7-13-16,3-9-1 15,5-19 3-15,7-18 1 16,7-19-4-16,2-15 3 16,-2-5 29-16,-12-14 77 15,-8-22-89-15,0-12-16 0,5-13 4 16,12-10-3 0,15-5-10-16,10 1-13 0,38 4-60 15,24 6-2-15,17 6-45 16,5 4-32-16,-9 4-238 15</inkml:trace>
  <inkml:trace contextRef="#ctx0" brushRef="#br0" timeOffset="28993.3">31687 7044 459 0,'0'0'42'0,"0"0"-25"15,-112 105 21-15,76-55 14 16,13 8-23-16,9 3-25 0,9-4 6 16,5-4-10-16,0-11 0 15,17-11-3-15,4-13-1 16,2-15 4-16,7-3 1 16,9-18 9-16,5-22 9 15,2-7-19-15,-7-9 0 16,-8 1 6-16,-7-4 0 15,-11 4-6-15,-7 7 0 16,-6 13-7-16,-3 11-19 16,-18 13-24-16,-9 9-70 15,-7 2-70-15</inkml:trace>
  <inkml:trace contextRef="#ctx0" brushRef="#br0" timeOffset="29517.21">31705 6011 36 0,'-140'-23'52'0,"-19"23"-2"0,-21 37-26 16,-20 42 52 0,-12 32 9-16,-16 35 34 0,-14 22-81 15,-1 17-27-15,18 5-7 16,35-6 9-16,52-4-13 16,61 4 0-16,55 2 0 15,38 3 0-15,58-3 0 16,33-16 0-16,27-25-7 15,26-24 9-15,28-34-6 16,22-38 8-16,17-32 8 16,10-20 20-16,-3-39-13 15,-2-23 0-15,-11-21 11 16,-9-19-27-16,-19-16 3 16,-27-19-6-16,-23-23 3 0,-31-4-7 15,-21-8-15-15,-22 1 12 16,-22 9 7-16,-23 0 4 15,-21 2 8-15,-3 1 21 16,-34 6-30-16,-14 22-6 16,-16 13-8-16,-18 22-21 15,-21 17-36-15,-28 23-35 16,-28 26-48-16,-30 25-46 16</inkml:trace>
  <inkml:trace contextRef="#ctx0" brushRef="#br0" timeOffset="38586.93">22574 8875 0 0,'0'0'11'0,"0"0"-8"16,0 0-1-16,0 0 33 16,0 0-8-16,0 0-18 15,0 0 1-15,2-44-4 16,-2 40 9-16,0 2-2 0,0-1-9 16,0 3 4-16,0-1-3 15,0-1 8-15,0 1 6 16,0 0-11-16,0-1 39 15,0 2 6-15,0 0-20 16,0 0-33-16,0 4 13 16,0 16-13-16,0 11 37 15,0 6-17-15,0 2 10 16,0 1-15-16,0-5-15 16,0-3 7-16,4-3-7 15,1-6 0-15,-1-1 2 16,2-5-2-16,-2-4-19 0,2-4-42 15,2-6-44-15,2-3-23 16</inkml:trace>
  <inkml:trace contextRef="#ctx0" brushRef="#br0" timeOffset="39323.18">22872 8622 69 0,'0'0'70'16,"0"0"-39"-16,-50 110 5 15,41-61 24-15,6 3-15 16,3 2 16-16,0 1-19 16,1-4-33-16,10-7 3 15,5-6-1-15,-1-6-10 16,1-5 6-16,-2-6-7 16,-2-7 0-16,0-9 4 15,-3-5-4-15,1 0 1 16,4-25 10-16,2-13-6 15,3-18 8-15,2-13-13 16,-4-7-3-16,1-2-6 0,-6 3 2 16,-6 5 7-16,-5 5-4 15,-1 17 8-15,0 14 6 16,-10 16 3-16,-10 17 17 16,1 1-16-16,-7 21-12 15,1 18-2-15,5 13 0 16,4 7 2-16,7 0 18 15,8 1-18-15,1 0 2 16,0-4 11-16,1-3-14 16,8-8-1-16,2-10 3 15,1-9 1-15,-2-11-3 16,1-6-1-16,2-9-5 16,1 0 5-16,5-24 9 0,0-14-3 15,-1-16-6-15,-2-8-11 16,-7-6 7-16,-4-4 4 15,-5 5 0-15,0 11-6 16,-3 14 7-16,-8 21-1 16,-8 21 24-16,-9 4-20 15,-8 30-4-15,-8 14-1 16,5 9 1-16,6 1 0 16,10-4 0-16,14 3 0 15,9 1-4-15,0-2 2 16,12 1-37-16,8-15-103 0,5-16-256 15</inkml:trace>
  <inkml:trace contextRef="#ctx0" brushRef="#br0" timeOffset="46122.89">17947 15931 37 0,'0'0'118'0,"0"0"-81"16,0 0 22-16,0 0 20 15,0 0-15-15,0 0-18 16,0 0-39-16,0 0-5 0,-31-32 10 16,18 32-10-16,1 0 2 15,-3 2-3-15,0 1 4 16,-4-3-4-16,-2 0 0 16,-3 0 2-16,0 0 0 15,2 0-2-15,7 0-1 16,6 0 14-16,3 12-14 15,6 13 2-15,0 13-2 16,0 12 7-16,4 3 20 16,8 2-21-16,3 3-4 15,3 8 10-15,6 18-9 16,-3 12 23-16,-2 10-10 16,-3-2-13-16,-8-7 14 15,-3-14-17-15,-2-12 1 16,-2-13 3-16,4-16 1 0,5-11-5 15,0-10 0-15,1-9 1 16,2-5-9-16,-2-6 1 16,5-1-74-16,1-15-64 15,-1-18-163-15</inkml:trace>
  <inkml:trace contextRef="#ctx0" brushRef="#br0" timeOffset="46385">18327 16252 358 0,'0'0'97'0,"0"0"-91"16,0 0-6-16,0 0 12 15,0 100 22-15,0-64-5 16,0 2-26-16,0 1-1 16,1-7 3-16,2-4-5 15,2-2-7-15,0-7-63 16,-2-6-142-16</inkml:trace>
  <inkml:trace contextRef="#ctx0" brushRef="#br0" timeOffset="47180.87">19147 16120 117 0,'0'0'111'0,"0"0"-41"15,0 0 8-15,0 0 15 0,0 0-40 16,0 0-12 0,-9-79-14-16,24 71-23 0,2 8 4 15,0 0-8-15,1 3 5 16,-4 17-4-16,-5 6-1 16,-6 4 0-16,-3 3 14 15,0 6-12-15,-5 4 5 16,-11 2 4-16,-4-4-11 15,2-4 15-15,4-6-10 16,6-4-4-16,5-9 10 16,3-2-7-16,0-6-1 15,9 0 8-15,13-10-8 16,7 0 18-16,7-6-15 0,5-12-5 16,7-5-2-1,0 5-59-15,1 0-66 0,-5-2-142 16</inkml:trace>
  <inkml:trace contextRef="#ctx0" brushRef="#br0" timeOffset="47652.43">19917 15865 333 0,'0'0'69'0,"0"0"-63"16,0 0-5-16,0 0 5 15,0 0 20-15,0 0-24 16,51 22 0-16,-51-5 0 15,0 2 4-15,0 5 15 16,-11 2-10-16,-8 3-8 16,1-1 10-16,3-2-9 15,8 0-3-15,7-3-1 16,0-1 1-16,7-4 1 16,12-1-2-16,-1-2 0 15,-1-4 4-15,-3 1 3 16,-3-3-5-16,-3-1 4 0,-2 0 8 15,-3-3 17-15,-2 5 0 16,-1-4-12-16,0 7 8 16,-6 2-20-16,-14 5 9 15,-3-1-10-15,2 4-3 16,4-4-6-16,4-4-54 16,7-6-162-16</inkml:trace>
  <inkml:trace contextRef="#ctx0" brushRef="#br0" timeOffset="48108.65">20776 15848 480 0,'0'0'88'15,"0"0"-79"-15,0 0-9 16,0 0 0-16,-15 107 3 0,15-78 3 16,0-1-6-1,0-9 0-15,11-6 0 0,5-7-1 16,2-6 1-16,5-1-20 15,4-21-26-15,1-8 7 16,0-4-13-16,-4 5 52 16,-4 8 5-16,-4 7 5 15,-1 8 33-15,1 6 3 16,-4 0-11-16,1 11 16 16,-4 5-24-16,-1 5-3 15,-2-1 1-15,-3 2-24 16,-3-1 6-16,0-3-7 15,0 1 5-15,0-1-11 16,-3-1-23-16,-1-2-54 0,4-7-66 16,0-8-291-16</inkml:trace>
  <inkml:trace contextRef="#ctx0" brushRef="#br0" timeOffset="48468.36">21613 15602 454 0,'0'0'84'16,"0"0"-76"-16,0 0-7 0,0 0 77 15,0 0-48-15,-79 91-28 16,79-59 5-16,5 0-1 16,17-2-6-16,2-3 0 15,-3-4 4-15,-5-1 0 16,-5-2-4-16,-4 0 0 16,-4-3 7-16,-3-2-3 15,0 1-4-15,0-4 1 16,-5 4 5-16,-15-2-2 15,-9 2-4-15,-3-2-29 16,-4-3-49-16,1-7-105 16</inkml:trace>
  <inkml:trace contextRef="#ctx0" brushRef="#br0" timeOffset="49130.97">22626 15237 455 0,'0'0'93'0,"0"0"-73"16,0 0-2-16,-94 88 6 15,70-35 26-15,2 7-16 16,9 9-27-16,2 0 11 15,8-5-16-15,3-4 1 16,0-14-2-16,9-6 5 16,5-10-6-16,5-9 0 15,-2-11 1-15,3-10-1 16,2 0 0-16,0-20-3 16,-3-7 3-16,-8-5-2 0,-10-2 2 15,-1 5 13 1,-8 4-9-16,-11 8 25 0,0 8-22 15,-2 5-4-15,0 4-6 16,4 0 3-16,0 7-5 16,5 9-44-16,4 0-47 15,8-1-45-15,0-10-224 16</inkml:trace>
  <inkml:trace contextRef="#ctx0" brushRef="#br0" timeOffset="49503.31">23057 15166 285 0,'0'0'73'0,"0"0"-48"16,0 0 14-16,83-50 25 15,-64 50-29-15,-5 0-10 16,-3 17 2-16,-8 18-27 0,-3 11 21 16,0 6 41-1,0 5-39-15,-6 1 5 0,-1-2-13 16,3 1-14-16,2-1 9 15,-1-1-10-15,0-3 0 16,1-7-3-16,2-11-17 16,0-8-55-16,0-13-39 15,0-12-68-15,7-1-96 16</inkml:trace>
  <inkml:trace contextRef="#ctx0" brushRef="#br0" timeOffset="49632.21">23165 15608 280 0,'0'0'166'15,"0"0"-58"-15,0 0-28 16,0 0-12-16,0 0-45 0,0 0-15 16,16-47-8-16,13 32-58 15,3-5-68-15,3 1-322 16</inkml:trace>
  <inkml:trace contextRef="#ctx0" brushRef="#br0" timeOffset="50150.15">23683 15027 178 0,'0'0'123'15,"0"0"-75"-15,0 0-6 16,0 0 4-16,0 0-35 15,0 0 2-15,-17 59 18 0,17-14-5 16,8 3 12-16,2-1-19 16,-1-3 0-16,0-1-13 15,-6-1-4-15,-3-3 4 16,0-6-5-16,0-6-1 16,-2-11 0-16,-2-6 5 15,0-6-5-15,2-4 4 16,-1 0 5-16,-3-1 81 15,-3-18-32-15,-1-11-55 16,1-7 0-16,6-8 2 16,3-5-5-16,0-2 0 15,16-1-19-15,8 7-14 16,6 8-39-16,1 8-68 16,-1 6-141-16</inkml:trace>
  <inkml:trace contextRef="#ctx0" brushRef="#br0" timeOffset="50786.18">24261 14873 289 0,'0'0'124'16,"0"0"-95"-16,0 0-9 0,0 0 32 15,-67 81-19-15,62-58-19 16,5-2-9-16,0-4-1 16,0-4 0-16,7-4-4 15,2-7-2-15,3-2 2 16,6 0 0-16,2-14 2 16,3-6-2-16,2 2-13 15,-1 6-1-15,-2 6-6 16,-3 6 20-16,-5 0 11 15,-3 19-8-15,-4 9 21 16,-4 10 25-16,-3 4-19 16,0-1 11-16,0-1-18 0,-9-4-19 15,-1-5 8-15,-3-3-12 16,-1-2 0-16,-4-3-1 16,2-5-74-16,2-6-140 15</inkml:trace>
  <inkml:trace contextRef="#ctx0" brushRef="#br0" timeOffset="51033.8">24994 14842 502 0,'0'0'39'0,"0"0"-36"16,-3 97 26-16,2-65 9 16,-1 1-7-16,1 1-1 15,-1-4-30-15,1-4 0 16,1-6-1-16,0-6-68 16,1-12-67-16,20-2-254 15</inkml:trace>
  <inkml:trace contextRef="#ctx0" brushRef="#br0" timeOffset="51328.21">25199 14942 377 0,'0'0'75'0,"0"0"-34"15,0 82 18-15,0-58-1 16,0-3-29-16,6-6-4 15,5-5-24-15,3-7 8 16,4-3 13-16,5-3-12 16,3-21 2-16,-1-5-12 15,-4-4 6-15,-9 1-4 16,-10 10 4-16,-2 1-6 16,-15 7 0-16,-17 8-8 0,-7 2 7 15,-4 4-4 1,3 0-40-16,4 0-13 0,8 0-61 15,4 0-136-15</inkml:trace>
  <inkml:trace contextRef="#ctx0" brushRef="#br0" timeOffset="51701.13">25527 14318 150 0,'0'0'51'16,"0"0"-19"-16,92 34 23 15,-64-2 2-15,-2 8 33 16,-7 9-33-16,-1 7-15 15,-6 7-7-15,-6 9-9 16,-6 8 4-16,0 7 5 16,-3 7-24-16,-15 13 8 15,-4 0-19-15,3-2 0 16,5-6 0-16,5-20 6 16,6-8-6-16,3-12 0 15,-3-9 5-15,3-9-6 0,-1-11 1 16,1-12-40-16,0-8-41 15,0-10-119-15</inkml:trace>
  <inkml:trace contextRef="#ctx0" brushRef="#br0" timeOffset="54882.15">19141 15850 67 0,'0'0'49'15,"0"0"-3"-15,0 0-8 16,0 0 0-16,0 0-16 16,0 0-22-16,0 0 1 15,-82-30-1-15,66 30 2 16,-5 0-2-16,-3 11 0 15,-3 13 1-15,-1 8-1 16,4 10 0-16,3 7 9 16,2 9 18-16,5 10 11 15,5 8 22-15,8 4-16 16,1 10-25-16,10 2-4 0,13-4-15 16,5-8 2-1,8-14 1-15,4-18 1 0,0-9-3 16,2-11 1-16,0-13-2 15,0-12 4-15,4-3-4 16,3-11-5-16,2-19-14 16,0-8 3-16,-4-10-8 15,-6-10 12-15,-4-9 11 16,-9-6 1-16,-2 0 0 16,-7-1 1-16,-4 3 0 15,-6-1 1-15,-6-3-2 16,-3 1 0-16,-2 2 4 15,-17 3-4-15,-11 6 0 16,-9 3 1-16,-7 13-2 0,-5 6 1 16,-1 13 0-16,-1 6-2 15,0 12-35-15,2 10-83 16</inkml:trace>
  <inkml:trace contextRef="#ctx0" brushRef="#br0" timeOffset="60865.16">21729 14465 38 0,'0'0'34'0,"0"0"-13"16,0 0 24-16,0 0-4 15,0 0-16-15,0 0-4 16,0 0-16-16,-10-12 4 15,9 12-5-15,1 2-4 16,0 18 0-16,0 7 18 16,0 3 1-16,0 3 28 15,7 4-30-15,5-2 7 0,3 5 21 16,3-2-24 0,-1 4 10-16,-1 3-14 0,0 9-13 15,2 6 15-15,3 12-15 16,0 15-2-16,4 3 18 15,-1 0-16-15,0-6-3 16,-4-11 2-16,-3-5-1 16,1-6 9-16,-3 1-11 15,0-6 0-15,-2-3 3 16,1 2 1-16,-1-5-4 16,-2-1 0-16,-1 0 3 15,-2-4-3-15,1 1 0 16,-2-1 0-16,3 3-3 15,-2-5 6-15,0 1-3 16,-2-4 0-16,1 4 3 0,-1 1-5 16,-2 1 2-16,2-1 0 15,-1-1-2-15,1-1 8 16,1-2-6-16,-2-4 5 16,1-1-1-16,1-6 0 15,2-3 5-15,-2-5-9 16,1 2 12-16,-2 0-10 15,0 0 9-15,1-2 0 16,-1-1-7-16,2-4 9 16,-1 3-13-16,4-3 0 15,-1-2 2-15,-1 1 0 16,3-2-2-16,-2 3 0 0,0-4 5 16,0 4-5-16,-1 0 0 15,-2 2 0 1,1-2-1-16,1 4 2 0,-2-1-1 15,-1-3 0-15,0 2 4 16,1-3-6-16,-2 0 2 16,1 1-2-16,0 2-4 15,-1 0 5-15,2 1-2 16,-3-1 0-16,-1-1-6 16,2 1 8-16,-1-6 0 15,-1 2-3-15,0 0-2 16,0 0 6-16,0 1 0 15,3 4-1-15,-1-2 2 16,-1 3-1-16,2-1 0 16,-1 0 3-16,2-1-6 0,-4 0 3 15,1 0 0-15,2-1-1 16,1 4 3-16,0 3-2 16,3 1 0-16,-1 2 2 15,-1-2-2-15,2 1 0 16,-2-6 0-16,-2 1-3 15,0-4 8-15,0-3-6 16,-1-2 1-16,-2 2 0 16,0-5-1-16,-1 1 1 15,-1-3 0-15,2-1-3 0,-1 2 7 16,0-6-4 0,-1 0 0-16,1 0 2 15,-1-3-5-15,-1 1 3 0,0-2 0 16,0 0-3-16,0 1 6 15,0-1-3-15,0 2 0 16,2-1 1-16,-2-1-2 16,0 0 1-16,0 0 0 15,0 3 0-15,0-3 0 16,0 0 0-16,0 0 0 16,0 0 2-16,0 0-2 15,0 0 0-15,0 0 0 16,0 0-1-16,0 0 3 15,0 0 2-15,0 0 3 16,0 0-5-16,0 0-4 0,0-4-51 16,-3-3-23-16,-13-4-79 15</inkml:trace>
  <inkml:trace contextRef="#ctx0" brushRef="#br0" timeOffset="64332.45">20171 18034 168 0,'0'0'92'16,"0"0"-63"-16,0 0-14 16,0 0 14-16,0 0 9 0,0 0 18 15,0 0-40 1,0 0-6-16,-60-76-10 0,52 76 1 15,1 2-6-15,0 15 1 16,4 3 4-16,1 7-3 16,2-3 3-16,0 0-12 15,0-6-27-15,0-5-26 16,0-8 3-16,0-5-8 16,5 0 17-16,2-17 53 15,-1-9 0-15,0-7 0 16,-3-4-3-16,1 3 3 15,1 5 17-15,0 9 46 0,0 14 21 16,3 6-11 0,2 13-72-16,3 26 27 0,1 11 30 15,-3 7-27-15,0 1-2 16,-2-5-26-16,5-7-1 16,-4-10 2-16,2-6 1 15,0-7-5-15,-4-8 0 16,-1-10-4-16,-1-3-26 15,4-2-69-15,1-11-106 16</inkml:trace>
  <inkml:trace contextRef="#ctx0" brushRef="#br0" timeOffset="64505.06">20486 17885 334 0,'0'0'54'0,"0"0"-38"16,0 0-14-16,94-49 18 16,-66 39-11-16,0 3-9 15,-3-3-41-15,-2-2-154 16</inkml:trace>
  <inkml:trace contextRef="#ctx0" brushRef="#br0" timeOffset="64640.08">20632 17938 35 0,'0'0'46'0,"0"0"16"0,0 0 18 15,0 0-58-15,83 3-22 16,-57-18-48-16</inkml:trace>
  <inkml:trace contextRef="#ctx0" brushRef="#br0" timeOffset="65231.21">21176 17334 113 0,'0'0'132'0,"0"0"-72"15,0 0 6-15,0 0-30 16,0 0-10-16,0 0 4 16,105-36-14-16,-74 36 3 15,-6 3-10-15,-5 9-8 16,-4 2 15-16,-7 4-14 15,-4 7 0-15,-5 8 22 16,0 6 1-16,-11 1 6 16,-8 3-23-16,-1 0-4 15,3-6 1-15,7-5-5 16,6-5 0-16,4-1-2 16,0-8 7-16,14-3-5 15,8-11 6-15,5-4-3 0,5 0 6 16,4-3-9-16,3-10 4 15,0-5-8-15,-3 2-11 16,-10 0-17-16,-9 9-75 16,-12 4-155-16</inkml:trace>
  <inkml:trace contextRef="#ctx0" brushRef="#br0" timeOffset="66126.19">20160 17897 124 0,'0'0'73'0,"0"0"-29"16,0 0-15-16,0 0-4 16,0 0 27-16,0 0-18 15,-63-74-5-15,49 60 4 16,1 4-23-16,3 1-2 15,3 3 5-15,4 3-12 16,-2 3 10-16,-1 0-11 16,-5 10-4-16,0 11 2 15,2 5 2-15,0 5 0 16,8-2-2-16,1 4 0 16,0 1 2-16,8-2-1 15,7 2 2-15,3-7-4 0,-1-8 3 16,-1-6-6-16,-1-12 6 15,0-1-14-15,0-4 13 16,3-23 1-16,-2-9 11 16,2-9 6-16,-1-3-17 15,-4 0 0-15,-2 11 8 16,-4 13 16-16,-1 14 18 16,-2 10-23-16,4 11-19 15,2 26 0-15,4 11 17 16,-2 11 6-16,1 0-8 15,-1-5-13-15,0-4 2 16,3-11-4-16,0-8-5 0,1-4-16 16,1-9-60-16,3-14-54 15,3-4-146-15</inkml:trace>
  <inkml:trace contextRef="#ctx0" brushRef="#br0" timeOffset="66753.86">21466 16887 112 0,'-84'-17'11'0,"-11"12"-8"16,-20 5 1-16,-13 7-3 16,-18 12 24-16,-20 8 20 15,-16 13 31-15,-5 19-54 16,8 15 57-16,16 14 4 15,27 5-42-15,22 8-35 16,20 11 1-16,27 19-7 16,28 20 7-16,33 14-9 0,15 9 6 15,45-2-3-15,26 3 18 16,19-16-18-16,15-18 7 16,9-11-8-16,1-30 7 15,-5-33-9-15,-1-67 2 16,-5 0-7-16,1 0 7 15,-1 0 0-15,-2 0-5 16,-1-45-7-16,-3-66 2 16,7-30 8-16,0-13-17 15,3-14 4-15,1-12 13 16,-3-10-2-16,-2-5-11 16,-12 14 10-16,-14 21 5 15,-27 28 7-15,-32 27 18 0,-28 19-8 16,-15 16 16-16,-38 8-22 15,-16 4 0-15,-11 4-11 16,-6 2 2-16,-6 14-4 16,-9 15-4-16,-9 15-82 15,-3 8-50-15,8 25-159 16</inkml:trace>
  <inkml:trace contextRef="#ctx0" brushRef="#br0" timeOffset="85212.33">22212 15787 28 0,'0'0'25'0,"0"0"-10"16,0 0-5 0,0 0 12-16,0 0 16 0,0 0-8 15,0 0-11-15,0 0 6 16,-2 0-8-16,2 0 11 16,0 0-2-16,0 0-8 15,0 0-4-15,0 0-9 16,0 0 9-16,0 0 9 15,0 0-18-15,0 0 15 16,0 0-6-16,0 0-7 16,0 0 18-16,0 0-19 15,2 0-1-15,-2 0 5 0,1 0-6 16,1 0-4 0,-2 0 0-16,4 0 0 0,2 0-4 15,1 0 4-15,3 0 0 16,3 0 0-16,2 0 4 15,1-3-4-15,-2-1 0 16,0 3 2-16,-2-2-1 16,1 0-1-16,1 0 0 15,0-1 0-15,2 1 3 16,1 1-6-16,2 0 3 16,2 0 0-16,-2 1 4 15,2-1-4-15,-2-1 0 16,0 1-2-16,-2-1 6 15,1 2-4-15,0-2 0 16,-1 0 0-16,4 2 3 0,-4-1-3 16,3 2 0-16,2-2 1 15,3-3-1-15,4-2 0 16,5-4 4-16,4-3 0 16,-1 3 4-16,-3-2-5 15,-2 3-1-15,-7 4 0 16,-3-1 3-16,-3 0-5 15,0-2 11-15,-3 1-11 16,0 2 15-16,2-2-9 16,3 1-5-16,-1-3 3 15,3 2 3-15,6-2-7 16,-3-1 0-16,1 5 6 0,-4 0-10 16,-7-1 4-16,-1 4 0 15,-5-2-2-15,-1 2 5 16,1 0-3-16,-3 1 0 15,2-3 4-15,-2 1-4 16,2-2 0-16,2 1 0 16,-1 1 1-16,-2-3 1 15,0 2-2-15,0 3 3 16,-2-3 4-16,2 0-5 16,2 2-2-16,-3-2 0 15,1 2 2-15,-2-3 1 16,0 4-3-16,3-1 1 15,-2-3 3-15,2 5-1 0,0-6-3 16,0 0 1 0,0 1-1-16,3-1 0 0,-3 3 0 15,-2 1 0-15,-1 1 2 16,0-1-3-16,0 0 1 16,0 0 0-16,-1 2 1 15,-1 0-1-15,1-2 0 16,-1 0 1-16,2 0 5 15,0 0-6-15,1 0 2 16,-2-2 0-16,0 0 6 16,2 1-7-16,0-2-1 15,2 0 6-15,2 1 0 0,1-2-6 16,-2 0 0 0,3-1 3-16,-1 2-5 0,-2-1 2 15,1 2 0-15,-3 0-5 16,-2 1 10-16,-2 2-5 15,1 0 0-15,1 0 2 16,-2-2-3-16,2 1 1 16,2-1 0-16,-1-1-1 15,3-2 5-15,0 3-4 16,-1 1 0-16,1-3 1 16,-4 4-5-16,0 0 5 15,-2 1-1-15,1-1 0 16,2 1 2-16,-1-3-2 15,2 3 0-15,1-2 7 16,-1-1-10-16,1 3 3 0,-1-4 0 16,0 4-2-1,-1-3 5-15,-3 3-3 0,1-1 0 16,-1 0 5-16,1-2-8 16,1 3 3-16,4-4 0 15,-2 2-4-15,1-2 5 16,1 5-1-16,-4-3 0 15,-2 2 6-15,0-1-11 16,0 1 5-16,-1-1 0 16,4-1 0-16,-2-1 5 0,-1 1-5 15,1 2 2 1,-1-2 2-16,1 2 3 0,-2-4-7 16,0 4 0-16,1-1-4 15,-2 2 4-15,-1 0 0 16,-1 0-1-16,3 0 6 15,0 0-9-15,0-1 4 16,0 1 0-16,-1 0-1 16,1-2 1-16,0 0 0 15,0 0 0-15,1 0 6 16,0 0-7-16,1 1 1 16,-1-1 0-16,0 1-1 15,-1 0 4-15,-2-1-3 16,-1 2 0-16,2-1 4 15,1 1-4-15,2-2 0 16,0-2 0-16,-1 2-1 0,1 0 1 16,-1-1 0-16,1 2-2 15,-1 0 4-15,4-4-4 16,-4 4 2-16,1 1 0 16,-1 0-2-16,1-1 3 15,2-1-1-15,-1 0 0 16,1 0 3-16,3-4-3 15,0 3 0-15,0 0 0 16,1-1-2-16,1-1 2 16,-2 2 0-16,-2-2-2 15,-2 1 6-15,-1 1-4 16,1 1 0-16,0-1 3 16,4 0-4-16,0-2 1 0,0 1 0 15,-1 2-5-15,3-1 10 16,0-3-5-16,3 3 0 15,-2 1 1-15,1-4-6 16,2 3 5-16,-2 1 0 16,5-1-1-16,2-3 0 15,0 2 1-15,4-1 0 16,1-2 7-16,0 2-8 16,1-3 1-16,3 1 0 15,0-1-7-15,-3 2 10 16,0-1-3-16,-2 2 0 15,1-1 4-15,0-3-8 16,1 0 4-16,3-1 0 0,4-3 0 16,5-1 2-16,3 0-2 15,0 0 0-15,-2 1 7 16,-1 0-16-16,-4 4 9 16,-6 1 0-16,-7 1-3 15,-1 3 4-15,0 0-1 16,-1-2 1-16,3 0 4 15,3 1-10-15,3-1 5 16,6 3 0-16,1-5-4 16,3 3 11-16,-1-1-7 15,-2 1 0-15,-2 3 5 16,-2-2-14-16,-4-2 9 0,-3 2 0 16,-4-1 1-16,0 0-1 15,1 0 0-15,-3 1 0 16,1-2 5-16,1 2-6 15,0-3 1-15,6 3 0 16,0 0-4-16,4-4 5 16,2 5-1-16,-5-1 0 15,-1-2 5-15,-6 5-12 16,-6-1 7-16,-2 1 0 16,-4 1-1-16,-4-2 3 15,-4 2-2-15,-1 0 0 16,0 0 4-16,0 0-11 15,2 0 3-15,-1 0-89 0,-1 0-117 16</inkml:trace>
  <inkml:trace contextRef="#ctx0" brushRef="#br0" timeOffset="94955.51">19781 15163 20 0,'0'0'28'15,"0"0"-19"-15,0 0 3 0,0 0-9 16,0 0-3-16,0 0 22 16,0 0-9-16,-9 53-2 15,9-30-1-15,0 1-6 16,6-1 8-16,2 0-6 16,1 1 1-16,-2-3 6 15,-1-3-10-15,-1-1-2 16,-1-7 3-16,-1-1-3 15,-2-6 6-15,-1-2 4 16,0 0-5-16,0-1 13 16,0 0 0-16,0 0 3 15,0 0-2-15,0 0-17 16,2 0 6-16,-2 0-8 16,0 0 2-16,0 0 0 0,0 0-1 15,0 0-2-15,0 0 0 16,0 0 5-16,0 0-5 15,0 0 0-15,0 0 3 16,0 0-3-16,0 0 0 16,0 0 0-16,0 0-4 15,0 0 2-15,1 0-2 16,-1 0 1-16,0-1-3 16,2-2 2-16,-1 1 4 15,1 0-9-15,-1 1 4 16,-1 1-35-16,0 0-19 0,2 0-25 15,-2 0-8-15</inkml:trace>
  <inkml:trace contextRef="#ctx0" brushRef="#br0" timeOffset="96656.08">19951 15057 11 0,'0'0'33'15,"0"0"-17"-15,0 0 2 0,0 0-15 16,0 0 1-16,0 0 0 16,11-10-1-16,-7 10-4 15,3 11 2-15,3 17 45 16,3 13 8-16,2 11-14 16,-1 5-8-16,0 0-1 15,-2-6-19-15,-1-3 6 16,-1-4-4-16,1-5-10 15,-1-1 10-15,2 1-14 16,2 3 0-16,0 0 2 16,0-1 4-16,0-3-7 15,-1-7 1-15,1-1 0 0,-5-2 4 16,2-2-4 0,-5-5 0-16,1-3 0 0,-1-4 4 15,-3 0-4-15,0 0 0 16,-1 1 4-16,1 0-6 15,-2-1 2-15,1 1 0 16,-1 1 0-16,2-2 1 16,3 2-1-16,-1 1 1 15,1 0 4-15,-2 2-5 16,1-2 2-16,-1-1 5 16,2 1 29-16,-2 1-30 15,2 0 7-15,0 1-8 0,-1-2-1 16,0 3 0-1,0-5-4-15,1 3 0 0,-1 2 1 16,1 0 0 0,0 2-1-16,1-1 0 0,-1 4 5 15,0-2-5-15,-1 1 0 16,-1-6 0-16,1-1-2 16,-2 0 2-16,-1-3 0 15,0 1 0-15,-1 2 3 16,2 8-3-16,0 0 0 15,2-4 1-15,-1 1-2 16,3-6 3-16,0-2-2 16,0 0 0-16,1-1 1 15,-2-4-2-15,0 3 1 16,-1-4 0-16,-1 1-2 0,0-1 3 16,-1 1-1-16,-1-2 0 15,-1 1 3-15,1-2-3 16,1 4 0-16,0-3 0 15,0 4 2-15,2 0-2 16,-3-1 0-16,1-1-2 16,-2 0 5-16,2 2-3 15,-1-1 0-15,1 3 3 16,-2 4-4-16,3-1 1 16,-3-1 0-16,1-2 0 15,1-4 3-15,1-2-3 16,-1-2 0-16,-2 2 1 0,2-1-4 15,0-1 3-15,0 2 0 16,0-1-3-16,0 3 9 16,-3-4-6-16,2 2 0 15,-1-2 2-15,1-1-1 16,-1-1-1-16,-1 0 0 16,0 1 0-16,2-3 3 15,-2 2-3-15,1 3 0 16,-1 1 2-16,3 1 7 15,-3 3 0-15,0-1 1 16,0 2 10-16,0-3-20 16,0-4 3-16,0-2-3 15,0-3 4-15,0 0-4 0,0 0 0 16,0 0-4 0,0 0-71-16,0 0-269 0</inkml:trace>
  <inkml:trace contextRef="#ctx0" brushRef="#br0" timeOffset="105807.2">20423 16170 3 0,'0'0'28'15,"0"0"3"-15,0 0-7 16,0 0-7-16,0 0 5 16,0 0-11-16,0 0 0 15,-3-2 9-15,3 2-9 16,0-1 5-16,0 1-15 15,1-2-1-15,7-2 33 16,4 3-31-16,0-2-1 16,1-2 23-16,-1 2-17 15,0-2 12-15,0-1-2 0,0 1-13 16,1-1 14-16,1-1-17 16,-1 2 1-16,2-1 11 15,0-1-12-15,1 1 6 16,-2 1-6-16,2-2 5 15,-2 4 0-15,2-3-6 16,-2 3 1-16,0-2 0 16,-2-1-1-16,4 1 6 15,1 1-6-15,1-3-1 16,2 1 1-16,-1 1 0 16,-2 1 0-16,2-1 0 15,0-3 2-15,-1 3-2 16,1-2 0-16,-1 2 6 15,-3 1-8-15,1-2 2 0,-2 2 0 16,2 0 1 0,-2-2 2-16,0 2-3 0,2 0 0 15,-4-2 4-15,2 2-8 16,-1 0 4-16,0-1 0 16,-1 1 1-16,-2 0 0 15,4 0-1-15,-4 1 0 16,2 0 5-16,-3 2-8 15,0 0 3-15,1-2 0 16,-1 0 3-16,0 0-3 16,0 2 0-16,3-2 0 15,0 1 2-15,3 1-6 0,-2-3 4 16,1 2 0-16,-1 1-1 16,-1-1 4-16,2-1-3 15,-2 2 0-15,-1-5 2 16,0 3-2-16,-2 2 8 15,-1-2-7-15,3 3 13 16,-2-1-14-16,4-1 0 16,1 1 3-16,-2-2-2 15,1 2-1-15,1 1 0 16,-1 0 6-16,1 0-7 16,-1 0 1-16,-2 0 0 15,-2 0-2-15,1 0 3 16,-3 0-1-16,1 0 0 0,0 0 5 15,0-2-4 1,0 1 0-16,1-2-1 0,0-1 5 16,3 0-2-16,0 0-2 15,1 0-1-15,-3 2 2 16,3-1-6-16,-5 2 4 16,1-2 0-16,-3 2 1 15,2-1 0-15,-1 0-1 16,1 0 2-16,1-5 2 15,0 4-1-15,2-1 0 16,-2-1-3-16,2 1 14 16,-2 1-12-16,0 1-1 0,0-3-2 15,1 4 8 1,1-2-10-16,-2 3 3 0,1-3 0 16,0 1-3-16,0-2 9 15,0 2-6-15,-3 0 0 16,-1-1 3-16,0 1 2 15,-1 0-5-15,-2-2 0 16,1 3 6-16,-3-1-4 16,3 1-2-16,-1 1 0 15,0-1 5-15,0-2-10 16,0 3 5-16,1-2 0 16,-2 0-5-16,-2 2-4 15,0 0-31-15,0 0-57 16,0 0-142-16</inkml:trace>
  <inkml:trace contextRef="#ctx0" brushRef="#br0" timeOffset="108213.27">18899 15071 1 0,'0'0'43'0,"0"0"2"15,0 0-16-15,0 0 10 16,0 0-1-16,0 0-13 16,0 0 7-16,5-17-27 15,-5 17 7-15,0 0 14 16,0 0-26-16,0 0-1 16,0 8-4-16,9 17 5 15,9 9 4-15,1 6-2 16,4 8-2-16,-4-2 3 15,-3-1 3-15,-1-2-6 0,-4-5 0 16,-4 0 3 0,-1-3-1-16,-2 0 0 0,-2 2-2 15,-2 1 8-15,0-3-4 16,0-2-4-16,0-6 0 16,0 1 3-16,0 1-4 15,3 6 1-15,6 0 0 16,2-1-1-16,-1-3 8 15,0-6-14-15,0-8-40 16,-5-6-196-16</inkml:trace>
  <inkml:trace contextRef="#ctx0" brushRef="#br0" timeOffset="108911.28">19525 16702 16 0,'0'0'9'0,"0"0"-5"16,0 0-2-16,0 0-2 15,0 0 11-15,0 0-4 0,15 4-5 16,-13-4 11-16,1 0-10 16,0 0 0-16,2 0 3 15,-2 0-1-15,1-9-5 16,0 2 1-16,-3-4-1 16,-1 2-6-16,0 4-45 15</inkml:trace>
  <inkml:trace contextRef="#ctx0" brushRef="#br0" timeOffset="109922.12">19053 15206 4 0,'0'0'47'0,"0"0"-24"16,0 0-11-16,0 0-7 15,0 102 30-15,11-38 32 16,2 4-37-16,2-1-17 16,-1 0 3-16,2-7-12 15,0 3 7-15,4 3 1 0,3 4-8 16,1 1 5-1,0 4 8-15,3 0-11 16,1 0 13-16,1-4-15 0,1-7 3 16,-1-6 5-16,-2-7-11 15,-2-2 7-15,-3-3-8 16,-3-6 4-16,-3 1-3 16,-2-6-1-16,-2-1 0 15,0-4 0-15,-2-8 5 16,1 0-5-16,-1-4 0 15,-1-3 2-15,-1 1-3 16,2-2 1-16,-1 6 0 0,0 1 0 16,1 2 4-1,-2 1-4-15,-2-6 0 0,1-2 2 16,-2-1-2-16,0-1 4 16,-2-2-4-16,0-1 10 15,-1-3-9-15,-1-1 4 16,-1-4-5-16,3 0 4 15,0-2-9-15,2 0-2 16,1 5 6-16,3-4 1 16,-2-1 2-16,-2 2 5 15,-1 3-7-15,-1-3 0 16,0 1-3-16,0-4 3 16,-2 1-11-16,1 1 1 15,-2 2-33-15,0-1-61 16</inkml:trace>
  <inkml:trace contextRef="#ctx0" brushRef="#br0" timeOffset="120496.18">23430 14200 11 0,'0'0'34'0,"0"0"25"16,0 0 5-16,0 0-16 16,0 0-7-16,0 0-32 15,0 0-4-15,-1 26 43 16,1 4 1-16,0 4-10 16,0 0 4-16,-2-3-33 15,2-3 4-15,0-3-14 0,0-2 0 16,0-4 6-16,0-3-3 15,0-3-3-15,0 0 0 16,0-3-5-16,6-6-39 16,4-4-94-16,1 0-60 15</inkml:trace>
  <inkml:trace contextRef="#ctx0" brushRef="#br0" timeOffset="121493.37">23383 14036 32 0,'0'0'66'16,"-94"48"-1"-16,39-6-30 16,5 11 12-16,9 6 4 15,12 7-4-15,13 5 20 16,11-1-31-16,5 0 5 15,5-7-14-15,19-4-20 16,5-5 14-16,9-9-21 16,5-5 2-16,6-8 13 15,2-9-9-15,-2-15-2 16,0-8 4-16,-2-14 0 0,2-22 15 16,-4-9-18-16,-4-10-3 15,-5-9 17-15,-7-8-16 16,-7-5 4-16,-5-6-7 15,-10-3 1-15,-7 4-5 16,-1 12-30-16,-32 12 7 16,-18 15 7-16,-21 15-99 15,-8 11-103-15</inkml:trace>
  <inkml:trace contextRef="#ctx0" brushRef="#br0" timeOffset="122274.86">20553 15161 135 0,'0'0'112'15,"0"0"-83"-15,0 0 12 16,0 0-5-16,0 0 19 16,0 0-5-16,16-51-40 0,-5 51-10 15,6 0 8 1,4 4 1-16,5 12 19 0,1 5-22 16,-5 0-1-16,-3 9 3 15,-5 4-5-15,-7 2 0 16,-7 4-3-16,0-1 9 15,0-6-8-15,0 1-1 16,0-9 0-16,3-2 0 16,10-6 0-16,3-6-1 15,6-7-6-15,5-4-60 16,4-5-5-16,0-23-69 16,-1-8-119-16</inkml:trace>
  <inkml:trace contextRef="#ctx0" brushRef="#br0" timeOffset="122581.46">20778 14929 24 0,'0'0'36'0,"-139"12"13"16,75 20 29-16,7 19-7 16,12 24 9-16,13 20-33 15,14 13 0-15,15 3-16 16,3-5-11-16,25-13 5 15,11-10-14-15,10-13-10 16,5-19 8-16,4-16-7 0,2-21 5 16,-2-14 0-1,-3-13 10-15,0-31 31 0,-1-19-19 16,0-19-25-16,0-15 6 16,-8-14-10-16,-5-5 0 15,-13 7-2-15,-15 17-21 16,-10 24-3-16,-12 35-15 15,-19 27-70-15,-5 6-175 16</inkml:trace>
  <inkml:trace contextRef="#ctx0" brushRef="#br0" timeOffset="122903.81">20979 15662 224 0,'0'0'102'0,"0"0"-91"15,0 0 14-15,0 0 1 16,108 89 13-16,-74-65 6 16,0 0-45-16,5-7 11 0,0 0-11 15,3-7-1 1,0-8-5-16,-2-2-35 0,1 0-55 16,-3 0-87-16</inkml:trace>
  <inkml:trace contextRef="#ctx0" brushRef="#br0" timeOffset="123108.38">21287 15604 270 0,'0'0'108'0,"-90"127"-46"0,39-50-24 15,-2-1-13 1,4-5-23-16,10-6 14 0,10-7-16 15,14-6 0-15,8-7-7 16,7-3-6-16,0-8-72 16,2-10-137-16</inkml:trace>
  <inkml:trace contextRef="#ctx0" brushRef="#br0" timeOffset="124302.3">18780 15276 68 0,'0'0'94'0,"0"0"-23"16,0 0-24-16,0 0-23 16,85 26-8-16,-77-18-13 15,-4 2 14-15,1 4-15 16,-5 1 0-16,0 2 4 16,0 6-5-16,-9-1-2 15,-6-1-26-15,1-8-134 16</inkml:trace>
  <inkml:trace contextRef="#ctx0" brushRef="#br0" timeOffset="124660.21">18606 14984 7 0,'0'0'42'15,"-62"166"-16"-15,49-72 0 16,13 1 24-16,0-2 7 16,17-7-28-16,11-3 4 15,3-7-9-15,5-7-20 16,1-15 9-16,-1-17-10 16,3-17-3-16,-2-20 30 15,1-1 4-15,0-37-3 16,-4-23 6-16,-1-20-30 0,-4-16 25 15,-8-14-23-15,-7-8 13 16,-9 0-7-16,-5 12-7 16,-14 16-5-16,-16 32-3 15,-6 27 0-15,1 27-4 16,4 15-5-16,4 46 1 16,6 25-81-16,5 18-121 15</inkml:trace>
  <inkml:trace contextRef="#ctx0" brushRef="#br0" timeOffset="125619.2">20036 17228 0 0,'0'0'81'0,"0"0"45"16,0 0-45-16,0 0-33 15,0 0 18-15,-49-92-10 16,19 62-7-16,-9 1-17 16,-11-2-13-16,-8 0-18 0,-5-3 6 15,-3 1-7 1,1 4 0-16,3 1-1 0,7 1 3 15,7 6-2-15,11 2 0 16,12 10-6-16,10 1 5 16,7 6-12-16,7 2 11 15,1 0-1-15,0 0-33 16,0 6 24-16,9 5 10 16,2-2-11-16,2 1 10 15,-1 1-1-15,2 5 4 16,0 8 0-16,-2 4 2 15,-3 4-2-15,-2 3 0 16,0-9 5-16,0-6-10 16,-4-7 5-16,-2-7-9 15,-1-6 6-15,0 0-1 0,0-2 4 16,0-21 8-16,0-13-1 16,-1-9-12-16,-2-9 5 15,3-2 0-15,0 2 4 16,6 9-3-16,9 15-1 15,9 22 22-15,5 8-18 16,7 26-4-16,9 18 0 16,3 7-14-16,1-1-64 15,-6-5-222-15</inkml:trace>
  <inkml:trace contextRef="#ctx0" brushRef="#br0" timeOffset="143898.37">732 14156 29 0,'0'0'49'15,"0"0"-33"-15,0 0 12 16,0 0 6-16,0 0-15 0,0 0 28 16,0 0-12-1,0 0 12-15,-16-70-13 0,14 64-28 16,1 6 2-16,1 0-8 15,0 0-16-15,1 13 5 16,20 13-12-16,6 17 23 16,7 14 23-16,4 14-8 15,-1 7 17-15,-1 2-12 16,-1-9-18-16,-12-14-4 16,-2-15-19-16,-9-17 21 15,-5-11-1-15,-7-7 1 16,0-5-2-16,0-2 2 15,-21-2 81-15,-7-23-45 0,-2-13-36 16,0-15 8 0,5-12-18-16,2-8 8 0,1-10-18 15,4-8 19-15,2-3-24 16,1 2 22-16,6 10-26 16,9 15 5-16,0 18 23 15,3 16-18-15,12 12 11 16,1 15-12-16,2 6-16 15,2 11-4-15,-4 20 11 16,-7 11 29-16,-9 12 6 16,0 11-1-16,-6 4 5 15,-12-4 6-15,3-4-15 0,2-12 3 16,5-8-4 0,2-11-102-16</inkml:trace>
  <inkml:trace contextRef="#ctx0" brushRef="#br0" timeOffset="144318.2">956 13493 114 0,'0'0'14'15,"34"84"77"-15,-13-20-23 16,-1 5 7-16,2 1-43 0,0-2-13 16,-1-1-6-16,-3-11-12 15,-3-9 5-15,-3-14-6 16,-3-14 1-16,-2-9 5 16,-4-10-5-16,-3 0-1 15,0-9 26-15,0-25 10 16,0-17-36-16,0-10-5 15,0-3-12-15,0 13 16 16,6 12 2-16,2 15 9 16,1 16 19-16,4 8-29 15,8 0-7-15,0 9 5 16,9 16 2-16,-3 7 2 0,-2 2-2 16,2-2 0-16,-6-5-2 15,4-6-18-15,-4-7-21 16,4-10-49-16,-5-4-89 15</inkml:trace>
  <inkml:trace contextRef="#ctx0" brushRef="#br0" timeOffset="144611.91">1486 13675 160 0,'0'0'107'0,"0"0"-100"16,0 0 20-16,-8 107 0 15,8-76 4-15,3-3-19 0,8-8-6 16,2-6 6-16,-1-5-12 16,-2-9 2-16,-1 0 8 15,-1-9 15-15,-2-19 30 16,1-7-29-16,-4-11-18 16,-3-1 3-16,0 5-8 15,0 10 3-15,-15 10 10 16,-4 13-12-16,-2 8-4 15,0 1-3-15,3 0-35 16,3 10 10-16,8 2-44 16,2 3-41-16,4-4-99 15</inkml:trace>
  <inkml:trace contextRef="#ctx0" brushRef="#br0" timeOffset="145157.09">1629 13558 32 0,'0'0'98'16,"0"0"-40"-16,0 0 3 16,0 0-16-16,0 0 0 15,76 89-1-15,-69-77-31 16,-2-3-7-16,-4-5 11 16,-1-4-10-16,0 0 45 15,0 0 25-15,0-4-15 16,-10-19-28-16,-2-7-34 15,3-6 0-15,4-5-5 16,5 4 5-16,0 6-5 16,5 11 5-16,7 9-7 0,3 10 4 15,0 1-1-15,4 7 2 16,2 10-5-16,-3 8 7 16,3-3-3-16,-6 3-13 15,4-4-38-15,1-10-4 16,2-2-28-16,5-9-20 15,-5 0 52-15,5 0 17 16,-9 0 36-16,6-10-1 16,-5-3 4-16,-2-4 3 15,-3-3 29-15,-3-2-7 16,-5-1 38-16,-6-5-31 0,0 0 21 16,0-3 3-16,-14 2-17 15,-3 8-2-15,0 7 2 16,4 6-20-16,7 8 27 15,3 0-47-15,3 23 7 16,0 15-16-16,0 5 16 16,7 0-6-16,8-8-2 15,0-9-4-15,0-9-12 16,0-8-45-16,0-9-39 16,-2 0-14-16,1-16-117 15</inkml:trace>
  <inkml:trace contextRef="#ctx0" brushRef="#br0" timeOffset="145563.78">2203 12700 364 0,'0'0'104'0,"0"0"-94"15,26 101 23-15,-1-20 39 16,5 8 1-16,-2 2-65 15,-4-7-6-15,-3-18 5 16,-5-14-2-16,-5-15-5 16,2-16 2-16,-8-10 3 15,-4-7-3-15,-1-4 0 0,0 0 6 16,0-19 6 0,-3-15-14-16,-6-10-3 0,9-2-6 15,0 0-27-15,0 10 28 16,0 10-9-16,17 12 10 15,0 8 5-15,3 6 0 16,-1 0 2-16,-5 12-3 16,-1 10 14-16,-7 1-12 15,-4 5 1-15,-2 3 0 16,0 1 7-16,-5 1 1 16,-7-3 1-16,0-2-9 15,-1-3-9-15,-2-2-60 16,3-3-96-16,6-13-75 15</inkml:trace>
  <inkml:trace contextRef="#ctx0" brushRef="#br0" timeOffset="145925.93">2682 13002 212 0,'0'0'133'0,"0"0"-118"16,0 0-10-16,0 0 6 15,0 0 32-15,0 0 5 16,12 77-46-16,-3-66 5 0,-3-6-5 16,3-4 0-16,0-1-2 15,0-4 16-15,1-20 46 16,-2-10-13-16,2-8-38 15,-10-6-7-15,0 1 13 16,0 5 14-16,-13 5 10 16,-7 12-18-16,-5 7-20 15,0 9 1-15,1 9-4 16,1 5-10-16,1 27 10 16,3 16-39-16,8 4-49 15,5 3-40-15,6-9-126 16</inkml:trace>
  <inkml:trace contextRef="#ctx0" brushRef="#br0" timeOffset="146041.43">2682 13002 328 0</inkml:trace>
  <inkml:trace contextRef="#ctx0" brushRef="#br0" timeOffset="146254.29">2682 13002 328 0,'109'-102'81'15,"-103"102"-81"-15,3 7 0 0,6 6 21 0,0 2-19 16,1 1 9-16,1-2 1 16,-1-6-6-16,-4-2 0 15,0-6-4-15,0 0-1 0,0-10 23 16,1-15-12 0,-1-8 16-16,-6-6-26 0,-6-4 0 15,0 1 52-15,-15 6-26 16,-13 1-26-16,-5 16 1 15,-7 9 1-15,1 8-4 16,5 2 0-16,1 4-27 16,6 10-10-16,5-1-46 15,5 0-63-15,1-1-141 16</inkml:trace>
  <inkml:trace contextRef="#ctx0" brushRef="#br0" timeOffset="146682.19">2894 12166 357 0,'0'0'119'0,"0"0"-115"16,76 111 8-16,-39-51 23 15,-7 6 10-15,-4-4-28 16,-7 0 3-16,-4-13-19 15,-6-11 3-15,-3-15-3 16,-3-10 7-16,-2-10-7 16,-1-3 0-16,0 0 5 15,0-7 25-15,0-14-28 16,-4-14-3-16,-5-9-24 0,4-5-16 16,0-1 11-1,0 8-14-15,2 12 17 0,0 15 23 16,3 12 5-16,0 3-4 15,0 8-9-15,3 20 11 16,6 9 6-16,-2 5 5 16,4-3-8-16,5-6 14 15,11-6-15-15,10-10 8 16,7-7-4-16,8-7-1 16,7-3 4-16,7 0-9 15,7-17-6-15,11-13-39 16,13-10-122-16</inkml:trace>
  <inkml:trace contextRef="#ctx0" brushRef="#br0" timeOffset="147153.99">3713 11857 99 0,'-158'-18'38'16,"-18"4"43"-16,-24 12-13 15,-22 2-3-15,-26 43-38 16,-31 38-27-16,-24 36 6 16,-1 28-2-16,13 15-4 15,25 18 0-15,35 17 0 0,19 16 1 16,24 7 38 0,39-6 3-16,43-10-30 0,39-4 0 15,45-1-12-15,26 3 0 16,53 1-3-16,41-19 3 15,32-30-25-15,34-35-22 16,20-38-7-16,20-44 12 16,26-35 12-16,26-48 16 15,32-64-2-15,23-55 16 16,14-56 26-16,2-31-26 16,-11-13-10-16,-19-3 5 15,-36 17 10-15,-45 1 2 0,-50 13-1 16,-44 15-3-1,-37 16-3-15,-37 19 13 0,-35 14 5 16,-21 19 43-16,-52 6-18 16,-27 21-3-16,-26 29-14 15,-22 32-26-15,-24 53-4 16,-32 39-55-16,-28 60-105 16,-23 39-64-16</inkml:trace>
  <inkml:trace contextRef="#ctx0" brushRef="#br0" timeOffset="148848.07">1190 15677 93 0,'0'0'87'15,"0"0"-42"-15,0 0-9 16,-91-72 9-16,81 66 41 16,2 1-17-16,7 5 16 15,1 0-78-15,4 8-7 16,22 19 0-16,8 12 1 0,5 8 14 16,2 3-1-16,-5 1-7 15,-1 0-5-15,-4-9 1 16,0-8-3-16,-7-14-27 15,-2-10-35-15,-2-10-22 16,-4 0-1-16,-1-22-102 16</inkml:trace>
  <inkml:trace contextRef="#ctx0" brushRef="#br0" timeOffset="149043.51">1423 15429 352 0,'0'0'136'0,"0"0"-125"15,0 0-11-15,8 115 0 0,9-33 54 16,-3 8-18-16,5-2-14 16,-1-8-8-16,-3-9-11 15,4-10-6-15,-2-10-20 16,-1-13-72-16,-2-9 20 16,0-11-58-16,0-15-37 15,-4-3 41-15</inkml:trace>
  <inkml:trace contextRef="#ctx0" brushRef="#br0" timeOffset="149592.59">1751 15675 70 0,'0'0'198'0,"0"0"-130"16,-37-98-42-16,25 75 28 16,6 5 4-16,0 13 45 15,3 1-49-15,1 4-35 16,-1 0-19-16,3 13 3 16,0 10-3-16,0 7 17 15,0-1-16-15,8-1 6 16,1-1-7-16,7-9 0 15,-2-4-5-15,5-5-36 0,-2-9-6 16,2 0-17-16,5-18 16 16,-8-14 7-16,-1-7-9 15,-6-6 50-15,-9-6 3 16,0-7 7-16,-3-6 2 16,-21-8 3-16,-1 1-9 15,-3 3 6-15,-2 9 27 16,12 15-6-16,3 18 43 15,6 16-8-15,9 10-13 16,0 20-55-16,9 26-9 16,15 23 9-16,7 16 36 15,2-2-35-15,3-7 17 16,2-9-18-16,-2-18 0 0,-3-10-2 16,-3-9 5-1,-3-9-6-15,-9-10-25 0,1-8-48 16,-4-3 10-16,0-5-30 15,-3-21 1-15,-2-10-70 16,-7-7-64-16</inkml:trace>
  <inkml:trace contextRef="#ctx0" brushRef="#br0" timeOffset="149989.21">2047 15001 0 0,'0'0'126'0,"0"0"22"16,0 0-21-16,0 0-52 15,0 0-4-15,0 0-64 16,-15-1-6-16,15 38 12 16,0 12 9-16,7 6 29 15,9 1-44-15,4-1-5 0,4-1 7 16,4-8-5 0,-1-3-1-16,1-9-3 0,-4-3 8 15,-4-7-11-15,-4-4 3 16,-7-11 0-16,0-3-5 15,-3-6-38-15,-5 0 7 16,1 0 2-16,-2-3-25 16,0-8-29-16,0 1-148 15</inkml:trace>
  <inkml:trace contextRef="#ctx0" brushRef="#br0" timeOffset="150418.87">2364 15186 292 0,'0'0'157'0,"0"0"-157"16,0 0 5-16,0 0-5 16,0 0 11-16,6 97-1 15,2-70 6-15,2 0-15 16,-1-6 2-16,2-7-3 0,-4-4 4 16,0-8-9-16,-2-2 0 15,1 0 5-15,0-20 0 16,0-10 14-16,-6-5-8 15,0-5 4-15,0 4 0 16,-9 0 30-16,-10 7-14 16,-1 7-24-16,2 9 19 15,0 6-21-15,2 7 3 16,2 0-6-16,0 9-9 16,8 11-38-16,4 3-39 15,2 1-105-15</inkml:trace>
  <inkml:trace contextRef="#ctx0" brushRef="#br0" timeOffset="150828.23">2600 15034 352 0,'0'0'114'0,"0"0"-114"16,0 0-4-16,0 0 4 15,0 0 17-15,0 0 17 16,27 34-16-16,-22-31-15 16,0-3 7-16,-3 0-9 15,-2 0 6-15,0-6 29 0,0-18-11 16,0-5-21 0,0 3-4-16,0 8 5 0,0 8-13 15,0 10 8-15,1 0-14 16,13 24 4-16,8 9 9 15,-1 7 1-15,-3-2 3 16,4-6 2-16,-8-7 0 16,2-12-5-16,-7-7 0 15,-3-6 5-15,0-4 15 16,-2-22 49-16,1-9-32 16,-5-10-24-16,0-2 8 15,0-2-21-15,0 4 0 0,-5 1-5 16,-3 6-63-1,5 15-65-15,0 10-102 0</inkml:trace>
  <inkml:trace contextRef="#ctx0" brushRef="#br0" timeOffset="151895.04">3179 14566 167 0,'0'0'108'0,"0"0"-75"0,0 0 16 16,0 0-49-16,0 0 1 16,0 0 76-16,58 98-33 15,-34-55-16-15,-2-3-3 16,-2 2-5-16,1 0-9 16,-6-2-7-16,1 7 2 15,-4 1 6-15,-3-9-8 16,-5-10-3-16,-2-18 3 15,-1-9 1-15,-1-2 11 16,0-16 19-16,0-20-1 16,-13-11-34-16,-2-6 5 15,-7-6-5-15,-2-1 0 16,0-9-4-16,0-6 3 0,5-7-20 16,11 0-4-16,8 8 24 15,0 18-15-15,14 22 16 16,5 14 11-16,-1 16-5 15,0 4-6-15,1 11-1 16,-2 18 0-16,-6 8-7 16,-6 7 15-16,-5 6-7 15,0 1 0-15,0-2-7 16,0-5-76-16,6-12-161 16</inkml:trace>
  <inkml:trace contextRef="#ctx0" brushRef="#br0" timeOffset="152171.29">3570 14384 417 0,'0'0'134'16,"0"0"-72"-16,0 0-54 15,0 0 1-15,0 0-9 16,0 0 4-16,-27 6-4 15,27 0 0-15,0-1-6 16,0-5 3-16,0 0-2 16,0 0 5-16,0-12 3 15,6-4 3-15,6 0 2 0,-5 6-8 16,2 1-19 0,3 5-45-16,6 2-25 0,3 2-42 15,-3 0-59-15</inkml:trace>
  <inkml:trace contextRef="#ctx0" brushRef="#br0" timeOffset="152839.16">3722 14193 211 0,'0'0'177'0,"0"0"-106"16,0 0 4-16,-27-82 26 16,26 79-29-16,-1 3-35 15,2 1-37-15,0 30-15 16,15 16 15-16,12 19 5 15,9 19-2-15,4 13 10 0,-6 9-11 16,-4 10 23-16,-9 9-14 16,-9-3-3-16,-3-10-9 15,-3-19 1-15,-3-28 0 16,0-28 7-16,-3-17-7 16,0-13 0-16,0-8 7 15,-15-10-2-15,-9-20-5 16,-7-13-2-16,3-9-17 15,3-7 4-15,6-5-16 16,7-1 0-16,0-2 11 16,5-1 8-16,1-2 12 15,3-3 0-15,0-3 5 16,3-4-7-16,0-5 2 0,0-2 0 16,0-7 1-16,0 4-1 15,0 7 0-15,-4 16 7 16,-4 24-5-16,2 19 24 15,3 17-10-15,0 7 20 16,1 0-36-16,1 18-3 16,-1 22-2-16,2 17-1 15,0 9 12-15,14-3-5 16,7-5-1-16,4-9 0 16,-2-12-6-16,-1-13 5 15,-1-10-7-15,-5-11-18 16,2-3 0-16,-3-13 22 0,3-20 4 15,-3-10-17-15,3-8 15 16,-3-5-1-16,4 5 3 16,0 7 4-16,-2 12-1 15,2 16-3-15,-5 12 4 16,-1 4 3-16,-1 4-6 16,-4 20 4-16,-4 10-5 15,-4 11 0-15,0 2 4 16,0 1-15-16,-7-2-4 15,-1-3-45-15,-1-5-50 16,-1-1-121-16</inkml:trace>
  <inkml:trace contextRef="#ctx0" brushRef="#br0" timeOffset="153117.07">1875 16494 101 0,'0'0'23'16,"-54"85"-23"-16,36-39-86 15</inkml:trace>
  <inkml:trace contextRef="#ctx0" brushRef="#br0" timeOffset="153429.91">1511 16977 84 0,'0'0'77'15,"0"0"-33"-15,0 0 19 16,0 0 6-16,0 0 1 0,0 0-2 16,-30 7-34-16,57-50-21 15,25-23-6-15,27-30 11 16,27-22-2-16,36-23-10 15,28-20 0-15,27-14 19 16,19-13-25-16,14-13 6 16,0 1-5-16,-8 14-2 15,-13 22-11-15,-30 27-15 16,-27 27-22-16,-33 19 45 16,-35 24-37-16,-33 24 0 15,-38 26-23-15,-20 17-55 16,-47 22-50-16</inkml:trace>
  <inkml:trace contextRef="#ctx0" brushRef="#br0" timeOffset="153746.24">1462 17192 231 0,'0'0'153'16,"0"0"-143"-16,0 0-10 16,0 0 0-16,76-112 1 15,7 13 63-15,26-31-16 0,30-28-2 16,27-13-26 0,23-21 9-16,23-8 12 0,28-16-27 15,11-11-7-15,4 1-7 16,-6 22 0-16,-24 29 0 15,-34 39-4-15,-42 36-8 16,-38 32-29-16,-35 30-32 16,-31 19-15-16,-24 19-95 15,-21 5-80-15</inkml:trace>
  <inkml:trace contextRef="#ctx0" brushRef="#br0" timeOffset="158710.07">1994 17687 24 0,'0'0'14'15,"0"0"-7"-15,0 0-3 16,0 0 13-16,0 0 21 16,0 0-18-16,-80-76 13 15,75 73-28-15,4 1-4 16,1 2 8-16,0 0-9 16,12 21-17-16,21 26 17 15,13 17 33-15,7 20 17 16,3 3-7-16,2-2-26 15,-7-13-4-15,-11-15-12 0,-13-17 0 16,-11-15-1 0,-4-11 4-16,-9-10 5 0,-1-4-2 15,-2 0 81-15,0-9 7 16,-17-17-56-16,-7-15-34 16,-4-9 1-16,0-6-5 15,-1-9 7-15,-2-11-8 16,4-8 0-16,-1-2-2 15,7-3 3-15,0 9-2 16,10 11 1-16,4 17-8 16,7 12 3-16,0 16-1 15,0 17 1-15,4 7 3 16,13 4-17-16,10 23 19 16,-2 7-2-16,-1 10 5 15,-9 4-3-15,-9 5 0 0,-6 1-5 16,0 6 2-16,0-1-58 15,-3-4-72-15,0-13-88 16</inkml:trace>
  <inkml:trace contextRef="#ctx0" brushRef="#br0" timeOffset="159106.12">2166 17063 226 0,'0'0'17'16,"0"0"26"-16,0 0-43 15,88 83 0-15,-45-17 20 16,-1 7 43-16,-5 3-24 16,-5-4-10-16,-4-17-21 15,-6-14-6-15,-8-19 10 16,-4-14-8-16,-7-3-1 15,-3-5 6-15,0 0 4 16,0 0 54-16,0-22-14 16,-3-11-52-16,-9-13 7 15,2-8-8-15,5-4 0 16,5 5-1-16,0 14-4 16,0 14 5-16,9 15 0 0,9 10-1 15,5 0-3 1,5 8 5-16,3 18-1 0,-1 3 0 15,-6 2 0-15,0 3-6 16,-6-1-43-16,-2-4-35 16,-4-7-86-16</inkml:trace>
  <inkml:trace contextRef="#ctx0" brushRef="#br0" timeOffset="159963.21">2770 17163 166 0,'0'0'39'0,"0"0"-33"15,0 0-6-15,18 85 2 16,-9-70 5-16,6-8-7 16,0-7 2-16,-3 0 7 15,-3 0-3-15,1-18 20 16,-5-6 36-16,-5-9-43 15,0 0 6-15,0-3 19 16,-15 0-23-16,0 0-5 16,-6 4-16-16,-2 9-4 15,-5 8 4-15,1 9-9 16,-1 6 9-16,4 0 0 0,9 15 5 16,5 7-10-1,8 7 0-15,2 4 5 0,0-4-6 16,5-3 8-16,11-10-3 15,-1-6 1-15,0-9-10 16,-3-1 8-16,3-1 4 16,-5-17 3-16,1-7 19 15,-1-4-20-15,1-5 2 16,-1 2-3-16,0 6 4 16,-2 6-4-16,1 6-3 15,1 6 1-15,1 8-1 16,1 0-5-16,4 8-5 15,1 13 7-15,-1 2 6 16,-2-4 2-16,-3-2-5 0,-3-11 0 16,-2-3 5-16,-6-3 0 15,3 0 5-15,-3 0 24 16,0-20-1-16,0-8-24 16,-3-12-9-16,-5-2-7 15,4 0 3-15,1 3-9 16,3 13 0-16,0 10 12 15,0 13 1-15,4 3 1 16,7 0-1-16,11 16 0 16,2 6-3-16,1-5 8 15,-2-3-5-15,1-2 3 16,-2-9 1-16,-7-3-4 16,3 0 0-16,-6-16 0 0,4-9 19 15,-4-6-17 1,-3-7 4-16,-3-5-6 0,-5-2 8 15,-1-7-8-15,0-5 0 16,0-1 0-16,-4 8-3 16,-6 10 5-16,1 17-2 15,1 12 7-15,5 11 12 16,3 13-10-16,0 29-9 16,6 20 0-16,15 13 17 15,8-3-4-15,2-11-5 16,10-15-8-16,3-17-5 15,6-16-22-15,4-13-91 0,0-47-247 16</inkml:trace>
  <inkml:trace contextRef="#ctx0" brushRef="#br0" timeOffset="160809.24">3995 15972 247 0,'0'0'73'0,"0"0"-55"16,0 0-9-1,-52 96-9-15,52-44 30 0,0 3 9 16,19-3-34-16,4-9 9 15,2-11-14-15,-3-11 0 16,-5-10 2-16,-2-9-2 16,-5-2-18-16,0-27 18 15,1-16 46-15,-5-21-32 16,-3-9-12-16,-3-12-2 16,0-10 25-16,-15-9-18 15,-4-7-6-15,-5 0-1 16,7 11 5-16,-2 24-5 15,10 26 15-15,4 25 51 16,5 25 14-16,0 20-80 16,0 26-8-16,11 21 2 0,8 7 12 15,1-1 3-15,8-3-9 16,-1-6 0-16,1-6-2 16,5-9 2-16,0-9-40 15,6-11-46-15,4-15-75 16,-1-14-120-16</inkml:trace>
  <inkml:trace contextRef="#ctx0" brushRef="#br0" timeOffset="160975.14">4490 15646 180 0,'0'0'63'0,"27"92"19"15,-7-29-13-15,-1-8-37 16,3-7-23-16,-2-15-8 15,-1-11 9-15,-2-12-10 16,-7-10-19-16,-7-19-240 16</inkml:trace>
  <inkml:trace contextRef="#ctx0" brushRef="#br0" timeOffset="161125.99">4368 15381 222 0,'0'0'233'0,"0"0"-209"0,0 0-24 16,0 0-96-16,0 0 33 15,0 0-185-15</inkml:trace>
  <inkml:trace contextRef="#ctx0" brushRef="#br0" timeOffset="161350.26">4595 15497 188 0,'0'0'70'0,"0"0"-20"16,100 82 4-16,-73-57-9 15,-8-6-10-15,0-3 8 16,-8-6-30-16,-5-7-2 16,-5-3 31-16,-1 0 63 0,0-14-7 15,0-16-61-15,-6-14-32 16,-3-11-6-16,-4-14 1 15,1-2-53-15,6 10-38 16,0 8-101-16,5 25-160 16</inkml:trace>
  <inkml:trace contextRef="#ctx0" brushRef="#br0" timeOffset="161702.77">4929 15433 76 0,'0'0'30'16,"0"0"13"-16,0 0 24 16,0 0 49-16,0 0 22 15,0 0-56-15,28-82-53 16,-28 36-7-16,0-4-19 15,0 2 23-15,-6-4-20 16,-13 4 15-16,-3 3 5 16,-1 10-14-16,8 12 28 15,6 16-16-15,5 7 0 16,4 5-24-16,0 31-18 16,0 12 18-16,15 16 0 15,6-2-3-15,2-4-35 0,4-5-43 16,-1-15-58-16,2-18-47 15,-4-17-129-15</inkml:trace>
  <inkml:trace contextRef="#ctx0" brushRef="#br0" timeOffset="162429.2">5120 14797 448 0,'0'0'74'16,"0"0"-74"-16,0 0 4 0,-15 119-4 16,18-65 20-16,18-6-10 15,0-5 6-15,3-14-16 16,-2-8 0-16,-2-8 1 16,-4-10 6-16,-4-3-8 15,4-2 3-15,-4-22 12 16,3-9 12-16,-6-10-26 15,-3-5 0-15,-1-4 6 16,-5-7-5-16,0-5 3 16,-14-7-4-16,-7-9 0 15,-4 1 0-15,5 4 0 16,1 22 0-16,10 19 14 16,3 21 35-16,6 13 33 15,0 30-82-15,9 26 6 16,15 19-4-16,0 4 8 0,3 0-9 15,-2-6 0-15,-1-8 6 16,-2-18-14-16,-4-12 6 16,-5-16-64-16,-8-12 27 15,-2-7-31-15,-3 0 39 16,0-17 12-16,-6-12-2 16,-7-1 9-16,1 0 11 15,1 5-1-15,2 7-7 16,9-1-17-16,0 5-43 15,0-3-36-15,2-3 1 0,8-4 65 16,2-3-29 0,-3 0 40-16,0-1 14 0,-3 6 13 15,-6 3 47-15,3 9 92 16,-3 6 12-16,0 4-19 16,0 0-97-16,0 14-31 15,0 13-4-15,6 8 36 16,7 1-7-16,-1 1-9 15,2-8-16-15,1-6 1 16,-3-12-5-16,-2-4 3 16,-6-7-9-16,1 0 8 15,1-15-2-15,0-14 26 16,-3-10-21-16,-3-4-3 16,0 0-2-16,-15-1-51 0,-7 1-15 15,-5 7-112-15,9 8-185 16</inkml:trace>
  <inkml:trace contextRef="#ctx0" brushRef="#br0" timeOffset="162653.06">5514 14492 103 0,'0'0'161'0,"0"0"-41"16,97 81-43-16,-67-53 6 16,-5-4-31-16,0-1 10 15,-8-5-43-15,1-4-12 16,-8-8 15-16,-4-6-18 15,0 0 33-15,0-6 8 16,3-22-12-16,6-8 1 0,-3-14-34 16,-3-4-3-16,-2-5-1 15,1 0-55-15,-4 6-38 16,1 9-31-16,2 17-59 16,-5 20-119-16</inkml:trace>
  <inkml:trace contextRef="#ctx0" brushRef="#br0" timeOffset="163171.87">3054 18076 69 0,'0'0'99'0,"-87"67"2"16,59-47-37-16,13-7-2 16,7-6-17-16,7-4-15 15,1-3-14-15,0 0-13 16,0 1-3-16,10 0 4 16,11-1 4-16,13-1 19 15,13-37-9-15,24-30 43 16,23-39-15-16,30-41-25 15,28-31-10-15,30-31-2 16,18-19-8-16,21-21 1 16,12-1-2-16,3 7-3 15,-1 10-14-15,-18 17-42 0,-18 15 11 16,-22 24-3 0,-25 24-34-16,-30 40-24 15,-37 40-49-15,-44 41-3 0</inkml:trace>
  <inkml:trace contextRef="#ctx0" brushRef="#br0" timeOffset="163502.32">3250 18070 356 0,'0'0'91'0,"0"0"-51"16,0 0-40-16,0 0-2 15,0 0-33-15,0 0 35 16,-16-36 13-16,88-63 45 16,37-44-34-16,40-43-20 15,40-51 26-15,48-39-9 16,35-26 4-16,25-6 1 15,6 15-26-15,-14 25 4 16,-22 22 4-16,-27 24-8 16,-26 36-46-16,-39 39-71 15,-38 35-32-15,-42 34-104 16</inkml:trace>
  <inkml:trace contextRef="#ctx0" brushRef="#br0" timeOffset="195400.41">7044 12696 6 0,'0'0'33'16,"0"0"16"-16,0 0 20 16,0 0-18-16,-29-85-8 0,27 65-19 15,-1 6 13-15,3 5-16 16,0 3-7-16,0 6 4 15,5 6-15-15,13 26-6 16,9 20 6-16,4 12 1 16,-1 16 15-16,-2-3-15 15,0-6-4-15,-7-9 0 16,-4-14 8-16,-6-12-8 16,-3-11 0-16,-5-11 0 15,0-9 5-15,-3-5-5 16,0-1 13-16,-3-24 3 15,-11-15-11-15,-8-8-4 16,0-14-1-16,-2-7 2 0,3-12-10 16,-1-4 5-1,2 1-29-15,1 5 12 0,1 9-10 16,7 8 11-16,7 11-10 16,4 13-14-16,0 18 25 15,15 10-7-15,7 10 25 16,2 0-1-16,2 20 2 15,-4 8-1-15,-9 4 0 16,-10 9 1-16,-3 1 29 16,0 3-3-16,-16 0-15 15,4 2-2-15,-3 0-7 16,9-2-6-16,5-3-40 16,1-3-130-16</inkml:trace>
  <inkml:trace contextRef="#ctx0" brushRef="#br0" timeOffset="195879.24">7425 12619 283 0,'0'0'126'16,"0"0"-106"-16,0 0 6 15,0 0-7-15,-66 84-1 16,63-21 30-16,3 0-32 16,0-5-14-16,11-15 1 0,7-15 2 15,0-9-5 1,1-14 0-16,3-5 4 0,-2-5 5 16,5-27-7-16,-1-7-2 15,-3-15 5-15,-2-4-5 16,-4-4-20-16,-3 2-8 15,0 11-29-15,-5 13 21 16,-2 16 27-16,-5 12 9 16,0 8 34-16,3 0-34 15,-3 0 4-15,3 12-4 16,5 2 4-16,-3 1 14 16,3-4-12-16,-2-5-2 15,3 5 15-15,6 1-15 16,0 10 13-16,4 12-14 0,2 2 3 15,-5-2-3-15,4 0-3 16,-5-10 0-16,-2-6-3 16,-4-5-14-16,0-4-36 15,-3-6-36-15,-2-3-101 16</inkml:trace>
  <inkml:trace contextRef="#ctx0" brushRef="#br0" timeOffset="196344.27">7847 12559 207 0,'0'0'64'16,"0"0"-26"-16,0 0 28 16,14 103-17-16,-4-69-24 15,-1-5-8-15,2-3 2 0,-4-6-16 16,2-6 0-16,-5-5-3 15,-1-6 2-15,2-3 4 16,1 0-6-16,1-14 0 16,2-13 9-16,2-6-2 15,-4-1-7-15,2-3 1 16,-3 0 3-16,-6 5-5 16,0-1 1-16,0 8 0 15,0 1 7-15,0 5-5 16,-3 2-2-16,-2 7 0 15,1 2-4-15,-3 5-8 16,2 2-84-16,-1 1-123 16</inkml:trace>
  <inkml:trace contextRef="#ctx0" brushRef="#br0" timeOffset="196659.92">8165 12177 103 0,'0'0'109'0,"0"0"16"16,0 0-32-16,0 0-49 15,0 0-9-15,0 0 37 16,52 89-11-16,-43-35-29 0,2-2 9 15,2 2-22-15,8-5-8 16,1-2 9-16,7-8-14 16,2-4-5-16,2-14 0 15,5 2 9-15,0-9-20 16,-1-6-36-16,4-8-46 16,0-2-11-16,1-21-70 15</inkml:trace>
  <inkml:trace contextRef="#ctx0" brushRef="#br0" timeOffset="205369.89">1317 7468 117 0,'0'0'120'16,"0"0"-56"-16,0 0-57 16,0 0-7-16,0 0 4 15,0 0 52-15,64 118-18 16,-37-75-36-16,-2 3 14 15,-4 1-16-15,0 2 2 16,-4-6-2-16,-4-6 0 16,2-3-43-16,-5-7-27 15,-2-12-119-15</inkml:trace>
  <inkml:trace contextRef="#ctx0" brushRef="#br0" timeOffset="205697.46">1557 7343 95 0,'0'0'12'0,"0"0"-8"15,0 0 8-15,-71 111-7 16,51-68 14-16,1-4-2 0,-2 0-15 15,9-8 11 1,7-5-10-16,5-4 1 0,0 0 7 16,14-2-10-16,11-1 38 15,5 0 22-15,3-1-26 16,6 0-4-16,4-3-13 16,3-3-15-16,5 0 3 15,7-1-6-15,6 2-1 16,-1 0-19-16,-5 2-46 15,-7 1-76-15</inkml:trace>
  <inkml:trace contextRef="#ctx0" brushRef="#br0" timeOffset="207355.9">1160 6062 9 0,'0'0'16'0,"0"0"0"0,0 0-6 15,0 0-1-15,0 0-8 16,0 0 4-16,-10-3-2 16,7 3-2-16,3 0-1 15,-3 0 0-15,-3 0 2 16,3 6 8-16,-2-1-10 15,2 4 5-15,2 5 8 16,1 4-12-16,0 10 4 16,6 11-1-16,21 11-3 15,4 14 8-15,-1 8-6 16,-2 7 4-16,-8-4-2 0,-4-2-1 16,-5-7-2-16,-1-9-2 15,2-9 2-15,-3-7 2 16,3-4-4-16,1-4 0 15,-2-4-2-15,-5-9-5 16,4-9-30-16,-4-6-10 16,0-5-7-16</inkml:trace>
  <inkml:trace contextRef="#ctx0" brushRef="#br0" timeOffset="207625.42">1229 6711 95 0,'0'0'0'0,"0"0"8"0,0 0-8 16,28 79 13-16,-8-44 19 15,1-2 0-15,-2-3-12 16,-1-7 3-16,1-6 3 15,-5-6-14-15,2-6 27 16,-1-5 0-16,6-5-38 16,4-24 67-16,2-13-68 15,1-6-114-15,-8-2-123 0</inkml:trace>
  <inkml:trace contextRef="#ctx0" brushRef="#br0" timeOffset="-213369.54">1454 9310 42 0,'0'0'59'0,"0"0"-19"16,0 0 7-16,0 0 17 15,0 0 10-15,0 0-23 16,0 0-8-16,-10-29-35 15,10 47-8-15,18 27-20 0,7 24 20 16,2 12 15 0,1 3-11-16,-4-1-2 0,-6-12 3 15,0-13-4-15,-2-14 4 16,-7-16-5-16,-3-11 0 16,-3-7-1-16,-1-7 4 15,-2-3-3-15,0 0 0 16,0 0 1-16,-9-10-7 15,-9-11-1-15,3-6-28 16,2-4 14-16,1-3-23 16,-2 0-1-16,4 2-15 15,2 3-39-15,5 8 3 16</inkml:trace>
  <inkml:trace contextRef="#ctx0" brushRef="#br0" timeOffset="-207256.89">2072 7349 99 0,'0'0'136'16,"0"0"-66"-16,0 0-20 15,0 0 16-15,-48-109-31 16,35 71 33-16,4-1-37 16,-2-7-7-16,4 1 4 15,4-3-22-15,3-2-6 16,3-4 0-16,22-3-13 16,11 1 12-16,7 5-17 15,4 9-4-15,-3 8 19 16,-2 11-17-16,-1 7 3 15,0 6-9-15,-5 6-21 16,-2 0 43-16,-5 4-11 0,-9 0-16 16,-6 0 25-16,-8 0-16 15,-1 0 10-15,-5 0 5 16,0 0 7-16,0 0 7 16,0 0 16-16,0 0 17 15,-11-5-29-15,2-6-7 16,1-1-4-16,1-2 0 15,1 0 7-15,3 0-8 16,0-3 1-16,0 2 0 16,0 0-3-16,3 2 6 15,0 5-3-15,0 2 0 16,0 4 9-16,0 0-9 0,0 2 0 16,0 0-7-1,6 0 0-15,5 0 14 16,2 4-4-16,-1 8-3 0,3 3 5 15,-2 8-10-15,-2 5 3 16,-1 6-6-16,-2 7-7 16,-8 1-112-16,0 1-103 15</inkml:trace>
  <inkml:trace contextRef="#ctx0" brushRef="#br0" timeOffset="-205100.3">2737 5943 7 0,'0'0'23'0,"0"0"7"16,0 0 2-16,0 0-7 15,0 0 0-15,-31 84-6 16,31-35 27-16,15 3 36 15,9 3-51-15,3-3-9 0,1-8-12 16,5-6-7 0,0-8 4-16,-2-10-7 0,0-9 3 15,-1-10 0-15,-3-1-2 16,0-19-1-16,-2-21 2 16,-2-13 10-16,-7-11 3 15,-4-6-11-15,-12-6 0 16,0 7 32-16,-6 3-26 15,-16 1-1-15,-5 6-4 16,0 3 2-16,-2 11-10 16,-2 11 3-16,-2 15-18 15,-10 18-8-15,-3 5-22 0,-3 37 22 16,5 17-126 0,10 11-48-16</inkml:trace>
  <inkml:trace contextRef="#ctx0" brushRef="#br0" timeOffset="-203139.8">3088 6948 9 0,'0'0'9'16,"0"0"-4"-16,0 0 7 15,0 0 31-15,0 0-17 16,0 0 8-16,0 93-23 16,0-63 12-16,-15 11 13 15,-10 11 8-15,-11 4-13 16,-6-1-18-16,5-4-10 0,4-10 6 16,5-11-6-16,1-5-3 15,6-6 4-15,-6 3 2 16,3-4-12-16,-1-3-9 15,5-8-61-15,4-7 7 16,7-2 30-16,9-22 2 16,0-8-20-16</inkml:trace>
  <inkml:trace contextRef="#ctx0" brushRef="#br0" timeOffset="-202937.86">2764 7230 24 0,'0'0'48'15,"0"0"-11"-15,0 0 47 16,0 0-32-16,-24 102-26 16,17-80 10-16,4-2-26 0,3-4 10 15,0-6-8-15,0 1-11 16,6 0 14-16,9-1-15 16,4-2 0-16,3 1-2 15,1-6-31-15,2-3-89 16,1 0-8-16</inkml:trace>
  <inkml:trace contextRef="#ctx0" brushRef="#br0" timeOffset="-200696.43">3137 5393 39 0,'0'0'75'16,"22"-90"-28"-16,-5 40-4 15,4 4-22-15,1-1 3 16,-1 7 20-16,0 2-42 15,6 6 10-15,-2 2-12 0,6 2 0 16,2 3-5 0,-3 2 5-16,4 5 0 0,-2 2-1 15,-4 6-20-15,-4 5-10 16,-3 2-19-16,-2 2 4 16,-7 1 23-16,0 0 2 15,-6 0-14-15,-1 0-4 16</inkml:trace>
  <inkml:trace contextRef="#ctx0" brushRef="#br0" timeOffset="-200527.75">3524 4864 0 0,'0'0'29'0,"0"0"-1"0,0 0-1 16,0 0 1 0,0 0 1-16,0 0-19 0,-14-37-1 15,22 37-9-15,2 0-3 16,-1 0 2-16,0 11 1 15,-1 8-36-15,-4 4-8 16,-4-1-32-16</inkml:trace>
  <inkml:trace contextRef="#ctx0" brushRef="#br0" timeOffset="-199890.49">4126 4666 22 0,'0'0'13'0,"0"0"28"0,0 0 2 16,24 112-15-16,-21-70 10 15,-3 2-20-15,0-6-15 16,0-10 17-16,0-9-17 16,0-14 6-16,0-5 22 15,0 0 71-15,0 0 9 16,0-17-41-16,-3-10-67 16,-3-9 5-16,-1-8-8 15,1-4 0-15,4-10 0 16,2-4-8-16,0-1 7 15,0-2-22-15,6 5-17 0,6 11 12 16,5 8-22 0,2 13 3-16,6 9 25 0,1 17-15 15,-1 2 37-15,-4 14-2 16,-3 17 2-16,-11 3-3 16,-4 2 8-16,-3 0-4 15,0-8 3-15,0-7-1 16,-9-1 1-16,-4-3-4 15,-2 1 6-15,-7 2-12 16,1-3 0-16,3-5-110 16,6-10-81-16</inkml:trace>
  <inkml:trace contextRef="#ctx0" brushRef="#br0" timeOffset="-199382.37">3993 4098 84 0,'0'0'3'0,"-138"109"28"16,88-31 8-16,19 14-12 15,19 18-22-15,12 16 29 16,15 3-13-16,24 6-5 16,13-3 0-16,5-4-13 15,7-12 4-15,0-24-7 16,5-32-11-16,1-31 11 15,9-27 11-15,0-2 68 16,5-36-7-16,-1-26-40 16,-4-19 4-16,-3-13-3 15,-7-9-19-15,-14-4 24 16,-16-3-33-16,-9-4-4 16,-18-2-1-16,-9 0 4 0,-3 7-4 15,-11 10 0-15,-17 12-6 16,-3 15 4-16,-8 11-20 15,-7 17-17-15,-1 17 14 16,-6 17-54-16,-2 10-27 16,-8 11-49-16,3 20 11 15</inkml:trace>
  <inkml:trace contextRef="#ctx0" brushRef="#br0" timeOffset="-186393.42">8571 11841 31 0,'0'0'38'0,"0"0"-8"16,25-102-1-16,-28 65 2 16,-22-1-10-16,-17-3 5 15,-16-2 11-15,-24 3-13 16,-26 9-15-16,-20 11-3 0,-17 20-5 16,-10 17 1-16,-6 37-2 15,-7 22 0-15,-3 13 3 16,4 12 3-16,9 6-1 15,11 6 0-15,17 2-3 16,12-5-2-16,21-3 0 16,19 0 0-16,20 1 5 15,28 2-5-15,30 1 1 16,15-5 7-16,46-14-16 16,27-8 5-16,35-12 3 15,30-3 10-15,34-9-10 16,22-14-5-16,7-21-11 0,0-25-11 15,5-18 1-15,3-42-8 16,3-32 7-16,-11-27 27 16,-22-23 4-16,-36-8-4 15,-37 3 28-15,-38 8-5 16,-36 10 26-16,-23 8-35 16,-24 4-12-16,-12 2 7 15,-39 14-9-15,-29 9-1 16,-28 19-3-16,-37 14 0 15,-35 20-8-15,-36 30 12 16,-22 18-37-16,-14 58-63 16,-9 26-4-16</inkml:trace>
  <inkml:trace contextRef="#ctx0" brushRef="#br0" timeOffset="-181410.45">29055 8487 19 0,'0'0'24'15,"0"0"0"-15,0 0-19 16,0 0 16-16,0 0-9 15,0 0 17-15,0 0 3 0,-13-16-19 16,13 16 5-16,0 0-3 16,0 0 3-16,4-4 13 15,28-5-29-15,23-5 53 16,30-8-14-16,32-3-37 16,25-6 17-16,30-7-20 15,22-1 17-15,15-1-4 16,12 0-3-16,6 5 6 15,-1 6 12-15,-7 6-21 16,-5 5 2-16,-19 12-10 16,-19 3-1-16,-28 3-5 15,-24 0 2-15,-27 0-24 16,-19 2 3-16,-20-1-18 0,-21 1 4 16,-12-2-18-16,-15 0 57 15,-5 0 0-15,-5 0-1 16,0 0 1-16,-3 0 0 15,-28 0-97-15,-24 0-91 16</inkml:trace>
  <inkml:trace contextRef="#ctx0" brushRef="#br0" timeOffset="-180805.69">28776 8656 30 0,'0'0'43'15,"0"0"-29"-15,91 0-13 16,-18 0 3-16,17-6 3 16,14-10 3-16,19-2 47 15,17-8-42-15,19 0 48 16,31-1 10-16,26-2-73 16,16 10 14-16,8 1-5 15,-5 8 0-15,-12 6-5 16,-13 4-4-16,-22 0-33 0,-21 0 15 15,-28 7-28-15,-36 1 18 16,-30-1-30-16,-27-1-40 16,-23-2 98-16,-13-1 33 15,-10-3-33-15,0 0 8 16,-12 0-15-16,-16 0 7 16,-7 0-24-16,-4 0 16 15,4 0 0-15,14 0 8 16,8 0-2-16,13 0-58 15</inkml:trace>
  <inkml:trace contextRef="#ctx0" brushRef="#br0" timeOffset="-178405.46">826 15765 20 0,'0'0'25'16,"0"0"12"-16,0 0-37 15,0 0 11-15,0 0-9 16,75-127 10-16,-23 63 17 16,15-13 14-16,15-22-27 15,20-15 3-15,20-18-4 16,29-16-15-16,26-16 25 0,20-12-6 16,12-2-6-16,-7-1-13 15,-17 17 8-15,-22 25-25 16,-22 23 17-16,-14 22-59 15,-14 20 54-15,-16 19-73 16,-18 17 19-16</inkml:trace>
  <inkml:trace contextRef="#ctx0" brushRef="#br0" timeOffset="-177969.5">962 15772 116 0,'0'0'32'15,"0"0"-32"-15,0 0 0 0,0 0-55 16,74-85 55 0,4 7 1-16,22-29 25 0,21-26-1 15,22-20-4-15,26-16-1 16,34-9 30-16,19-16-45 15,18-6-3-15,-6-9-4 16,1 12-10-16,-4 14 12 16,-7 21 0-16,-8 18-6 15,-20 16-20-15,-25 16 5 16,-28 18-12-16,-29 17-54 16,-23 27 42-16</inkml:trace>
  <inkml:trace contextRef="#ctx0" brushRef="#br0" timeOffset="-163912.48">26784 8269 72 0,'0'0'32'16,"0"0"-5"-16,0 0 15 16,0 0-40-16,0 0 47 15,-8 80 23-15,5-37-25 16,-2 3 1-16,1-1-37 0,0-1 0 16,1-3 4-1,2-5-7-15,-1-3-7 0,1-3-1 16,-2-4-9-16,3-4-48 15,0-7-69-15,1-10-69 16</inkml:trace>
  <inkml:trace contextRef="#ctx0" brushRef="#br0" timeOffset="-163389.47">26428 7892 42 0,'-84'67'46'16,"10"13"19"-16,9 8-37 15,12 6-14-15,12 2 27 16,10 8-23-16,10 1 20 16,11 2-13-16,7 10-21 15,3 3 17-15,12-6-4 16,27-9 41-16,23-20-33 16,20-19-19-16,12-19 2 0,14-18-5 15,8-29-3-15,14-17 17 16,9-42-15-16,2-24 8 15,-2-24-5-15,-5-10 0 16,-14-6-10-16,-11-8-1 16,-15 6-22-16,-15 6 18 15,-22 4-20-15,-19 8 2 16,-24-2 26-16,-14 11-12 16,-27-1 14-16,-33 9 9 15,-18 11-1-15,-20 9 3 16,-8 16-11-16,2 14 0 15,0 14-7-15,8 18 7 0,14 8-25 16,7 35-48-16,8 18-47 16,6 12-16-1</inkml:trace>
  <inkml:trace contextRef="#ctx0" brushRef="#br0" timeOffset="-162360.45">22999 11630 86 0,'0'0'78'16,"0"0"10"-16,0 0-58 15,6-110 31-15,21 81-30 16,14 2 17-16,11 10-7 16,4 8-36-16,2 9 20 15,-10 0-25-15,-9 15 0 16,-10 7 0-16,-10 6 2 15,-6 2-2-15,-9 4 0 16,-4 8 5-16,-11 8 3 16,-24 7-8-16,-5 3 1 15,0-6 6-15,14-5-3 16,12-14-4-16,12-3 0 0,2-6 2 16,3-2 1-16,16-4-3 15,7-8 0-15,5-6 1 16,9-6-1-16,11-6 0 15,9-23-10-15,7-13-30 16,5-14-23-16,2-12-25 16,1-11 65-16,-6-10-57 15,-13-5-37-15,-14-4 68 16,-17 3-4-16</inkml:trace>
  <inkml:trace contextRef="#ctx0" brushRef="#br0" timeOffset="-162037.76">23618 10933 38 0,'-123'0'19'15,"-31"13"42"1,-19 39-16-16,-10 30 29 16,-1 19-4-16,33 27-2 0,39 16-20 15,43 5-9-15,43 8-31 16,26-7-3-16,9-15 7 16,31-13-12-16,11-13 0 15,10-9 0-15,9-10 4 16,5 2-8-16,-2-7-10 15,4-19 4-15,7-15 10 16,9-34 0-16,12-20 3 16,3-47 9-16,-2-34 29 15,-5-26 0-15,1-18-31 16,2-25-4-16,-4-17-10 16,-1-17 4-16,-7-15-14 0,-9 5 12 15,-15 12-35-15,-23 20-12 16,-31 25-11-16,-17 16-45 15,-52 21-47-15,-30 19-1 16</inkml:trace>
  <inkml:trace contextRef="#ctx0" brushRef="#br0" timeOffset="-152864.55">862 909 44 0,'0'0'37'0,"0"0"7"15,0 0 10-15,0 0-19 16,0 0 25-16,0 0-38 16,0 0-16-16,-30-20-6 15,41 57-15-15,14 15 10 16,3 14 6-16,2 5-1 15,-3-2 16-15,1-2-16 16,-4-5 7-16,-3-2-7 16,0-3 0-16,-3-4-8 0,-5-6-15 15,1-8-116-15,-4-16 47 16</inkml:trace>
  <inkml:trace contextRef="#ctx0" brushRef="#br0" timeOffset="-152513.47">1224 1126 130 0,'0'0'102'16,"0"0"-87"-16,0 0 5 16,-1 83-13-16,1-38 6 0,0 3 19 15,0 3-28 1,12 3 0-16,10-5-4 0,-2-8 3 15,4-13-6-15,-2-14-1 16,0-11 4-16,-2-3 4 16,2-10-3-16,0-24 15 15,-5-9-3-15,-1-10-7 16,-4-3-6-16,-7 2 18 16,-5 2-18-16,0 3 34 15,-5 5-4-15,-14 7-25 16,-8 11 5-16,-6 11-4 15,0 10-12-15,-1 5 6 16,7 5-34-16,9 12-24 16,11 3-75-16,7 1-7 15</inkml:trace>
  <inkml:trace contextRef="#ctx0" brushRef="#br0" timeOffset="-151942.75">1690 883 230 0,'0'0'93'0,"0"0"-73"16,0 0-19-16,0 0 0 15,-43 93-1-15,40-57 0 0,3 0 5 16,0 0-5-16,0-5 2 15,7-9 2-15,4-11-7 16,-5-5 3-16,-2-6-6 16,1 0 4-16,2 0 1 15,2-20 1-15,3-2 31 16,0 1-30-16,-5 11-2 16,1 10-11-16,2 7-26 15,4 28 38-15,2 12 3 16,-4 9 31-16,-3 20 17 15,-6 18-35-15,-3 22 16 16,3 14 29-16,7 1-35 16,10-2 6-16,13-1-31 0,4-9-1 15,-3-5 0 1,-10-13 11-16,-15-22-11 0,-9-24 0 16,0-22 0-16,-24-12 8 15,-9-11-7-15,-9-5 53 16,-8-5-15-16,-1-1-19 15,2-24 22-15,0-13-42 16,5-14 0-16,8-21 0 16,11-19 1-16,9-19-3 15,16-16-11-15,0-8-25 16,22 2 11-16,14 2-23 16,10 14-22-16,10 10 12 15,3 6-73-15,4 10-22 16,7 5 34-16</inkml:trace>
  <inkml:trace contextRef="#ctx0" brushRef="#br0" timeOffset="-151462.69">1945 44 92 0,'-177'0'26'0,"-7"30"-5"16,-11 33-12-16,-19 23-8 0,-17 25 9 16,-12 23-5-1,1 17-2-15,38 7 8 0,62 10 33 16,60 2 72-16,58 17-57 16,18 21-33-16,6 16-25 15,0 12 9-15,24-13 1 16,54-14-17-16,62-17 6 15,55-26-20-15,28-24-8 16,9-23 0-16,-6-33-23 16,-7-31-13-16,-4-41-27 15,-5-34 58-15,-7-62 33 16,-9-47 1-16,-24-33 75 16,-25-9 21-16,-23-10-29 15,-28 5 0-15,-27-3-55 0,-25-1-4 16,-21-6-3-1,-21 6 1-15,-2 13 9 0,-38 7-13 16,-24 19 7-16,-15 7 12 16,-18 11-10-16,-12 15-12 15,-7 23 0-15,-7 26-8 16,-11 23-11-16,-8 27-82 16,-10 13-55-16,-15 44-22 15</inkml:trace>
  <inkml:trace contextRef="#ctx0" brushRef="#br0" timeOffset="-103396.38">12462 17291 14 0,'0'0'30'0,"0"0"-4"15,0 0-11-15,0 0-6 16,0 0-3-16,0 0-6 15,0 0-1-15,0 0-3 16,-6-3 4-16,6 20 4 16,4 5 25-16,4 3 2 15,2 6-2-15,2 2 8 16,-5 5-23-16,1-2 5 16,-2-2 0-16,0-4-19 15,1 0 11-15,-1-3-7 0,0-3-4 16,0-5 4-16,-1 1-1 15,4-4-3-15,-3-2 0 16,1-5-51-16,2-3-71 16</inkml:trace>
  <inkml:trace contextRef="#ctx0" brushRef="#br0" timeOffset="-102946.47">12806 17168 76 0,'0'0'48'16,"-28"93"1"-16,17-31 7 16,1 0-12-16,6-4-15 15,2-1-14-15,2-4-6 16,0-8-5-16,8-3-4 16,6-4 2-16,2-8 3 15,0-5-5-15,-3-12 0 0,4-13-9 16,-1 0-13-16,2-33 5 15,6-10 2-15,-8-7 15 16,-1 0 54-16,-10 9-11 16,-5 4-14-16,0 8-28 15,-15 9 11-15,-5 19 7 16,-5 1-19-16,3 21-3 16,4 12-44-16,4 1-29 15,11-5-31-15,3 0-63 16</inkml:trace>
  <inkml:trace contextRef="#ctx0" brushRef="#br0" timeOffset="-102513.8">13187 17152 210 0,'0'0'20'0,"0"0"-8"15,-50 80 27-15,33-40 10 16,3 1-2-16,2 1-17 16,5 0-28-16,4-1 15 0,1-6-7 15,2-2 2 1,0-9-12-16,0-9 6 0,3-5-8 15,3-10 2-15,5 0-10 16,7-14 10-16,7-18 30 16,0-11-20-16,-2 0 2 15,-2-1-6-15,-9 10-5 16,-4 14 0-16,-5 10 2 16,-3 10 34-16,0 0-37 15,2 0 0-15,-2 16-15 16,3 9 13-16,0 6 2 15,-1 5 0-15,-1-8-3 0,5-1 2 16,3-5-38 0,0-6-51-16,1-7-73 0</inkml:trace>
  <inkml:trace contextRef="#ctx0" brushRef="#br0" timeOffset="-101995.42">13545 17238 285 0,'0'0'20'0,"0"0"-19"15,0 0 11-15,0 0 34 16,0 0-3-16,0 0-9 16,0 79-32-16,0-73 7 15,0-6-2-15,0 0-1 0,0-3 76 16,0-19-28-16,0-9-53 15,0-12-2-15,0-8-7 16,4-3-23-16,14 5 23 16,2 5-30-16,0 8 31 15,0 7 7-15,-4 9-8 16,-5 8 8-16,-4 5 2 16,-5 5 6-16,-2 2 6 15,0 0-13-15,0 0 0 16,0 0-1-16,0 9-5 0,-11 10 3 15,-1 10 3 1,-2 0-1-16,5 1 0 0,6-2-5 16,3-1 2-16,0 0-4 15,6-2 7-15,5 2-4 16,1 1 4-16,-3-1 0 16,2 0 0-16,-5-5-37 15,-2-2 37-15,-1-3 0 16,-3-3 1-16,0-2 1 15,0-2-1-15,0 1 19 16,-7 4 9-16,-10-1-28 16,4 2-1-16,4-3-5 15,3-5-67-15,6-7-116 16</inkml:trace>
  <inkml:trace contextRef="#ctx0" brushRef="#br0" timeOffset="-101848.79">14016 17214 447 0,'0'0'132'15,"0"0"-132"-15,0 0-98 16,0 0 21-16,0 0-171 16</inkml:trace>
  <inkml:trace contextRef="#ctx0" brushRef="#br0" timeOffset="-96632.68">13242 18087 62 0,'0'0'12'16,"0"0"-12"-16,0 0 0 15,0 0 68-15,0 0-16 16,0 0 10-16,9 93-17 0,1-62-2 16,-2-1-18-16,-2 0-7 15,1-3 5-15,-2-3-14 16,-1-5-9-16,-1-7 13 16,-3-7-11-16,0-5 0 15,0 0 3-15,0 0 20 16,0-16 56-16,-10-20-53 15,-8-14-27-15,-1-10 6 16,0-6 0-16,2-8-14 16,-1 3-6-16,10 5-32 15,5 12 35-15,3 12-33 16,0 16 34-16,0 15-11 16,11 11 20-16,4 0-6 15,3 25 1-15,3 10 5 16,-1 4 16-16,-5 2-6 0,-4 0-2 15,-7 3 1-15,-4 5-5 16,0 5-2-16,0 3-2 16,-6-6-35-16,-1-8-156 15</inkml:trace>
  <inkml:trace contextRef="#ctx0" brushRef="#br0" timeOffset="-96221.73">13445 18190 163 0,'0'0'113'0,"0"0"-72"16,0 0-26-16,0 0 44 16,0 0 13-16,0 0-50 15,6-55-18-15,-12 57 14 16,-3 20-7-16,3 6 5 15,0 7-14-15,6-2 1 16,0-6-3-16,0-4-27 16,0-11-17-16,11-5 11 15,0-7-18-15,4 0 27 16,3-22 22-16,2-4 2 16,1-3 17-16,-5 5 24 15,-4 7-18-15,-6 8-15 0,-3 5-5 16,-3 1 15-16,0 3-12 15,1 0-5-15,1 0-2 16,-2 0-8-16,5 0 3 16,-1 0 3-16,-3 0-18 15,4 0-6-15,2 0 7 16,4 0-24-16,8 0-67 16,2-11-43-16</inkml:trace>
  <inkml:trace contextRef="#ctx0" brushRef="#br0" timeOffset="-95913.21">13700 17826 122 0,'0'0'193'0,"0"0"-123"15,0 0-64-15,0 0-2 16,0 0 115-16,3 123-75 16,-3-78-22-16,0 3-6 15,0-4-15-15,0-3 10 16,2-6-11-16,-1-7 0 15,1-12-4-15,-2-6-61 16,0-10-1-16,0 0 41 16,-8-13 6-16,0-4-47 15,0 2 66-15,3 3 19 16,4 8 51-16,1 0-23 16,0 2-47-16,0-2-1 15,9 0 1-15,10-4-7 16,3-2-6-16,0-7-93 0,1-3-79 15,-2-6 66-15,-4 0 67 16</inkml:trace>
  <inkml:trace contextRef="#ctx0" brushRef="#br0" timeOffset="-95790.63">13845 17979 60 0,'0'0'141'0,"0"0"-111"16,0 0-24-16,0 0 102 16,0 0-64-16,0 107-19 15,0-83-10-15,1-4-15 16,2-8 0-16,0-7-19 15,-3-5-128-15,2 0-78 0</inkml:trace>
  <inkml:trace contextRef="#ctx0" brushRef="#br0" timeOffset="-95680.78">13866 17770 400 0,'0'0'0'16,"0"0"-258"-16,0 0 121 15</inkml:trace>
  <inkml:trace contextRef="#ctx0" brushRef="#br0" timeOffset="-95333.65">14107 18061 147 0,'0'0'38'16,"0"0"-19"-16,0 0 114 16,21-82-76-16,-18 70-21 15,0 10-11-15,-3-2 1 16,2 4-15-16,-1 0-11 16,2 0-3-16,0 0-11 15,2 0 7-15,0 0-1 16,1 0 0-16,1 0 8 15,-1 4 0-15,1-4 3 16,2 2-3-16,-3 3 0 0,0-3 0 16,1 0-5-16,1 1 10 15,-1-3-10-15,1 0-10 16,2 0-39-16,2 0-23 16,-3 0-15-16,-1 0-10 15</inkml:trace>
  <inkml:trace contextRef="#ctx0" brushRef="#br0" timeOffset="-93413.57">14777 17427 352 0,'0'0'0'0,"0"0"-29"15,0 0 25-15,0 0 4 16,100-18 0-16,-76 17 0 15,-3 1-62-15,-9 0-92 16</inkml:trace>
  <inkml:trace contextRef="#ctx0" brushRef="#br0" timeOffset="-93085.63">14682 17502 63 0,'0'0'23'0,"0"0"-11"15,-29 89 1-15,26-61 19 16,3-3-15-16,0-2 2 16,0-6-6-16,5-3-12 15,10-3 5-15,7 0 27 16,2 2 4-16,4-6-8 16,1 6-27-16,-1 1 10 15,-4 5 7-15,-5 1-17 16,-10 0 21-16,-7 4-1 0,-2 2 10 15,-5-4 23 1,-10 0-18-16,-2-1-13 0,0-2 3 16,-1 0-17-1,1 2-1-15,1-3-9 0,0-2-2 16,6-3-2-16,2-4-66 16,3-5-52-16,4-4-82 15</inkml:trace>
  <inkml:trace contextRef="#ctx0" brushRef="#br0" timeOffset="-92222.66">13842 18533 242 0,'0'0'62'0,"0"0"-54"15,82-56 45-15,-32 30 37 16,18-4-78-16,18-4 35 15,20-11-26-15,21-2 4 16,16-6-25-16,11-3 0 16,3 0-13-16,-4 0-18 15,-8 6-4-15,-20 5 28 16,-19 11-40-16,-24 5-113 16,-25 14-1-16</inkml:trace>
  <inkml:trace contextRef="#ctx0" brushRef="#br0" timeOffset="-91910">14018 18526 31 0,'-97'27'106'0,"22"-4"-46"16,25-7-21-16,23-5-15 15,19-8 5-15,8 0-29 0,14-3 19 16,29 0-19 0,22-4 57-16,25-22-8 0,21-15-23 15,27-10-14-15,19-12 10 16,17-3-22-16,4-4-8 16,-8 8 0-16,-15-1 5 15,-22 10 2-15,-21 3-70 16,-20 8 26-16,-12 5 41 15,-9 7-29-15,-7-1-144 16,-4 2 53-16</inkml:trace>
  <inkml:trace contextRef="#ctx0" brushRef="#br0" timeOffset="-91630.38">16232 17495 163 0,'0'0'0'0</inkml:trace>
  <inkml:trace contextRef="#ctx0" brushRef="#br0" timeOffset="-89774.86">7599 14265 76 0,'0'0'148'0,"0"0"-46"15,0 0-63-15,0 0-30 16,0 0 11-16,33-115 15 0,2 65-19 16,10-13 11-16,13-9-3 15,6-4 0-15,13 0 1 16,8 2-10-16,6-1-5 16,3 0-10-16,-3 4-15 15,-5 5 7-15,-14 8-34 16,-19 14-1-16,-23 19-2 15,-30 18 12-15,-14 7-81 16,-39 25-17-16,-15 12 28 16</inkml:trace>
  <inkml:trace contextRef="#ctx0" brushRef="#br0" timeOffset="-89423.6">7623 13679 213 0,'0'0'49'0,"0"0"-24"15,0 0-25-15,0 0 2 16,0 0 21-16,0 0-17 15,-2 8-6-15,7 44 0 0,4 19 38 16,-1 17 13 0,-5 9-35-16,3-5-13 0,-2-11 5 15,5-20-7-15,-1-14 0 16,-1-15-1-16,5-12 3 16,0-7-10-16,6-6 8 15,7-7-1-15,8-6 8 16,10-18-8-16,11-17-44 15,6-7-143-15</inkml:trace>
  <inkml:trace contextRef="#ctx0" brushRef="#br0" timeOffset="-87901.38">9675 12234 24 0,'0'0'40'16,"0"0"1"-16,0 0-5 15,0 0 3-15,0 0 12 16,0 0 5-16,36 113 7 16,-63-74-29-16,1 1-9 0,1-4-2 15,4-4 4-15,8-5-20 16,4-8 26-16,9-3-30 16,0-4 4-16,0-2-4 15,9-1 5-15,12-6-6 16,13-3 3-16,9 0-10 15,11-5-1-15,3-16-93 16,-1-2-58-16,1-7-72 16</inkml:trace>
  <inkml:trace contextRef="#ctx0" brushRef="#br0" timeOffset="-87547.5">10251 12046 351 0,'0'0'68'0,"-63"79"-66"16,24-21 32-16,5 3-11 15,8-5-15-15,10-6 4 16,10-6-7-16,6-2-5 16,0-8 0-16,5-12 4 15,7-3-15-15,1-11 11 16,-2-6-8-16,2-2-17 15,3-5-21-15,4-21 29 16,-1-10 9-16,2-3 8 0,-3 1 9 16,-5 11 4-1,-5 10 18-15,-5 11-1 0,1 6 15 16,-1 0-45-16,2 19-18 16,1 8 18-16,1 8 4 15,2 3-4-15,-3 0 0 16,0-5-40-16,0-3-68 15,0-6-61-15</inkml:trace>
  <inkml:trace contextRef="#ctx0" brushRef="#br0" timeOffset="-87124.19">10467 12412 54 0,'0'0'84'0,"0"0"-23"16,0 0 0-16,0 0 5 16,0 0 32-16,0 0 10 15,-46 48-61-15,43-68-33 16,0-11-14-16,1-6 6 16,2-6-8-16,0-4 2 15,0 5-23-15,11 5 17 16,5 6-10-16,2 6 16 15,0 2-6-15,1 9 6 0,-5 5-12 16,-4 5 6 0,-4 4 3-16,-1 0-3 0,-5 1-30 15,0 16 22-15,0 5 5 16,-15 6 9-16,0 3 7 16,-3 6-7-16,3-3 0 15,9 5-8-15,-3-1 5 16,5-3 1-16,2-2 1 15,1-10 2-15,1-7-5 16,0-5 4-16,0-5-23 16,10-6-8-16,8 0-58 15,3 0-146-15</inkml:trace>
  <inkml:trace contextRef="#ctx0" brushRef="#br0" timeOffset="-86892.58">10649 12260 57 0,'0'0'87'0,"0"0"-19"15,0 81-43-15,0-57-24 16,0-1 41-16,0-6-9 16,-2-6-16-16,-1-6-3 15,2-4-14-15,-1-1-12 16,0 0 12-16,2-17 0 15,0-9-27-15,0-5-34 16,16-1 21-16,2 1-13 0,0 6-56 16</inkml:trace>
  <inkml:trace contextRef="#ctx0" brushRef="#br0" timeOffset="-86572.43">9457 13054 119 0,'0'0'94'16,"0"0"-38"-16,130-52 30 15,-47 16-9-15,26-7-26 16,24-11-31-16,22-6-17 16,6 2-3-16,4 3-15 15,-5 9-106-15,-18 8-148 16</inkml:trace>
  <inkml:trace contextRef="#ctx0" brushRef="#br0" timeOffset="-85813.35">9739 13037 74 0,'0'0'106'16,"0"0"-50"-16,0 0-18 16,0 0-38-16,0 0 11 15,0 0 5-15,15 100 2 16,-2-59 2-16,2-5-19 16,0-5 2-16,1-11 0 15,-2-5-3-15,1-8 0 16,-5-7-2-16,4 0 8 0,4-25 35 15,2-7-26-15,0-13 2 16,-2-5-20-16,-6-5 6 16,-11-1 48-16,-1 5 2 15,-13 13-31-15,-17 14-12 16,-4 13-10-16,1 11-5 16,4 0-15-16,9 20-41 15,12 1-31-15,8 2-50 16,0-5-97-16</inkml:trace>
  <inkml:trace contextRef="#ctx0" brushRef="#br0" timeOffset="-85625.68">10134 12884 321 0,'0'0'145'15,"0"0"-145"-15,0 0-7 16,0 0-3-16,0 0 8 15,20 93 2-15,-19-60 16 16,2 4-16-16,0-1-4 16,3 3-83-16,3-6-18 15,1-6-120-15</inkml:trace>
  <inkml:trace contextRef="#ctx0" brushRef="#br0" timeOffset="-85235.23">10354 13016 245 0,'0'0'130'0,"0"0"-121"15,0 0 41-15,0 0-35 16,0 0 12-16,0 0-4 16,-78 80-21-16,69-51 8 15,5-6-9-15,2-6-2 16,2-5-2-16,0-9 3 15,0-1-6-15,0-2 4 16,0 0 2-16,13-20 9 0,4-10-9 16,4-7-7-16,-3-4 1 15,1-4-28-15,-1-5 33 16,-3 5-1-16,-4 3 2 16,-4 15 2-16,-4 14 24 15,-2 8 22-15,-1 5-9 16,0 0-39-16,2 5 0 15,1 14-15-15,1 5 15 16,1 4 6-16,5 1-6 16,-1-4-11-16,3-3-42 15,4-6-41-15,3-5-81 16,3-8-57-16</inkml:trace>
  <inkml:trace contextRef="#ctx0" brushRef="#br0" timeOffset="-84636.38">10721 12917 186 0,'0'0'0'16,"0"0"-7"-16,0 0 1 0,0 0 6 16,91-66-131-16</inkml:trace>
  <inkml:trace contextRef="#ctx0" brushRef="#br0" timeOffset="-84479.71">10851 12691 123 0,'0'0'72'16,"0"0"-61"-16,0 0-11 16,0 0 1-16,0 0 6 15,0 0-7-15,43 74-6 16,-36-60-55-16,-4-3-86 16</inkml:trace>
  <inkml:trace contextRef="#ctx0" brushRef="#br0" timeOffset="-83616.79">11110 12400 176 0,'0'0'141'0,"0"0"-121"0,0 0-18 15,0 0-2-15,0 0 48 16,0 0-13-16,58-38-27 16,-27 26-8-16,1 1-115 15,-4 1-37-15,-5-3-11 16</inkml:trace>
  <inkml:trace contextRef="#ctx0" brushRef="#br0" timeOffset="-83376.78">11224 12379 37 0,'0'0'66'0,"0"0"-33"16,-44 91-5-16,35-63-11 0,-1-1 12 15,5 1-15-15,-1-3-9 16,0 1 7-16,0-1-12 16,-2-4 0-16,3-4 4 15,1-4 0-15,2-6 1 16,2 0 17-16,0-4-10 15,0-3-7-15,18 0-3 16,12 0 20-16,7-15-22 16,6-11-19-16,2-1-78 15,-3-1-25-15</inkml:trace>
  <inkml:trace contextRef="#ctx0" brushRef="#br0" timeOffset="-83084.56">11440 12501 34 0,'0'0'169'0,"0"0"-84"16,0 0-62-16,0 0-19 15,0 0 25-15,0 0 5 16,-14 45-11-16,10-35-21 16,4-6 9-16,-2-3-9 15,2-1-1-15,0 0 23 16,0 0 20-16,0-13-9 16,3-3-29-16,8-1-5 15,5 2-1-15,-1 2 0 16,1 4-3-16,-2 8 3 15,-2 1 0-15,-2 0-3 16,1 7-5-16,1 6 8 0,-2-3 0 16,2-1-10-1,3-6-26-15,6-3-36 0,0 0-22 16,1-5 21-16,0-17-24 16,0-2 26-16,0-8 11 15</inkml:trace>
  <inkml:trace contextRef="#ctx0" brushRef="#br0" timeOffset="-82912.56">11781 12155 85 0,'0'0'213'16,"0"0"-101"-16,0 0-99 15,0 0 4-15,0 0 18 16,-14 91 17-16,6-52-35 16,0-1-10-16,1 0-6 15,1-5-1-15,2 1 8 16,1-12-16-16,0-7-36 0,1-5-51 15,2-10-41-15,0 0-82 16</inkml:trace>
  <inkml:trace contextRef="#ctx0" brushRef="#br0" timeOffset="-82432.83">11726 12393 117 0,'0'0'111'16,"0"0"-45"-16,0 0-42 16,0 0 10-16,0 0 1 15,0 0-34-15,96-36-2 16,-74 30-5-16,-1 2-25 15,3-4-2-15,-3 1-41 16,-3-3-7-16,-4 3 62 0,-4-2 19 16,-4 3 10-16,-5 0 11 15,-1 2 22-15,0 1 39 16,0 3-28-16,-3 0-13 16,-12 5-3-16,-4 13-12 15,-2 5-1-15,10-3-13 16,4-1-12-16,7-6-2 15,0-4-5-15,0 0 7 16,0-4-1-16,10-1-6 16,5-4-8-16,3 0-18 15,3-10 7-15,4-13-7 16,-5-5 33-16,4-6 0 16,-5-6 11-16,-1-9-11 15,-2-6 31-15,-2-6-25 16,-2 4 3-16,-2 11 3 0,-5 13 17 15,-2 17 22-15,-3 13 21 16,0 3-61-16,-2 29 6 16,-13 13-17-16,-1 9 38 15,4 2-9-15,6-5-23 16,6 0 4-16,0-5-10 16,15-8-4-16,7-8-28 15,3-10-55-15,1-7 5 16,-5-6-35-16,-5-3-138 15</inkml:trace>
  <inkml:trace contextRef="#ctx0" brushRef="#br0" timeOffset="-174880.42">3858 7193 42 0,'0'0'50'0,"0"0"6"16,0 0-25-16,0 0 8 16,0 0 11-16,0 0-36 15,116-34-9-15,-55 34-4 16,17 0 9-16,12 0-20 15,14 0 10-15,5 0 0 16,1 0 1-16,-10 0-1 16,-13-5-19-16,-14-6 10 15,-18-1-4-15,-22 3 13 16,-27-1 0-16,-12 4-7 16,-52 2-34-16,-26 3 41 15,-26 1 8-15,-19 0 6 0,-4 2-3 16,1 15 10-16,8 2 0 15,21 1-3-15,31 0 9 16,28 0-20-16,33-1-3 16,11 3-4-16,39 1-1 15,27-5 1-15,17-5 0 16,16-9 1-16,12-4-1 16,7 0 5-16,2-19-3 15,-7-8 2-15,-19-1 6 16,-30 3-6-16,-29 10 3 15,-34 2-2-15,-11 6 24 16,-42 0-29-16,-28 6-6 0,-25 1-21 16,-12 0-23-1,2 0 34-15,15 0 11 0,20 0 5 16,20-3 8-16,26-7-5 16,16-3-1-16,18-1-2 15,19-5-89-15,29-4-59 16,14-4 103-16,9 1 21 15,-4 1 24-15,-9 0 0 16,-13 1 3-16,-20 1 48 16,-10 3 18-16,-14 4 40 15,-1 6-42-15,-31 5-47 16,-30 5-20-16,-24 12 1 16,-15 13-2-16,-3 4 1 0,12 0 0 15,18-8 2 1,24-3-2-16,23-4 3 0,16-4-9 15,10 2 2-15,25-1-24 16,32-5 10-16,29-1 2 16,19-5-13-16,20 0-60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6:01:55.833"/>
    </inkml:context>
    <inkml:brush xml:id="br0">
      <inkml:brushProperty name="width" value="0.05292" units="cm"/>
      <inkml:brushProperty name="height" value="0.05292" units="cm"/>
      <inkml:brushProperty name="color" value="#FF0000"/>
    </inkml:brush>
  </inkml:definitions>
  <inkml:trace contextRef="#ctx0" brushRef="#br0">11608 6120 88 0,'0'0'23'0,"0"0"50"0,0 0 4 15,0 0-14-15,0 0-4 16,0 0 7-16,0 0-28 16,0 0-36-16,-6 1-2 15,70 11 2-15,32-3-2 16,35-5 5-16,42-4-5 15,27 0-3-15,12-10-20 16,-6-4-27-16,-16 3-2 16,-25-1 17-16,-25-1 9 15,-26 0-25-15,-29 5 3 16,-24-1 22-16,-25 5-5 0,-29 1-120 16</inkml:trace>
  <inkml:trace contextRef="#ctx0" brushRef="#br0" timeOffset="275.58">12105 6088 12 0,'-185'4'27'15,"12"8"28"-15,15 5-17 16,24 4 11-16,22-1-4 16,37-6 9-16,32-5-4 15,36 2-10-15,20 3-28 16,48 1 0-16,36 2 41 0,33-9-11 15,34-8-30-15,31-2-1 16,31-19-11-16,24-3 0 16,4-1 0-16,-5-1 0 15,-24 7-1-15,-31 2-4 16,-25 5-9-16,-35 4-3 16,-31 2-4-16,-33 2-9 15,-39 4-23-15,-31 0-105 16</inkml:trace>
  <inkml:trace contextRef="#ctx0" brushRef="#br0" timeOffset="39298.18">15419 6588 107 0,'0'0'60'0,"0"0"-15"15,0 0-28-15,0 0 30 16,0 0 22-16,-93-53-23 15,75 46-28-15,-1-3 6 16,3 5-16-16,-2-2 9 16,-2 3-8-16,-7 2-9 15,-9 2 0-15,-17 0-5 16,-13 3-35-16,-17 12-16 16,-19-2-27-16,-11-5 70 15,-8 2 13-15,-6-3 63 0,2 2-38 16,4 3-8-16,5-1 14 15,8 0-15-15,13-2-16 16,11 1 6-16,17 3-6 16,15-1 1-16,13 1-3 15,9-1 2-15,6 3-21 16,9-1-30-16,4-3-3 16,3 2 14-16,3 0-10 15,1-4 2-15,1 1 19 16,-3-3 9-16,0 1-31 15,-1-3-12-15</inkml:trace>
  <inkml:trace contextRef="#ctx0" brushRef="#br0" timeOffset="39711.48">13598 6545 0 0,'0'0'12'16,"0"0"2"-16,0 0 40 0,0 0-21 15,0 0-15-15,0 0-15 16,-14 47 0-16,2-10 19 16,-3 0-8-16,0 1-2 15,-3-3 6-15,3-6 10 16,-1-1 4-16,4-9 0 16,0-1-13-16,7-5 6 15,2-3-12-15,3-3-7 16,0-2 6-16,17-5-6 15,20 0 24-15,26-2 19 16,19-19-49-16,8 1 0 16,6-2-78-16,-7 3-161 15</inkml:trace>
  <inkml:trace contextRef="#ctx0" brushRef="#br0" timeOffset="43317.82">15843 7695 35 0,'0'0'32'15,"0"0"10"-15,0 0-25 16,0 0 1-16,0 0-7 16,0 0 18-16,0 0 4 15,0-16-3-15,0 16-23 16,0 0-7-16,0 2-6 15,-15 18-7-15,-14 6 10 16,-16 4 1-16,-14 1-4 16,-11 0 6-16,-5-1 31 15,-4-2 16-15,-3 1 1 16,-8 4-14-16,-10-1-26 0,-7 0-3 16,-5 3-5-16,0-6 0 15,8-1 1-15,8-3-1 16,13-5-4-16,10-3 0 15,7-4-14-15,6-5 8 16,-2-3-10-16,5-2 17 16,6-1 3-16,8 0 10 15,15 4-1-15,5-2-9 16,-1 3-5-16,1 0-18 16,0 1-7-16,8-3 26 0,5-1 0 15,5 0 7-15,5-4-3 16,0 0 0-16,0 0-46 15,2 0-24-15,13 0 50 16,-2-3-35-16</inkml:trace>
  <inkml:trace contextRef="#ctx0" brushRef="#br0" timeOffset="43655.42">14158 8071 116 0,'0'0'0'16,"0"0"4"-16,0 0-6 15,0 0 4-15,-33 103 19 16,12-77 33-16,-1-4-12 16,4-2 0-16,2-2-8 15,4-1-17-15,6-2 0 16,6-6-13-16,0 3-4 0,21-4 0 16,23-5-2-1,19-3 0-15,15-2-19 16,13-19-113-16</inkml:trace>
  <inkml:trace contextRef="#ctx0" brushRef="#br0" timeOffset="48516.41">16990 8595 4 0,'0'0'60'16,"0"0"-5"-16,0 0-24 16,0 0 3-16,0 0-21 15,0 0-10-15,0 0-3 16,0 12-2-16,0 3 2 15,-15 5 9-15,-9 5 9 16,-12 10 6-16,-13 10-24 16,-12 12 0-16,-14 10-21 0,-11 6-52 15,-8 1 59 1,-8-7 14-16,-5-8 16 0,-2-11 31 16,1-6 1-16,4-2-11 15,7-4-5-15,6-3-15 16,15-5 10-16,9-6-10 15,16-5-16-15,5-1 5 16,13-4-5-16,9-5-1 16,11-1 0-16,8-4 2 15,5-2 6-15,0 0-7 16,0 0 0-16,0 0-2 16,0-3-38-16,5-9-72 0,4-4-83 15</inkml:trace>
  <inkml:trace contextRef="#ctx0" brushRef="#br0" timeOffset="48890.28">15589 9281 95 0,'0'0'80'0,"0"0"-38"16,0 0-39-16,0 0 14 15,0 0-5-15,-11 87 19 16,0-43-2-16,0-3-25 16,2-7 2-16,9-8-6 15,0-4 1-15,0-6 6 16,22-3-7-16,13-7 0 16,10-6 0-16,8 0-71 15,2-5-154-15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41:43.010"/>
    </inkml:context>
    <inkml:brush xml:id="br0">
      <inkml:brushProperty name="width" value="0.05292" units="cm"/>
      <inkml:brushProperty name="height" value="0.05292" units="cm"/>
      <inkml:brushProperty name="color" value="#FF0000"/>
    </inkml:brush>
  </inkml:definitions>
  <inkml:trace contextRef="#ctx0" brushRef="#br0">16829 1415 29 0,'0'0'87'0,"0"0"35"0,0 0-34 16,0 0-49 0,0 0-27-16,0 0 17 0,50-13-8 15,-14 10-3-15,2-1-14 16,3 0-4-16,-5-3-9 15,-6 0-300-15</inkml:trace>
  <inkml:trace contextRef="#ctx0" brushRef="#br0" timeOffset="201296.31">8538 16352 87 0,'0'0'129'0,"0"0"-79"16,0 0-50-16,0 0-2 15,0 0 2-15,0 0 11 16,27 86-6-16,-18-59-4 15,4-1 6-15,-5-2-7 16,-4-5 1-16,-1-5 5 16,-1-8-6-16,-2-6 6 15,0 0-3-15,0 0 17 0,0-7 48 16,-8-12-51-16,-5-2-10 16,-2-3-7-16,6 0-9 15,3 5 3-15,3 4-14 16,3 4 11-16,0 6-5 15,0 5-24-15,10 0-3 16,4 0-5-16,-2 0 2 16,-2 0-14-16,-2 3 1 15,-5 4-3-15</inkml:trace>
  <inkml:trace contextRef="#ctx0" brushRef="#br0" timeOffset="121830.9">21392 1189 5 0,'0'0'71'0,"0"0"-6"16,0 0-22-16,0 0-1 15,-110-2 8-15,64 14-17 0,-13 15 16 16,-2 12-23-16,-4 18-9 16,-1 12 4-16,11 9-20 15,6 5 11-15,11-1-12 16,12 3 1-16,9-1-2 15,10-2 1-15,7-4 0 16,1-11-13-16,20-12 19 16,7-8-12-16,2-12 5 15,2-14-10-15,2-10 11 16,6-11 3-16,11-6 0 16,7-28 5-16,9-17 0 15,8-13-8-15,2-15 0 16,0-9 0-16,-6-8-5 0,-7-2 1 15,-14-1 4 1,-16 6-2-16,-18 4 1 0,-16 13-3 16,-27 9 4-16,-25 16-48 15,-13 11-14-15,-3 13-72 16,7 13-38-16</inkml:trace>
  <inkml:trace contextRef="#ctx0" brushRef="#br0" timeOffset="122158.77">22174 1147 306 0,'0'0'32'16,"-82"30"-28"-16,23 2-2 16,-5 6 4-16,-4 13 16 15,4 14 23-15,8 11-27 16,9 9 12-16,9 1-12 16,9 3-2-16,5 4-4 15,8 0-7-15,10-1 3 16,6-5-8-16,0-9 0 15,24-8-8-15,7-13-67 0,12-12-21 16,6-15-56-16</inkml:trace>
  <inkml:trace contextRef="#ctx0" brushRef="#br0" timeOffset="122564.99">22401 1823 101 0,'0'0'17'16,"0"0"-12"-16,-16 86 10 0,4-58 6 16,1-1 9-16,-1-6 4 15,6-5-22-15,1-8 0 16,3-4 5-16,2-4-17 15,0 0 31-15,0-4 57 16,3-18-29-16,15-14-46 16,9-10-13-16,5-9 0 15,7-4-8-15,9 2 8 16,0 10-14-16,4 12-2 16,-3 17 16-16,-4 15-1 15,-6 3 1-15,-5 31 0 16,-7 16 3-16,-9 9-3 0,-12 4 0 15,-6 0 3 1,-2-4 7-16,-20-6-15 0,-5-5 5 16,-1-5-40-16,-1-8-33 15,2-8-104-15</inkml:trace>
  <inkml:trace contextRef="#ctx0" brushRef="#br0" timeOffset="122820.9">23535 1303 6 0,'0'0'195'0,"12"85"-170"15,-12-2 16-15,0 21 25 0,-9 4 1 16,-24 7-37-16,-10 0-15 15,-9-5-13-15,-6-8 13 16,-4-13-15-16,1-9 1 16,0-8-11-16,4-7-17 15,16-10-124-15,14-14-60 16</inkml:trace>
  <inkml:trace contextRef="#ctx0" brushRef="#br0" timeOffset="123144.89">25121 1621 18 0,'0'0'156'15,"0"0"-145"-15,-109 109 7 16,51-47 5-16,-8 18 21 16,-4 8 19-16,-6 14 8 15,1 7-7-15,7 1-46 0,12-4-2 16,19 0-16-16,21-8 3 16,16-6-6-16,3-5 3 15,21-11-1-15,2-13-55 16,4-11-34-16,5-19-60 15,4-17 4-15</inkml:trace>
  <inkml:trace contextRef="#ctx0" brushRef="#br0" timeOffset="123746.1">25151 1801 137 0,'0'0'51'0,"-85"-21"22"0,36 22-39 16,-11 39-8-16,-6 21 19 15,-4 17 2-15,3 11 12 16,6 3-38-16,10-1-9 15,9 0 19-15,11-11-29 16,9-1-1-16,8-3 1 16,7 0 1-16,7-1-6 15,0-3 3-15,11-11 0 16,18-16-14-16,7-20 19 16,13-19-5-16,21-6 51 15,12-31-26-15,15-21-12 16,6-20-13-16,0-18 0 15,-4-6-6-15,-5-12 6 0,-15 3-15 16,-18 1-6-16,-21 0-9 16,-21 4 15-16,-19 2-8 15,-14 8 12-15,-36 23-4 16,-22 17 8-16,-16 25-42 16,-6 20-11-16,11 5-30 15,17 9 16-15,29 10-62 16</inkml:trace>
  <inkml:trace contextRef="#ctx0" brushRef="#br0" timeOffset="124064.87">26240 1789 20 0,'0'0'125'16,"-103"147"-29"-16,31-47-11 16,-7 10-2-16,-10 14-6 15,-1 8-15-15,5 11-36 16,15 7-14-16,13-10-11 0,20-11-1 15,13-13 0 1,15-18 7-16,9-14-21 0,3-18-32 16,21-22-42-16,10-20-28 15,14-24-73-15</inkml:trace>
  <inkml:trace contextRef="#ctx0" brushRef="#br0" timeOffset="124275.27">26568 2638 260 0,'0'0'7'16,"-37"104"49"-16,10-40-36 0,-2-1 11 16,4-11-21-16,1-9-9 15,8-7 11-15,3-13-11 16,5-9-2-16,3-8-14 15,5-6-90-15,0-10-133 16</inkml:trace>
  <inkml:trace contextRef="#ctx0" brushRef="#br0" timeOffset="124567.14">27410 2210 84 0,'35'88'65'0,"0"23"2"15,-7 18-4-15,-12 15-36 16,-16 6 42-16,-1-2-20 16,-32-8-39-16,-7-21 26 15,-4-20-21-15,-3-18-2 16,-6-13-4-16,-6-13-3 15,-12-8-6-15,-9-5 0 16,-9-10 0-16,-10 0-20 16,-13-3-44-16,-14-4-47 15,-24 2 30-15,-24-5-72 0</inkml:trace>
  <inkml:trace contextRef="#ctx0" brushRef="#br0" timeOffset="125055.14">23725 3594 357 0,'0'0'40'0,"0"0"-21"16,0 0-18-16,0 0 2 15,81-48 24-15,3 44-4 16,40 4 1-16,48 0 37 15,44 18-55-15,36 20 6 16,25 9 0-16,10 6-11 16,-1 4 3-16,-13-2-4 15,-25-2 0-15,-27-4 12 16,-32-9-12-16,-28-10-2 0,-31-3-1 16,-30-9 6-16,-24-4-9 15,-22-3-1-15,-21-8 7 16,-14 2 7-16,-14-4-5 15,-5-1-4-15,0 0-34 16,-27 0-33-16,-31 0-25 16,-32-11-54-16,-29-22-99 15</inkml:trace>
  <inkml:trace contextRef="#ctx0" brushRef="#br0" timeOffset="125616.75">20836 3066 62 0,'0'0'30'0,"-113"-27"-3"15,47 25-27-15,-4 2-2 16,3 0 2-16,7 0 8 16,14 0 53-16,13-4 14 15,15 2 2-15,11 2-27 16,7 0-14-16,0 0-2 16,0 0-20-16,10-1-14 15,30-1 15-15,33-2-15 16,45-2 60-16,40-2-55 0,41 3 11 15,34 4-11-15,19 1-5 16,18 0 0-16,3 7 0 16,-7 10-4-16,-10-1-6 15,-26 1-15-15,-24-2 4 16,-27-4-17-16,-29-2-15 16,-26-1 0-16,-31 2-9 15,-41-1-54-15,-37 0-18 16</inkml:trace>
  <inkml:trace contextRef="#ctx0" brushRef="#br0" timeOffset="127786.14">22379 1645 14 0,'0'0'34'0,"0"0"-22"16,0 0 0-16,0 0 27 16,0 0-33-16,0 0 12 15,0 0-18-15,0 45 28 0,-4-16-12 16,-4 7 0-1,-6 11-16-15,-3 2 0 0,-7 3-25 16,1-4-145-16</inkml:trace>
  <inkml:trace contextRef="#ctx0" brushRef="#br0" timeOffset="130029.35">21394 3378 26 0,'0'0'22'16,"0"0"-3"-16,-37 82-14 15,32-61 12-15,4 5-17 16,-4 7 2-16,-2 21 26 16,-8 22-6-16,-3 17-12 15,-6 14-5-15,-1 8-1 16,1 2-3-16,3 1 2 15,-4 7 5-15,1 7 9 16,-4 9-12-16,-7 8 12 16,-1 11-6-16,-3 2-3 0,6-6-5 15,8-12 2-15,9-24-4 16,7-14 2-16,4-11 2 16,1-11-3-16,-1-8-2 15,-3-4 8-15,-3-7 40 16,-1-7-45-16,-1-10 7 15,4-6 12-15,-3-5-19 16,6-7 4-16,-2-2-1 16,4-5-2-16,-1-3 26 15,1 0-11-15,0 3 8 16,-1-1-4-16,2-2-21 16,-1-1 12-16,1-1-3 15,0-4-11-15,1-4 6 16,2 1-6-16,0 0 0 15,0 1 0-15,-3 0 0 0,0-4 0 16,-3 2-5 0,2-4 4-16,-1 0-6 0,1-5 7 15,2-1 0-15,1 0 6 16,-2 0-4-16,0 0-4 16,0-7 0-16,-1 4-18 15,2 3 18-15,-1 0-3 16,-3 0-12-16,-2 0 1 15,1 0 7-15,-3 0 9 16,1 0 0-16,1 0 3 16,-1 0-1-16,0-3-2 15,2-7 0-15,1 2 10 0,0-2-4 16,2 3 31 0,2 6-3-16,1 1-9 0,1 0-14 15,0 0-11-15,0 11-4 16,0 11-2-16,0 3 12 15,0 0-6-15,1-3 0 16,9-6-12-16,2-10 7 16,4-5-35-16,4-1 24 15,5-1-4-15,4-14 22 16,-4 1-4-16,-8-1 3 16,-6 4-1-16,-6 4 30 15,-4 0-23-15,-1 4 2 16,0-1 2-16,0 2-11 15,-17 2-3-15,-6 0-132 0,-5 5-230 16</inkml:trace>
  <inkml:trace contextRef="#ctx0" brushRef="#br0" timeOffset="132638.14">19654 7433 81 0,'0'0'104'0,"0"0"-19"15,0 0-8-15,0 0-35 16,0 0 6-16,0 0-17 0,-92-79-21 15,72 79 6-15,-5 0-11 16,-5 11 2-16,-1 8 15 16,3 6-14-16,1 4 3 15,5 3-10-15,6 6 4 16,3 5-4-16,6 2-1 16,4 1 0-16,3-3 1 15,0-9 2-15,0-9-6 16,10-10 2-16,2-9-12 15,5-6 8-15,2 0-5 16,4-8 5-16,3-19 2 16,0-7 6-16,-4-4 1 0,-3-3-4 15,-7 0 4-15,-1 1-4 16,-3 10 0-16,-3 5 0 16,-4 12 19-16,-1 9-5 15,0 4 12-15,0 0-26 16,0 12-13-16,0 19 12 15,-7 8-1-15,0 4 2 16,2 0 5-16,4-3-1 16,1-5-4-16,0 0 0 15,0-7 1-15,0-1-3 16,6-5-10-16,1-5-10 16,0-4-4-16,-1-11-14 15,2-2 14-15,5 0 14 0,1-15 12 16,5-7 11-16,-1-11-2 15,1-6 4-15,-1-2 28 16,-1-6-29-16,2 2 1 16,1 2-3-16,2 6-8 15,3 7 1-15,1 10-3 16,-4 9-3-16,2 11 3 16,-2 0-5-16,-3 21 5 15,-6 7-4-15,-9 7 1 16,-4 3 3-16,0 0 0 15,-6-2 0-15,-10-5 1 16,-1-9 3-16,-2-4-2 0,1-6 1 16,0-7-1-1,1 0 13-15,3-5-2 0,2 0 8 16,2 0 5-16,3 0-12 16,3-6 10-16,2 2-5 15,2 2-1-15,0 2-3 16,0 0-15-16,0 0-14 15,2 12-1-15,19 8-4 16,5 4 13-16,3-5-34 16,4-5-3-16,-5-5 34 15,1-9-14-15,-2 0 23 16,-2-3 4-16,2-18-3 16,-5-3 1-16,-2-1 1 15,-4-3 0-15,-7 0-4 16,-5 4 1-16,-2 5-81 0,-2 0-238 15</inkml:trace>
  <inkml:trace contextRef="#ctx0" brushRef="#br0" timeOffset="133951.01">20736 7920 116 0,'0'0'151'0,"0"0"-132"15,0 0-5-15,0 0 32 16,0 0-32-16,51-118-2 16,-24 58 4-16,-1-10-2 0,1-6-6 15,-3-1-3-15,-3-7 21 16,-3 2-17-16,-8 10 17 16,-5 19-22-16,-4 21 28 15,-1 19 26-15,0 13-51 16,0 7-7-16,-12 29-8 15,-7 19 8-15,1 7 4 16,2 3-4-16,4-3 0 16,3-1-1-16,3-2 6 15,1-4-3-15,4-9-2 16,-2-9-4-16,1-13 1 16,2-12 3-16,-1-6-2 15,-4-6-5-15,-3-8 7 16,-6-19 7-16,-5-12-7 0,1-8 2 15,-2 1-5-15,7 5 8 16,1 12-5-16,8 15 2 16,1 6 1-16,3 8-3 15,0 0-3-15,0 9-21 16,4 14 10-16,14-1 2 16,6-4-36-16,11-8-4 15,4-10 5-15,3-2 6 16,4-24 33-16,-1-12 8 15,3-6 27-15,-5-4-13 16,0-6-1-16,-8 2 20 16,-9 7 10-16,-7 8-12 0,-9 15 17 15,-4 10-8-15,-6 12 32 16,0 15-72-16,0 24 0 16,-9 15 4-16,-7 6-2 15,-2 0 4-15,0 2-6 16,3-5 7-16,3-8-8 15,3-7 1-15,5-15 0 16,4-15-3-16,0-11 2 16,0-1 1-16,16-19 5 15,12-21-5-15,10-12-3 16,2 3-1-16,-2 9 4 16,-9 15 3-16,-14 12 0 15,-10 12 3-15,-4 1-6 0,2 0-13 16,0 14 11-1,4 6-1-15,-2 2 3 0,-1-1 3 16,4-5 1-16,-1-5-6 16,5-7 2-16,5-4-11 15,5-2 10-15,5-23 1 16,3-9 0-16,-4-5-1 16,-2 0 3-16,-9 8 4 15,-7 9-5-15,-7 14 12 16,-1 8 22-16,0 0-35 15,-9 24 1-15,-10 13-1 16,-4 12 8-16,3 6 0 16,3 2-7-16,13-4-1 15,4-7-7-15,13-14-89 0,17-18-102 16</inkml:trace>
  <inkml:trace contextRef="#ctx0" brushRef="#br0" timeOffset="134512.66">22289 7361 486 0,'0'0'19'15,"0"0"-19"-15,0 0 0 16,-33 90 0-16,22-61 4 16,3 0-4-16,3-2 4 15,4 0-2-15,-1-4-2 0,2-3 0 16,0-6-69-16,0-10-71 15</inkml:trace>
  <inkml:trace contextRef="#ctx0" brushRef="#br0" timeOffset="134655.59">22391 7102 204 0,'0'0'0'0,"0"0"-26"16,0 0-42-16</inkml:trace>
  <inkml:trace contextRef="#ctx0" brushRef="#br0" timeOffset="135036.74">22443 7661 4 0,'0'0'14'0,"0"0"31"15,0 0 8 1,0 0 68-16,0 0-3 0,0 0-47 15,3-53-62-15,7 10-8 16,7-3 19-16,-2-3-2 16,7 7-11-16,2 7-5 15,-2 7 11-15,5 12-7 16,3 10 27-16,4 6-33 16,2 9 1-16,-5 19-1 15,-8 9 2-15,-8-1-2 16,-6 5 0-16,-6-2-3 15,-3-3-14-15,0 1-25 0,0-7-26 16,0-2-71 0</inkml:trace>
  <inkml:trace contextRef="#ctx0" brushRef="#br0" timeOffset="135530.91">23138 7027 475 0,'0'0'17'0,"0"0"7"16,-13 137-22-16,-10-56 38 15,0 9-4-15,-3 3-2 16,-2 4-30-16,2-3 6 16,2-7-10-16,9-12 3 15,4-13-3-15,5-19 0 16,3-13 0-16,1-16 0 16,2-9 5-16,0-5-5 15,0-3 14-15,0-26-1 16,3-16-12-16,12-16-1 15,6-16 0-15,3-9 0 16,6-8 6-16,4 5-12 0,8 12 3 16,2 14-9-1,0 19 6-15,-5 20 6 0,-5 17 0 16,-7 7-7-16,-3 9 6 16,-4 16-2-16,-6 6 3 15,-8 3 0-15,-6-1 2 16,0 5-2-16,-20-4 1 15,-14 6-7-15,-10-1-38 16,-3-9-174-16</inkml:trace>
  <inkml:trace contextRef="#ctx0" brushRef="#br0" timeOffset="136213.01">23441 7417 254 0,'0'0'133'15,"31"-96"-90"-15,-14 47-1 16,-4 15 10-16,-4 11 24 16,-3 16-11-16,-6 7-27 15,0 12-38-15,0 24-17 16,-7 14 17-16,-4 8 8 15,-1-2-6-15,3-6-1 16,3-5 3-16,6-9-3 16,0-11-2-16,0-6-3 0,6-12-20 15,11-7 16-15,5-2 8 16,4-22 5-16,5-6-5 16,3-8 2-16,-4-2-7 15,-2-6 5-15,1-1 0 16,-4 5 3-16,-6 8 4 15,-5 14-7-15,-6 12 18 16,-6 7 6-16,-2 1-17 16,0 8-7-16,0 20-10 15,0 6 8-15,0 6 3 16,0 0-1-16,0-6 0 16,0-4-1-16,0-5-1 15,5-5-11-15,4-6 1 0,4-8 7 16,5-6-5-1,3 0 10-15,4-11 6 0,5-14-3 16,-1-7 5-16,-1-8-4 16,0-4-1-16,-4-6 23 15,-2-8-17-15,-4-1 0 16,0 3 6-16,-4 12-13 16,-4 15 8-16,-6 14 15 15,-2 14 14-15,-2 1-39 16,0 31-12-16,-15 18 12 15,-6 19-2-15,-4 5 7 16,3-2-6-16,2-3 1 16,1-6-3-16,4-4-2 0,3-6-52 15,4-11 0-15,4-11-24 16,2-16-36-16,2-14-130 16</inkml:trace>
  <inkml:trace contextRef="#ctx0" brushRef="#br0" timeOffset="136335.07">23917 7347 67 0,'0'0'307'0,"0"0"-307"15,0 0-101-15,0 0 84 16,0 0 10-16,0 0-30 16</inkml:trace>
  <inkml:trace contextRef="#ctx0" brushRef="#br0" timeOffset="136701.88">24602 7249 328 0,'0'0'119'16,"0"0"-68"-16,0 0-7 15,0 0-18-15,0 0-14 16,0 0-3-16,-82 57 3 16,71-23-9-16,8 1 0 15,3-1-3-15,2 2 0 0,10-5 4 16,1-3-4-16,-6-1 0 16,-5-9-3-16,-2-1 6 15,0-4-3-15,-2-3 6 16,-11-2-6-16,-2 1 18 15,-4-1-18-15,-2-1 3 16,-2 3 3-16,0-3-6 16,0 4-1-16,7-2-8 15,3-1-76-15,11-3-61 16,2-5-257-16</inkml:trace>
  <inkml:trace contextRef="#ctx0" brushRef="#br0" timeOffset="136880.5">24824 7625 174 0,'0'0'73'0,"0"0"-38"16,-22 111-30-16,14-85 12 15,4-5 2-15,1-5-19 16,3-9-31-16,0-7-181 15</inkml:trace>
  <inkml:trace contextRef="#ctx0" brushRef="#br0" timeOffset="137018.21">24913 7252 93 0,'0'0'0'0</inkml:trace>
  <inkml:trace contextRef="#ctx0" brushRef="#br0" timeOffset="137616.94">25028 7504 144 0,'0'0'41'16,"0"0"9"-16,0 0 3 16,93 7 44-16,-66-7-29 15,-6 0-23-15,-7-3 3 16,-6 2-5-16,-6 1-5 16,-2 0-29-16,-7 10 3 15,-21 13-12-15,-9 13 19 16,-3 3-6-16,2-2-3 15,9 0-6-15,5-6-4 16,9-9 0-16,6-10 6 16,6-5-12-16,0-6 6 0,3-1-2 15,0 0-2-15,9-11 4 16,12-8-11-16,3 0 8 16,1 2 3-16,-3 9 1 15,-2 5-1-15,-1 3 0 16,-1 0-8-16,-5 8 8 15,1 9 0-15,1 3 0 16,-2-3-3-16,3-5 2 16,7 0 1-16,-1-5 0 15,5-7 2-15,5 0 2 16,2-3-2-16,4-22-2 16,3-10 6-16,1-6 1 15,-1-9-7-15,-2 1 0 0,-6 3 3 16,-9 11 3-16,-11 15-5 15,-8 12 16-15,-5 8 40 16,-8 0-23-16,-23 23-34 16,-9 15 0-16,-5 14 32 15,8 5-12-15,11 2-9 16,11-6-11-16,14-9 1 16,1-6-3-16,25-9-76 15,23-11-59-15,18-10-90 16</inkml:trace>
  <inkml:trace contextRef="#ctx0" brushRef="#br0" timeOffset="138343.91">26634 7296 212 0,'0'0'37'16,"0"0"42"-16,-114-63-30 15,66 63 3-15,-1 8 5 16,2 26-30-16,5 9 7 16,8 7-25-16,8 3 1 0,8-6-7 15,9-2 3-15,8-10-6 16,1-9 0-16,3-17-5 16,19-9-16-16,11-9 1 15,7-30 20-15,10-15 0 16,-3-7 0-16,-7-3 0 15,-5 7 17-15,-13 16-3 16,-10 22 44-16,-6 13-35 16,-6 6-2-16,0 34-21 15,0 28 2-15,-16 31 16 16,-17 21 27-16,-7 11-33 16,-1-3 10-16,2-3-19 15,-2-8 8-15,1-9 19 0,1-13-24 16,4-23 2-1,10-23-8-15,10-25 6 0,6-14-3 16,-1-4 3-16,-2-27 24 16,-2-16-25-16,7-15-2 15,7-9-6-15,0 1-9 16,24 4-68-16,14-1-47 16,12 0-114-16</inkml:trace>
  <inkml:trace contextRef="#ctx0" brushRef="#br0" timeOffset="138643.14">26864 7421 410 0,'0'0'75'0,"0"0"-67"16,0 0 54-16,23 119 4 15,-23-70-46-15,0 1-2 16,-7 4-18-16,-11-3 3 15,-2-10 5-15,1-15-8 16,6-8 0-16,-1-16 8 16,7-2-7-16,1-5 57 15,-3-20-49-15,9-12-8 16,0-10 19-16,0-4-20 16,21 0 0-16,4 3 0 15,8 13-4-15,4 7 2 0,8 8-19 16,0 12-66-16,-2 6-35 15,-4 2-155-15</inkml:trace>
  <inkml:trace contextRef="#ctx0" brushRef="#br0" timeOffset="138953.34">27289 7497 445 0,'0'0'90'0,"0"0"-87"15,0 0 32-15,-71 98 33 16,51-51-38-16,2 1-17 16,1-2 2-16,8-5-14 0,5-12 3 15,4-9 0-15,0-13-4 16,1-7 0-16,17 0 8 16,8-19 14-16,7-18 8 15,4-12-6-15,-1-8-16 16,-4 5 14-16,-12 7-20 15,-11 11 4-15,-9 16 3 16,0 5-6-16,-11 8-6 16,-11 5-11-16,-6 0-70 15,4 5 6-15,3 15-78 16,10-1-187-16</inkml:trace>
  <inkml:trace contextRef="#ctx0" brushRef="#br0" timeOffset="139715.79">27572 7582 426 0,'0'0'55'16,"0"0"-43"-16,0 0 11 16,0 0 50-16,-3 106-18 15,3-79-22-15,0-6 1 16,2 0-26-16,11-8-2 15,4-8 5-15,2-5-9 16,5 0 12-16,4-18 2 16,1-12-15-16,6-7 10 0,-4-1-11 15,-6 10 1-15,-8 8-2 16,-8 12 9-16,-7 8-8 16,-2 0 0-16,0 15-17 15,0 16 9-15,-6 5 8 16,-2-1 0-16,4-4 2 15,4-11 4-15,0-6-6 16,0-7 0-16,6-6 2 16,12-1 2-16,4-3-2 15,7-18-1-15,5-9 2 16,-1-7-2-16,0-6-1 16,-7 0 0-16,-3 6 0 15,-11 4-6-15,-4 11 6 0,-6 9 0 16,-2 6 18-16,0 6-14 15,0 1 6-15,-13 0-10 16,-8 23-5-16,-5 6-2 16,4 9 7-16,5 4 0 15,6 1-4-15,5-1 4 16,6-5-5-16,0-8 5 16,1-7-35-16,13-12 30 15,5-7-17-15,3-3 2 16,5-7 13-16,4-17 3 15,-1-11 4-15,0-7 0 0,-4-6 5 16,-2-3-5 0,-5 0 0-16,-4 3 0 0,1 14 2 15,-4 6 4-15,0 14 10 16,-4 7 6-16,2 7-21 16,5 0 0-16,6 3-1 15,7 14 0-15,2 4 0 16,-3 6 1-16,-6 1-1 15,-11 2 5-15,-8 1-2 16,-2-2 8-16,-12-1-9 16,-15 1 0-16,-8-2 6 15,-2-2-3-15,3-7-10 16,4 2-51-16,3-13-115 16,5-7-324-16</inkml:trace>
  <inkml:trace contextRef="#ctx0" brushRef="#br0" timeOffset="140832.59">28776 7779 194 0,'0'0'67'0,"0"0"-35"15,57-94-32-15,-30 53 62 16,1 0 18-16,2 0-62 16,-2 1-5-16,-4 7 8 15,-7 4 11-15,-6 10-5 16,-6 11-8-16,-4 7 4 16,-1 1-23-16,0 1-3 15,0 19-10-15,0 6 11 16,-1 1 4-16,-1-4 0 15,2-3-2-15,0-3-1 0,2-6-4 16,10-5-3 0,7-6 7-16,5 0 1 0,2 0 4 15,-3-3 9 1,-5-2-13-16,-9 4 0 0,-7-1 9 16,-1 2-9-16,1 0-3 15,1 7-3-15,5 10 6 16,0 6 1-16,1 6-1 15,0 9 0-15,3 8-2 16,-3 3 8-16,0-3-6 16,3-9 0-16,-2-12-9 15,6-10 6-15,4-12-12 16,8-3 5-16,8-19 1 16,3-15-20-16,-3-11 11 15,-8-5 13-15,-10-5 10 0,-5-4-4 16,-5 0-1-16,-5 4 0 15,-2 7 5-15,1 18 1 16,-2 15 14-16,0 12 36 16,0 3-40-16,-2 11-16 15,-11 17-17-15,-2 5 17 16,3 5 1-16,3 0 8 16,6-1-11-16,3-9 2 15,0-4 0-15,15-10 0 16,9-1 4-16,6-8-1 15,7-1 14-15,5-4-17 16,2 0-5-16,0-5-30 0,-5-12-29 16,-5-4 29-16,-5-2 20 15,-9 1 15-15,-8-1 8 16,-6 8 5-16,-5 7 20 16,-1 1 22-16,0 7-18 15,0 0-32-15,-8 12-5 16,-6 13 0-16,-3 9 33 15,1 3-26-15,3 5 5 16,3-1-3-16,0 0-5 16,0-4 0-16,6-3-4 15,4-5-30-15,0-6-55 16,0-6-71-16,16-11-228 16</inkml:trace>
  <inkml:trace contextRef="#ctx0" brushRef="#br0" timeOffset="141012.93">29956 7414 382 0,'0'0'109'16,"0"0"-105"-16,0 0-3 15,0 0 2-15,0 0-3 16,0 0 0-16,-63 63-4 15,60-49-132-15</inkml:trace>
  <inkml:trace contextRef="#ctx0" brushRef="#br0" timeOffset="141830.91">30150 7238 467 0,'0'0'62'16,"0"0"-37"-16,-33 114-4 15,13-38 40-15,0 11-1 16,-5 2-25-16,-4 0-35 16,-4-4 14-16,-2-12-14 15,2-11 0-15,6-17-3 16,8-15-14-16,8-14-33 0,7-11 4 15,2-5 25-15,2-11 5 16,0-17 1-16,0-12-14 16,0-5 22-16,3 0 12 15,3 2-5-15,0 10 1 16,-1 14 1-16,-2 9 30 16,-3 9-3-16,0 1-26 15,0 0-3-15,1 0-12 16,2 0 1-16,1 0 3 15,4 0 8-15,3 0 29 16,5 0 1-16,4 0-14 0,2-3 2 16,5-7-12-1,2-3-6-15,6-2 0 0,-1-2 3 16,-1 5-8-16,-5 0 5 16,-4 5 0-16,-6-2-5 15,-2 1 6-15,-2-6-1 16,1-4 0-16,0-3 4 15,6-6 4-15,-1-1-8 16,2-8 0-16,-2-1-2 16,-2-3 9-16,-9 0-7 15,-4 11 1-15,-2 12 3 16,-3 8 13-16,0 9 8 0,-2 14-25 16,-25 30-15-1,-9 18 15-15,-10 14 6 16,-2 6-2-16,6-6 3 0,8-10-10 15,12-15 3-15,11-21 0 16,6-14 0-16,3-12 3 16,2-4-3-16,0 0 13 15,2-12-7-15,17-14 5 16,11-7-11-16,6-2 0 16,7 3-6-16,-3 11 3 15,-1 8 3-15,-6 11-2 16,-5 2-5-16,-6 17-1 15,-8 13 7-15,-8 6 1 0,-6 5-7 16,0-4 7 0,-3 1 0-16,-9-3 0 0,-7-1-11 15,-7 0-25-15,-5-7-59 16,-3-11-189-16</inkml:trace>
  <inkml:trace contextRef="#ctx0" brushRef="#br0" timeOffset="142319.84">30986 7735 514 0,'0'0'54'0,"0"0"-54"15,0 0 0-15,0 0 40 16,-5 115 33-16,-5-77-55 16,-2-1-2-16,0-8-4 15,3-9-8-15,2-6 10 16,4-4-14-16,1-7 0 15,2-3 13-15,0 0 1 16,0-3 42-16,6-20-33 16,13-9-12-16,8-8-20 15,6-4 9-15,4-2-6 16,8-2 2-16,-3 10-27 0,-6 13 19 16,-8 14 5-16,-6 11-8 15,-5 12 14-15,-5 17-7 16,-5 6 8-16,-7 0-4 15,0 3 8-15,0-3-4 16,-10 2 0-16,-7-2 7 16,-3-1-16-16,-3-4-54 15,-1-6-66-15,3-6-94 16</inkml:trace>
  <inkml:trace contextRef="#ctx0" brushRef="#br0" timeOffset="143461.94">19981 8632 460 0,'0'0'52'0,"0"0"-38"0,-25 132-11 16,6-61 49-16,0 4-12 15,3 1-16-15,6-6-5 16,0-5-18-16,3 2 7 16,3-2-8-16,-2-5 0 15,0-8-22-15,3-11-76 16,3-17-10-16,0-16-95 16</inkml:trace>
  <inkml:trace contextRef="#ctx0" brushRef="#br0" timeOffset="143642.41">19702 9040 473 0,'0'0'87'0,"0"0"-29"15,0 0-25-15,0 0 13 16,0 0-44-16,0 0 21 16,42 18-22-16,22 9 1 15,12-6-3-15,6-3 1 16,5-10-92-16,1-8-65 15,-2 0-131-15</inkml:trace>
  <inkml:trace contextRef="#ctx0" brushRef="#br0" timeOffset="143828.57">20459 9055 332 0,'0'0'111'0,"0"0"-96"0,0 0 1 15,-63 99 35-15,51-64-8 16,3 4-5-16,2 1-20 15,1-5-17-15,0-2 9 16,1-8-10-16,2-5 0 16,1-8-12-16,2-7-99 15,0-5-26-15,0 0-162 16</inkml:trace>
  <inkml:trace contextRef="#ctx0" brushRef="#br0" timeOffset="143971.79">20387 8850 414 0,'0'0'64'15,"0"0"-48"-15,0 0 8 0,0 0-24 16,0 0-12-16,0 0-134 16,-8 54-121-16</inkml:trace>
  <inkml:trace contextRef="#ctx0" brushRef="#br0" timeOffset="144587.07">20492 9399 82 0,'0'0'105'16,"0"0"-22"-16,0 0-19 0,0 0 34 16,0 0 9-1,0 0-21-15,8 16 4 0,1-46-55 16,5-11-29-16,2-4 0 15,-1-3-6-15,3 7 0 16,-4 12 0-16,-6 12 3 16,-2 15-6-16,2 2-4 15,1 20-17-15,1 13 18 16,-1 12 6-16,-3-3-4 16,-3-4 0-16,-1-6-17 15,-1-9 18-15,2-12-5 16,-3-5-27-16,4-6 33 15,5 0-16-15,5-16 10 16,7-13 3-16,4-9-4 16,0-4 9-16,1 0 0 0,-5 8 5 15,-5 12 9-15,-8 10-7 16,-4 12 17-16,-2 11-24 16,-2 25-7-16,0 11 7 15,0 3 0-15,0-3 6 16,0-7-13-16,7-12-6 15,6-11-14-15,3-12 13 16,3-5-16-16,2-7 29 16,3-22-3-16,3-11-1 15,2-12 5-15,1-7 0 16,-1-4-25-16,-4 3 22 16,-12 13 6-16,-4 15 56 0,-9 16 33 15,0 13-21-15,0 3-22 16,-18 22-49-16,-7 12 0 15,-3 14-1-15,7 1 6 16,4 3-5-16,8 3 0 16,3-8 5-16,6-4-10 15,0-4 5-15,8-11-61 16,25-14-83-16,20-14-229 16</inkml:trace>
  <inkml:trace contextRef="#ctx0" brushRef="#br0" timeOffset="145680.09">22107 9097 375 0,'0'0'48'15,"0"0"-30"-15,0 0-11 16,-109 38-6-16,77 12 8 15,5 5-4-15,10 1-5 16,11-2 7-16,6-8-12 16,0-10 5-16,8-10-20 0,12-13-37 15,5-13-69-15,4-3 13 16,6-26 44-16,-4-14 48 16,-3-9 21-16,-5-3 72 15,-9 4 70-15,-5 5-9 16,-4 14-51-16,-4 14-30 15,-1 11 33-15,0 7-21 16,0 23-64-16,0 22-23 16,-3 17 23-16,-3 6 6 15,3-1 0-15,3-7-10 16,0-9 4-16,8-13-29 16,6-16 9-16,5-10-6 0,5-12-13 15,5-5 35-15,7-24 4 16,5-14 5-16,2-12-4 15,-1-14 0-15,-2-10 5 16,-6-7-3-16,-4-6 2 16,-4-7 14-16,-10 2-12 15,-7 11 0-15,-8 18 12 16,-1 25 14-16,0 23 22 16,0 18-3-16,0 7-37 15,-10 43-15-15,-6 27 0 16,0 20 2-16,0 9 10 15,7-6-9-15,5-9 6 16,2-10-9-16,2-8 0 0,0-9 3 16,9-14-3-1,5-8-9-15,2-13-39 0,3-11-23 16,7-13 2-16,12-3-42 16,9-21-16-16,5-18 20 15,-4-14 0-15,-4-5 68 16,-12 3 39-16,-13 5 78 15,-11 14 126-15,-8 11-80 16,0 10-31-16,0 10-23 16,-2 5-45-16,-4 0-25 15,3 21-3-15,0 14 3 16,2 6 7-16,1 2-7 0,0-7 0 16,0 1 4-1,-5-7 2-15,-4-5-6 0,-7-4 0 16,-1-2 4-16,0-4-2 15,-4 0-2-15,3-2 0 16,0-2-3-16,6-2-49 16,6-3-46-16,6-6-86 15</inkml:trace>
  <inkml:trace contextRef="#ctx0" brushRef="#br0" timeOffset="145957.7">23044 9257 575 0,'0'0'14'16,"0"0"-3"-16,0 0-11 0,-7 117 9 15,7-73 24-15,0 1-20 16,4-7-9-16,11-4 4 16,3-12-4-16,3-9-3 15,7-12 0-15,5-1 3 16,3-16 15-16,-2-15-13 15,-2-8-5-15,-10-3 12 16,-10-3 3-16,-12 3 12 16,0 2-28-16,-18 9 3 15,-12 7-6-15,-6 10-38 16,-4 5-46-16,3 4-135 16</inkml:trace>
  <inkml:trace contextRef="#ctx0" brushRef="#br0" timeOffset="147272.82">24033 9172 359 0,'0'0'110'0,"0"0"-67"15,-1-90 0-15,-13 64 50 16,0 7-52-16,-3 11-7 15,-10 8-33-15,-10 14 0 16,-15 26-2-16,-6 12-1 16,4 10 2-16,14 2-3 15,11-4 3-15,17-9-16 16,12-13-41-16,5-19-38 16,28-19-13-16,10-1 59 0,8-32 39 15,-1-12 10 1,-5-9 7-16,-4-8 4 0,-5 2 19 15,-7 7-10-15,-10 18 35 16,-8 17 19-16,-8 18-13 16,-3 8-44-16,0 40-2 15,-20 23-15-15,-6 21 33 16,-4 8-28-16,3 8 4 16,6 7 23-16,5 7-8 15,5 7 28-15,3 16-13 16,-2 10-15-16,1-14-17 15,2-18-1-15,-1-41 1 16,7-43-7-16,1-20 0 0,-3-19 8 16,-3-7-7-1,-3-26 20-15,-6-18-21 0,0-8-22 16,6-10 11-16,9-6-20 16,0-6-34-16,15-1-3 15,16 5 10-15,8-2 17 16,10 3-18-16,12-1-21 15,11 0 6-15,6 6 45 16,-2 7 29-16,-2 5 12 16,-10 5-11-16,-10 2 3 15,-11 5 44-15,-11 2-37 16,-17 8 23-16,-9 5-12 0,-6 11 23 16,0 9 27-16,0 6-44 15,0 6-8-15,0 0-20 16,0 0-2-16,0 0 0 15,0 11-1-15,0 4 3 16,0 0 0-16,0-2 2 16,6 0-2-16,4-3 0 15,3-4 6-15,-1-1-13 16,-4-4 7-16,-2-1 0 16,-6 0 14-16,0 0-12 15,0 0-1-15,0 6-1 16,-7 5-56-16,-9 1 21 15,5 5-52-15,8-3-143 16</inkml:trace>
  <inkml:trace contextRef="#ctx0" brushRef="#br0" timeOffset="147585.12">24696 9296 562 0,'0'0'33'15,"0"0"-13"-15,0 0-20 16,-29 87 21-16,23-52-4 16,6 0-7-16,0-4-6 15,0-4-1-15,6-9-3 16,9-7 0-16,5-9 2 16,5-2 1-16,5-11 6 0,3-15 1 15,-2-10-5-15,-6-1 7 16,-13-3 37-16,-12-2-14 15,0 2-12-15,-18 5-21 16,-9 11-2-16,-2 7 0 16,0 10-9-16,4 7 6 15,3 0-78-15,7 10-37 16,4 6-35-16,11-2-255 16</inkml:trace>
  <inkml:trace contextRef="#ctx0" brushRef="#br0" timeOffset="148052.24">25040 9288 408 0,'0'0'52'0,"0"0"-47"0,0 0 30 16,11 94-9-16,-7-66 9 16,1 0-3-16,2-8-31 15,4-4 6-15,2-5-7 16,4-9 5-16,2-2 3 15,5-2-7-15,0-19 4 16,3-5-1-16,-4-4 0 16,-3 4-4-16,-7 9 0 15,-7 8 0-15,-4 7 30 16,-2 2-8-16,0 0-22 0,0 17-14 16,0 7 14-16,0 1 5 15,-2 0-5-15,2-2 2 16,0-6-6-16,2-4 6 15,12-5-4-15,5-6 4 16,3-2-1-16,3-3 8 16,2-12-3-16,-5 1-3 15,-5 2 9-15,-8 5-3 16,-3 3 11-16,-5 4 12 16,-1 0-32-16,2 0 0 15,2 0-5-15,5 0-3 16,4 0 0-16,1 0 8 15,0 0-4-15,0 0-4 16,0 0-30-16,4 0-11 16,1 0-59-16,-1 0-239 0</inkml:trace>
  <inkml:trace contextRef="#ctx0" brushRef="#br0" timeOffset="149484.29">26485 9213 337 0,'0'0'63'15,"0"0"-31"-15,-91-10-5 16,59 35 23-16,2 10-32 16,2 5-1-16,7 2-9 15,9 1-7-15,8-5 5 16,4-6-6-16,0-8-3 15,4-8-2-15,17-9-41 16,6-7-23-16,6-4 67 0,2-19-25 16,-2-10 27-1,-3-2 9-15,-5-6 15 16,-3 2 14-16,-5 6 3 0,-8 15-7 16,-4 8 13-16,-5 10 16 15,0 10-61-15,0 21-2 16,-12 10 0-16,-2 3 8 15,0-1-8-15,4-9 0 16,6-4-1-16,4-8 4 16,0-8-3-16,0-9 0 15,7-5-13-15,16 0 13 16,7-15 3-16,8-12-1 0,6-5 5 16,3 1-3-1,1 1-4-15,-2 9 0 0,-4 13 0 16,-10 8-5-16,-8 2 5 15,-12 19-8-15,-9 5 5 16,-3 1 4-16,-6-3-1 16,-11-4 10-16,-5-3-6 15,-1-4 19-15,-3-2-21 16,0-1-2-16,-1-4 0 16,5-1-27-16,4-5-96 15,9 0-418-15</inkml:trace>
  <inkml:trace contextRef="#ctx0" brushRef="#br0" timeOffset="149943.24">27890 9011 363 0,'0'0'57'0,"-48"137"16"16,26-41-70-16,4 4 36 15,0 0-12-15,0-1 1 16,-4-7-10-16,-2-10-11 16,3-10-6-16,8-17-1 0,6-21 8 15,7-17-8-15,0-15 5 16,11-2 7-16,10-15 26 15,3-18-37-15,1-10 4 16,4-8-4-16,4-9 7 16,9-6-9-16,6-5 1 15,8 3 0-15,-4 10-5 16,-10 18 6-16,-11 16-1 16,-13 14 0-16,-11 9 7 15,-4 1 5-15,-3 0-12 16,0 12-12-16,0 15 12 15,0 5 3-15,-15 0 22 16,-9 0-25-16,-6-3 9 16,-4-3-18-16,-3-3-18 15,-2-3-102-15,9-12-185 0</inkml:trace>
  <inkml:trace contextRef="#ctx0" brushRef="#br0" timeOffset="150190.96">28360 9358 340 0,'0'0'134'0,"0"0"-49"0,24-100-10 16,-23 82 14-16,-1 11-27 15,0 7-13-15,-1 10-49 16,-17 22 2-16,-4 15-2 15,0 6 0-15,6 1 9 16,6-5-14-16,8-8 5 16,2-11-104-16,6-14-64 15,18-14-226-15</inkml:trace>
  <inkml:trace contextRef="#ctx0" brushRef="#br0" timeOffset="150441.87">28617 9361 358 0,'0'0'57'16,"0"0"-49"-16,0 84 48 0,0-51-22 15,-5-5 5 1,-3-3-24-16,1-6-14 0,-2-5 13 16,5-7-14-16,4 0 0 15,0-7 8-15,0 0-3 16,0-6 79-16,10-13-15 15,10-9-63-15,3-5 2 16,7-3-8-16,1 2-6 16,2 4-8-16,-6 9-83 15,-3 10 5-15,-12 4-80 16</inkml:trace>
  <inkml:trace contextRef="#ctx0" brushRef="#br0" timeOffset="150833.1">29306 9408 298 0,'0'0'96'16,"-15"98"12"-16,3-47-94 15,0-4 42-15,3-11-13 16,0-5-21-16,3-8-13 0,0-11-5 16,5-8-4-1,1-4 8-15,0 0-2 0,0-13 41 16,7-15-37-16,11-12-2 16,7-4-16-16,5-1-10 15,3 4 7-15,-2 9-3 16,-2 10 13-16,-6 15-9 15,3 7 10-15,-2 0-8 16,1 15 2-16,-1 14 1 16,-3 10 3-16,-8 1-16 15,-2 3-38-15,-8-5-18 16,-3-2-71-16,0-10-114 16</inkml:trace>
  <inkml:trace contextRef="#ctx0" brushRef="#br0" timeOffset="153864.94">27799 3100 86 0,'0'0'101'15,"0"0"-58"-15,0 0-32 16,0 0-10-16,0 0 1 16,0 0-2-16,0 0-128 15,0 0 12-15</inkml:trace>
  <inkml:trace contextRef="#ctx0" brushRef="#br0" timeOffset="154663.04">27844 3178 88 0,'0'0'74'0,"0"0"15"0,0 0-10 16,0 0 8-16,0 0-36 16,0 0-28-16,0-6-5 15,0 6 4-15,3 0-22 16,11 16-16-16,3 13 16 15,4 9 0-15,-4 8 1 16,-4 3 3-16,-4-3-4 16,-2-1 0-16,2-2-1 15,-1 1 8-15,-2 2-15 16,-2 1 8-16,-1-9 0 16,3-3 2-16,-5-4 3 15,1-5-5-15,-1-6 0 16,-1-7 4-16,0-6-12 0,0-4 7 15,0-1-27-15,0-2 25 16,0 0 0-16,0 0 3 16,0-15 0-16,0-7 5 15,0 1-3-15,0-1-2 16,0 1 0-16,0 7 8 16,0 4-1-16,0 5 3 15,-1 2 7-15,-1 3-6 16,2 0-6-16,0 0-5 15,0 0-16-15,0 7 15 16,0 10-5-16,0 3 6 16,0-3 0-16,0-4-14 15,0-7 11-15,3 0-3 0,0-6 6 16,3 0-6-16,2 0-7 16,5 0 13-16,4 0 12 15,3-12 2-15,-1-3-4 16,-2 1-8-16,-4 1 6 15,-6 5-8-15,-4 3-33 16,-3 5-31-16,0 0-229 16</inkml:trace>
  <inkml:trace contextRef="#ctx0" brushRef="#br0" timeOffset="155773.38">27883 3750 238 0,'0'0'93'0,"0"0"-49"16,0 0-2-16,0 0-6 15,0 0-28-15,0 0-4 16,37 34-4-16,-22-7 9 0,-1 3-5 16,-3-1-3-16,-3-3-1 15,-1-9 6-15,-1-9-8 16,-3-5 2-16,3-3 0 16,3 0 49-16,10-11 8 15,6-10-12-15,7-8-15 16,2 0-30-16,0 3 0 15,2 4-25-15,-4 6-165 16</inkml:trace>
  <inkml:trace contextRef="#ctx0" brushRef="#br0" timeOffset="156269.23">28604 4373 601 0,'0'0'87'0,"0"0"-85"16,0 0-2-16,0 0-18 15,0 0 18-15,0 98 6 16,5-58-2-16,-3-3 0 16,-2-3-2-16,0-10 6 0,0-6-9 15,0-10 1-15,0-4 0 16,0-4 8-16,0 0-7 16,6-4 18-16,5-17-15 15,4-8 5-15,8-12-12 16,3-4 3-16,3-3 0 15,4 4-3-15,1 9 2 16,-3 15 1-16,-4 12 12 16,-6 8-9-16,2 2-6 15,-4 19 0-15,-4 9 3 16,-2 3-2-16,-7 0 5 16,-3-2-3-16,-3-1 2 0,0-3 3 15,0-2-10-15,0-2 1 16,-4 0-66-1,-14-1-38-15,0-5-191 0</inkml:trace>
  <inkml:trace contextRef="#ctx0" brushRef="#br0" timeOffset="157210.71">28907 5352 448 0,'0'0'17'16,"0"0"-3"-16,-16 129-14 15,7-65 30-15,1 1-5 16,1-5-3-16,4-7-20 16,0-6-1-16,0-8-1 15,-1-6 0-15,2-7-67 16,2-9-87-16,0-12-153 16</inkml:trace>
  <inkml:trace contextRef="#ctx0" brushRef="#br0" timeOffset="157614.31">28763 5055 377 0,'0'0'69'0,"-149"108"-68"16,84-32 17-16,13 8-3 15,18 3-14-15,13 14 20 16,8 9-18-16,13 7-2 16,0-5 2-16,13-8-3 15,16-9-2-15,12-10-2 16,14-12-33-16,12-7 5 16,13-18-46-16,9-22-60 15,4-26 138-15,2-16 11 0,-2-33-3 16,-11-13 16-16,-12-10 42 15,-11-14 47-15,-5-13-44 16,-9-10-6-16,-5-10-11 16,-10-1-32-16,-15 0-1 15,-15 7-19-15,-11 13-1 16,-38 22-4-16,-21 15-22 16,-19 20-22-16,-12 27-4 15,-3 16-72-15,4 12-229 16</inkml:trace>
  <inkml:trace contextRef="#ctx0" brushRef="#br0" timeOffset="182064.84">16796 1408 125 0,'0'0'95'0,"0"0"-29"16,0 0 7-16,0 0-13 15,0 0-60-15,0 0 8 16,0 0 0-16,0 131 43 16,0-62-19-16,-8 8-5 15,-1 4 10-15,0 3-33 0,-4-1 9 16,2-4-13-16,-2-6 5 15,1-9-2-15,2-11-3 16,-2-9-35-16,3-13-12 16,1-8-46-16,-3-15-68 15,0-8-94-15</inkml:trace>
  <inkml:trace contextRef="#ctx0" brushRef="#br0" timeOffset="182559.07">16733 1402 191 0,'0'0'1'0,"93"-66"70"0,-25 52-21 16,5 8-24-16,4 6 6 16,-6 8 11-16,-10 18-40 15,-14 7 6-15,-13 0-9 16,-15 7-17-16,-13 1 17 15,-6 3 7-15,-25 4 7 16,-21 2 41-16,-23 3-42 16,-16-4 9-16,-12-7-14 15,1-6-5-15,8-7 8 16,16-10-11-16,20-5 9 16,21-3-1-16,15 0-8 15,16 5 0-15,9 6-23 16,31 8 23-16,15 4-5 0,11 3 2 15,4 4-31 1,-3-3-4-16,-7 3-15 0,-16-5 53 16,-15-1 0-16,-16 2-2 15,-11-3-14-15,-2 0 32 16,-19 0-11-16,-19 3 35 16,-12-3 3-16,-10-2-4 15,-7-1-7-15,3-9-4 16,6-5 19-16,8-4-33 15,10-5-7-15,14-6 2 16,12-2-4-16,9 0-10 16,5 0-4-16,0 0-118 0,5-11-138 15</inkml:trace>
  <inkml:trace contextRef="#ctx0" brushRef="#br0" timeOffset="182760.99">17337 2207 430 0,'0'0'36'15,"0"0"-29"-15,-12 99-7 16,-4-59 9-16,4 0-8 16,-1-2 36-16,5-6-36 15,2-5 6-15,3-7-14 16,3-9-21-16,0-11-116 0,0 0-110 15</inkml:trace>
  <inkml:trace contextRef="#ctx0" brushRef="#br0" timeOffset="182922.14">17295 1946 318 0,'0'0'85'0,"0"0"-47"16,0 0-34-16,0 0-4 15,0 0-3-15,0 0 3 16,-46 41 0-16,46-8-57 0,0 4-162 16</inkml:trace>
  <inkml:trace contextRef="#ctx0" brushRef="#br0" timeOffset="183398.14">17600 2239 254 0,'0'0'141'0,"0"0"-140"15,0 0 20-15,0 0 5 16,-87 38 32-16,57-19-13 16,4-5-28-16,2 6 7 0,5 2-24 15,4 1 0-15,2 1-1 16,8-6 0-16,5-5-45 15,0-13-35-15,18 0 18 16,11-21 63-16,9-12 5 16,-2 2 24-16,-5 12-6 15,-7 8-21-15,-7 11 3 16,-4 17-5-16,-4 26 4 16,-2 20 9-16,-7 16-4 15,0 11 7-15,-15 3 29 16,-9 0-44-16,-7 1 21 15,-5 0 3-15,-10 6-15 16,-6-3 8-16,-1-20-17 16,10-21-1-16,9-27 6 0,7-24-3 15,2-5 73-15,-1-32 33 16,-4-19-96-16,9-16 7 16,10-9-20-16,11-6 0 15,11 2 0-15,30 5-2 16,17 11-27-16,14 2-69 15,11 0-75-15,-2-5-165 16</inkml:trace>
  <inkml:trace contextRef="#ctx0" brushRef="#br0" timeOffset="183893.19">18267 1956 385 0,'0'0'89'0,"0"0"-74"0,0 0-12 16,-86 80 53-1,56-29-12-15,4 4-36 0,5 7 13 16,7-3-21-16,9 1 0 16,5-7 6-16,0-1-5 15,2-7-1-15,12-11 0 16,4-14-4-16,11-19-3 15,8-3-15-15,9-35 22 16,3-14 2-16,-4-11-2 16,-8-6 21-16,-11-7-21 15,-12 1 0-15,-11-5 46 16,-3 6-37-16,-17 14-4 16,-16 10-5-16,-4 18 1 15,-5 14-1-15,3 14 0 0,8 3-40 16,4 2-9-16,13 15-58 15,11-2-96-15</inkml:trace>
  <inkml:trace contextRef="#ctx0" brushRef="#br0" timeOffset="184308.14">18692 1639 423 0,'0'0'35'16,"-12"166"14"-16,-3-80-34 0,2-7 31 15,-1-7-15-15,1-1-16 16,-2-3 1-16,0-4-11 16,0-9-2-16,3-11-3 15,6-18 4-15,3-13-12 16,3-13 10-16,0-5-2 15,2-22 21-15,14-18-21 16,7-8 0-16,5-7 0 16,5 3 1-16,1 12-6 15,0 13 5-15,2 15-4 16,-1 15-10-16,2 2 15 16,-5 17-1-16,-3 17 15 0,-6 11-11 15,-6 6 20-15,-8 0-21 16,-7-1 4-16,-2 1-1 15,0-1 0-15,0 0-6 16,-3-4 0-16,-2-5-37 16,-2-8-27-16,-1-9-93 15</inkml:trace>
  <inkml:trace contextRef="#ctx0" brushRef="#br0" timeOffset="184913.6">20001 1436 292 0,'-61'-142'23'0,"-26"-11"-10"16,-25-3 5-16,-19 2 15 15,-19 14-17-15,-18 12-14 16,-23 12 9-16,-30 17-6 0,-30 24-5 16,-34 39 4-16,-40 36-4 15,-26 35 0-15,-19 55 6 16,2 26 0-16,19 21-6 15,37 13 0-15,49 16 5 16,58 23 7-16,63 31-11 16,58 29 13-16,48 29 3 15,36 25-17-15,48 2 14 16,57-9-14-16,51-29 4 16,46-41-12-16,38-31 6 15,38-30-2-15,23-30-8 16,20-39-12-16,10-51 21 15,0-45-1-15,-10-58 4 16,-17-45 4-16,-19-28 14 16,-31-18 19-16,-27-25-17 0,-35-20-17 15,-29-15-2-15,-22-6-1 16,-23 0 4-16,-27-4-15 16,-28-1 20-16,-42 3-9 15,-21 5 35-15,-45 16-34 16,-30 21 15-16,-21 21-16 15,-21 26-17-15,-28 25-40 16,-27 24-98-16,-27 25-192 16</inkml:trace>
  <inkml:trace contextRef="#ctx0" brushRef="#br0" timeOffset="187799.18">16735 3314 163 0,'0'0'41'16,"0"0"6"-16,0 0-5 15,0 0-11-15,0 0-31 16,0 0 2-16,0 0 27 16,5 120 6-16,-5-79-3 0,0 0-7 15,0-4-24-15,-4-6 4 16,3-3-3-16,-1-5 5 16,1-9-6-16,1-7-1 15,0-6 2-15,0-1 7 16,0 0-1-16,7-16 4 15,10-11-12-15,8-9-6 16,3-6 6-16,2-6 1 16,1 0 2-16,2 4-3 15,-3 10 0-15,-8 15 10 16,-5 11-6-16,-5 8 5 16,1 15-9-16,-2 17-4 15,0 6 4-15,-1 2 4 0,-3-1-4 16,-2-4 0-16,2-3 0 15,-6-4 0-15,1-4-6 16,-2-3-40-16,0-5-72 16,0-8-160-16</inkml:trace>
  <inkml:trace contextRef="#ctx0" brushRef="#br0" timeOffset="188108.02">17157 3528 225 0,'0'0'38'0,"0"0"14"0,-45 90-12 16,30-57-35-1,8-2 12-15,1-5 1 0,4-6-17 16,2-9 5-16,0-7-6 16,0-4 0-16,8-2 64 15,12-22 9-15,8-9-46 16,2-6-19-16,-4-4 4 15,-5 1 10-15,-7 5 39 16,-7 9-37-16,-6 8 16 16,-1 12-24-16,0 4-10 15,-3 4-6-15,-11 0-11 16,-2 0-17-16,-1 4-46 16,3 9-41-16,2-2-16 15,6-3-93-15</inkml:trace>
  <inkml:trace contextRef="#ctx0" brushRef="#br0" timeOffset="189072.16">17536 3227 279 0,'0'0'16'0,"-5"86"67"15,-11-37-20-15,-5 3-30 16,-1 1 19-16,1-4-42 16,0-3 3-16,0-7-10 0,4-5 0 15,6-16-6-15,5-7-27 16,1-11-24-16,4 0 54 16,-1-13 0-16,2-10-14 15,0-3-10-15,15 2 24 16,8 3 9-16,3 6-6 15,4 3 4-15,5 7 4 16,-1-1-2-16,2 3-18 16,-2-2 4-16,-1-4-53 15,-5 2 6-15,-2-4 39 16,-7 1 13-16,-7 3 24 16,-5-1 46-16,-5 3 10 15,-2 2-28-15,0 3 5 0,0 0-15 16,0 0-33-16,-4 0-8 15,-7 3-2-15,-1 11 0 16,-1 3 1-16,7 0-5 16,4-3-4-16,2-5 9 15,0-4-7-15,0-3-6 16,16-2 9-16,2 0 5 16,0 0-6-16,-3 0 5 15,-3 0-10-15,-6 14 3 16,-3 9-2-16,-3 3 9 15,0-3 5-15,0-5-5 16,0-5 1-16,6-6-3 0,7-7-3 16,5 0 5-16,9-7 17 15,5-18-15-15,2-11 10 16,0-7-7-16,2-13 7 16,-3-6-10-16,2-7 0 15,-3 2-2-15,-8 15 2 16,-6 18-1-16,-11 18 27 15,-4 15 30-15,-3 1-54 16,0 28-4-16,-12 14-7 16,-10 14 7-16,-3 2 0 15,-4 4 5-15,2-3 1 16,-4-6-6-16,5-11-3 16,6-12-3-16,6-12-61 15,6-11 32-15,3-7 15 16,3 0 20-16,2-5-22 0,0-11 7 15,0 2 15-15,4 4 3 16,7 4 10-16,3 1 0 16,3 3-13-16,3 2 2 15,4 0-3-15,4 0 1 16,2 0-10-16,1-5-1 16,1-4-36-16,-5-2 16 15,-7 2 31-15,-8 3 3 16,-7 3 4-16,-4 1-7 15,-1 2-15-15,0 0 10 16,0 13-5-16,-6 3 10 16,-1 3 0-16,-2-3-6 0,6-4-7 15,3-2-85-15,0-8-69 16</inkml:trace>
  <inkml:trace contextRef="#ctx0" brushRef="#br0" timeOffset="189207.99">18304 3382 216 0,'0'0'154'16,"0"0"-130"-16,0 0-24 15,0 0 2-15,0 0-4 16,0 0-9-16,-34 3-164 16</inkml:trace>
  <inkml:trace contextRef="#ctx0" brushRef="#br0" timeOffset="189719.77">18295 3536 101 0,'0'0'80'0,"0"0"-35"16,0 0-8-16,0 0 17 16,-15 90-15-16,15-80-21 15,0-5 6-15,3-4-5 16,6-1 12-16,2 0 12 15,4-14-21-15,0-6 17 16,-1-6-39-16,-2 0 3 0,-4 6 10 16,-5 6-12-1,-3 5 31-15,0 9-1 0,-8 0-31 16,-10 4-2-16,-5 11 1 16,0 3 2-16,10-2-4 15,4-7 3-15,8 0-6 16,1-6 3-16,0-3-11 15,0 0 14-15,16 0 0 16,7-12 10-16,4-6 6 16,-1-2-5-16,-2 5-10 15,0 0 17-15,-2 7-16 16,-4 4 6-16,1 4-1 16,-2 0 5-16,-1 0-9 15,-1 3-3-15,4 6 0 16,2 3 2-16,2 1-2 0,5 0 0 15,2-3 0-15,-2-1 0 16,-2-4 3-16,-9 1 3 16,-6 0-5-16,-3-2-1 15,-4 3-7-15,3 0 2 16,1 5-29-16,-1 1-54 16,2-6-99-16</inkml:trace>
  <inkml:trace contextRef="#ctx0" brushRef="#br0" timeOffset="189828.57">18850 3639 107 0,'0'0'44'0,"0"0"-32"0,0 0-12 15,0 0-1-15,0 0-83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0:54.126"/>
    </inkml:context>
    <inkml:brush xml:id="br0">
      <inkml:brushProperty name="width" value="0.05292" units="cm"/>
      <inkml:brushProperty name="height" value="0.05292" units="cm"/>
      <inkml:brushProperty name="color" value="#FF0000"/>
    </inkml:brush>
  </inkml:definitions>
  <inkml:trace contextRef="#ctx0" brushRef="#br0">2734 3327 34 0,'0'0'48'15,"0"0"-24"-15,0 0-13 0,0 0 19 16,0 0 7-16,0 0-13 16,0 0 1-16,2 0-25 15,-2 0 0-15,0 0-2 16,0 0-10-16,1 0 5 15,-1 0 2-15,3 0-5 16,3 0 8-16,2 3 4 16,11 1-2-16,5-3 9 15,4 4-5-15,8-4-2 16,6 2 5-16,1-2-2 16,10 2 19-16,6-1-14 15,7 0-7-15,10 0 19 0,6-1-18 16,9 4 1-16,9-3 11 15,9 4-13-15,19-3 13 16,11-2-7-16,4 1-6 16,2 2 4-16,4 3-3 15,-4 0-4-15,4 1 0 16,-3 1 8-16,-6-4-8 16,-4 0 0-16,-8 2 2 15,-14-2-10-15,-1 1 14 16,-8 0-6-16,5 0 4 15,3-2-4-15,4-4-2 16,15 0 2-16,3 0 2 16,9 0 12-16,4-7-2 15,-3 4-2-15,-6-1 18 0,-11-1-27 16,-6 5 11-16,-10-3-12 16,-3 2 0-16,4-2 4 15,5 0-1-15,9-2-2 16,3 0 0-16,1 4 4 15,-7 1-6-15,-6 0 1 16,-8 0 0-16,-8 0-4 16,-8 11 4-16,-12 6 0 15,-6 1-1-15,-3-2 7 16,5 0-12-16,5-5 6 16,8-1 0-16,8 1 2 0,2-4 3 15,1 0-5 1,-3-4 0-16,-3-1 7 0,-7-2-7 15,-1 0 0-15,-4 0 0 16,0 0-2-16,1 0 2 16,1 0 0-16,4 0-1 15,5 0 8-15,2 0-13 16,2 0 6-16,-1-5 0 16,-5-2-1-16,-10 5 5 15,-8 2-4-15,-9 0 0 16,-4 0 4-16,-4 0-8 15,-2 0 4-15,-3 9 0 16,1 0-1-16,0 5 1 16,-1-1 0-16,-1 1 1 0,-2 0 0 15,-1-3 4-15,-4-1-5 16,4-4 0-16,0 1-1 16,1-4 1-16,3-2 0 15,1-1 1-15,5 0 5 16,3 0-6-16,2 0 0 15,3 4 0-15,2 3-1 16,1 0 3-16,1 2-2 16,-2-1 0-16,-5 0 4 15,-6-2-8-15,-7 0 4 16,-8-5 0-16,-5-1 3 16,-7 0-3-16,0 0 0 15,-2 1-4-15,-4-1 13 0,3 2-13 16,-1 1 4-1,-4-2 0-15,-1 4-1 0,-1-4 1 16,-3-1 0-16,3 0-4 16,1 0 16-16,5 0-16 15,0 0 4-15,-2-7 0 16,-2 1-1-16,-4-1 1 16,-4 1 0-16,-2 3 0 15,-5-5-3-15,-4 4-6 16,-4-7-116-16,-3-7-216 15</inkml:trace>
  <inkml:trace contextRef="#ctx0" brushRef="#br0" timeOffset="27071.75">11650 10453 0 0,'0'0'9'16,"0"0"1"-16,-115-82 19 15,74 51-14-15,0 1 14 16,1-6-17-16,-5 1-6 16,-8-3 7-16,-10-5-8 15,-7 4 3-15,-12 1 5 16,-2 4-9-16,-6 0-4 15,-2 0 0-15,-4 0 6 16,-5-3-5-16,-6 4-1 16,-17-7 1-16,-18 2-1 15,-14 1 5-15,-13-4-3 16,-1 2 6-16,1-2-8 0,-2-1 6 16,-5-2-2-16,-11 1-4 15,-5-3 5-15,-2 0 1 16,1 2 0-16,-2 1 19 15,-2 6-15-15,-12 6 12 16,-7 8-20-16,-1 5-2 16,7 4 4-16,8 3 3 15,9 0-5-15,-3 1-2 16,-1 3 0-16,-3 0 6 16,8 3-6-16,8 1 0 0,7 3-6 15,-2 0 11 1,-6 0-5-16,-3 0 0 0,1 3 3 15,14 7-4-15,15 3 1 16,19 1 0-16,14 2-3 16,10 4 9-16,9 4-10 15,2 4 4-15,11 2 0 16,1 4 0-16,1 2 0 16,7 3 0-16,1-3-4 15,-2 5 4-15,1-1 0 16,5-1 0-16,-3-2-1 15,0-1 0-15,1-4-11 16,4-4 10-16,7-3-3 16,7 1 0-16,8 1 4 15,10-1 1-15,-1 4 0 0,10 4-8 16,8 5 4-16,1 6-20 16,10 5 5-16,-2 2 6 15,4 3 13-15,-4 1 0 16,-2 3 3-16,0 2-10 15,-3-4 10-15,5 2-3 16,-1 1 0-16,4-1-1 16,5-1-1-16,5 1 0 15,1-3-10-15,0 3 8 16,2 2 3-16,-3 6 1 16,3 2 14-16,-5 1-12 15,5 1 2-15,3-5-4 0,0-4 5 16,0-2 0-16,8-3-5 15,4 4 2-15,7 3-8 16,-2 4 8-16,8-2-2 16,-1 1 4-16,1-3-1 15,2-6 4-15,6-1-7 16,4-3 11-16,7-6-6 16,9-5 3-16,7-7 2 15,12-4-6-15,5 1-1 16,-2 4-3-16,1-5 1 15,-9-2-1-15,-4-5 4 16,-2-2 0-16,0-1-4 16,3 4 5-16,5 1 7 15,8-2-7-15,4 2-4 16,7 2 0-16,11 0 0 0,5 1 4 16,2 1-10-16,9-5 0 15,1 1 5-15,8 0 3 16,1 6-3-16,5 7 6 15,0 2-6-15,2 1-1 16,1-9 1-16,-1-11 0 16,-1-1 6-16,0-2 2 15,-1-3 7-15,-3 3-12 16,1-5 0-16,1 2 2 16,-4-1-10-16,7 6 6 15,-3 2-1-15,-7 2 0 16,-3 2 4-16,-1-1-4 0,-4-5 5 15,4-1 1-15,-2-3-3 16,5 1 2-16,4-4-4 16,5-1 23-16,10-5-23 15,-1 2 4-15,1-4 0 16,1-2-1-16,-3 0-4 16,0-2 0-16,3 0 1 15,4-2-1-15,1-1 3 16,6 2-2-16,-1-2-1 15,1 0-1-15,3 0 1 16,-1 0 0-16,1 0 0 16,0 0 2-16,-7 3-2 15,3-2 0-15,-7-1 4 0,-6 0-4 16,-4 0-4-16,-3 0-2 16,-4 0 9-16,3 0-3 15,-2 0 13-15,2 0-13 16,3 0 0-16,-2-3 7 15,-3-1-7-15,-2-2 0 16,-4 1 1-16,-1 2-1 16,-2-3 0-16,5 4 0 15,4 1 0-15,5 1 8 16,15 0-9-16,3-3 1 16,2 3 0-16,2 0 7 15,-2 0-7-15,-4 0-2 0,0 0 1 16,-6 0-4-16,-3 0 5 15,-7-6 0-15,-7-7-4 16,-12-7 4-16,-9-6 0 16,-10-2 4-16,-6 0-4 15,-9 0 7-15,-13 2-6 16,-12 1-1-16,-14-2 3 16,-10-1-12-16,-7-3 16 15,-8-6-7-15,-7-7 15 16,-3-8-12-16,-6-5 11 15,0-5-14-15,-6-4 4 16,-13 3-9-16,-2-2 5 16,-5 1 0-16,1-2-6 0,-2 1 12 15,-1-1-6 1,-2-3 0-16,-6-6 0 0,-6-3 7 16,-10-3-2-16,-9-1-3 15,-8-3 3-15,-10 2 0 16,-4-2 1-16,-14-1-5 15,-2 7 3-15,-5 3 6 16,-6 9-7-16,0 5 0 16,-3-1 3-16,-6-1 2 15,-11 1-8-15,-12-5 0 16,-13-12 0-16,-12 2-6 16,-7-8 6-16,-11-4 0 0,-8 1 0 15,-13-7 11-15,-19-7-20 16,-26-2 9-16,-20 4-15 15,-23 1 10-15,-16 5-23 16,-31 7-1-16,-27 4-7 16,-33 10-47-16,-43 15 5 15,-24 12 4-15,-42 17-15 16,-20 11 17-16</inkml:trace>
  <inkml:trace contextRef="#ctx0" brushRef="#br0" timeOffset="31912.62">16296 5218 31 0,'0'0'44'0,"0"0"-37"16,0 0 29-16,0 0 10 15,0 0 27-15,0 0-10 16,0 0-36-16,0 0 21 15,-85-81 0-15,73 81-19 16,-9 0-18-16,-10 30-11 16,-11 16 0-16,-1 12 4 0,6 7-4 15,12 2-1 1,14-8 0-16,11-6-16 0,0-14-28 16,13-11-3-16,8-11 1 15,3-12 26-15,6-5-14 16,3-5 35-16,1-22 24 15,3-10 0-15,0-6-17 16,-4-2 18-16,-3-2-18 16,-7 0 29-16,-4 14-15 15,-10 10 17-15,-4 13 9 16,-3 10 20-16,-2 20-63 16,0 25-4-16,-10 24 0 15,-8 12 22-15,-4 3-19 0,2-6-3 16,5-7 0-1,4-11-8-15,6-9-14 0,3-7-44 16,2-7-43-16,0-12-43 16</inkml:trace>
  <inkml:trace contextRef="#ctx0" brushRef="#br0" timeOffset="32321.72">16499 5428 41 0,'0'0'119'0,"0"0"10"16,12-81-49-1,-12 77 34-15,0 4-69 0,0 0-45 16,0 19-26-16,0 9 26 16,0 5 24-16,-2 0-21 15,1-1 9-15,1-9-11 16,0-6-1-16,0-5 7 15,0-8-7-15,1-3-4 16,10-1 1-16,7-1-1 16,9-20 4-16,4-10-2 15,2-9-8-15,0 3 2 16,-5 0 3-16,-9 12 5 16,-7 15 13-16,-9 6-3 0,-3 4 21 15,0 0-31 1,0 3-18-16,0 14 18 0,0 9-1 15,0 4 2-15,0 2 8 16,0 0-5-16,3 2-8 16,5-5 2-16,5-3-55 15,2-5-29-15,6-7-50 16,6-7-54-16</inkml:trace>
  <inkml:trace contextRef="#ctx0" brushRef="#br0" timeOffset="32502">17057 5348 84 0,'0'0'77'0,"0"0"9"16,0 0-18-16,0 0-40 16,0 0-20-16,0 0-8 15,-5-20-5-15,-3 20-10 16,-1 0-1-16,-2 0-168 15</inkml:trace>
  <inkml:trace contextRef="#ctx0" brushRef="#br0" timeOffset="32898.92">16928 5507 11 0,'0'0'90'0,"0"0"23"16,0 0-42-16,0 0-37 15,0 0-6-15,88-49-10 16,-63 26-5-16,0-3 6 15,-4-1-18-15,-3-5 8 16,-5 0 14-16,-4-4-16 16,-4 3 29-16,-4 5-7 0,-1 11-2 15,0 8 26-15,0 9-22 16,0 0-24-16,-3 28-7 16,-7 9 0-16,-7 12 1 15,4 1 1-15,5-4-2 16,4-1 0-16,1-4-5 15,3-11-52-15,0-9-68 16,10-13-166-16</inkml:trace>
  <inkml:trace contextRef="#ctx0" brushRef="#br0" timeOffset="33138.78">17351 5459 42 0,'0'0'126'0,"0"0"-69"16,-11 83 3-16,2-64-14 16,3-6-26-16,2-9 3 15,3-4-21-15,1 0 49 16,0-7 70-16,4-19-87 16,9-6-24-16,7-5-8 15,1 2-4-15,4 3-32 16,2 5-62-16,0 10-4 15,-2 8-42-15,-4 5-78 16</inkml:trace>
  <inkml:trace contextRef="#ctx0" brushRef="#br0" timeOffset="33470.58">17642 5352 28 0,'0'0'140'16,"0"0"-67"-16,0 0 9 15,0 0-21-15,30 95-44 16,-27-71-2-16,3-6-12 15,3-4-2-15,5-12 1 16,2-2 3-16,4 0 10 16,4-6 6-16,1-12-15 15,1-1-3-15,-1 5-3 16,-2 4 4-16,-7 8-15 16,-9 2 11-16,-5 12-7 15,-2 18 7-15,-9 13 33 0,-17 11-4 16,-8 7 10-16,-6 3-25 15,-2 6 23-15,0 1-34 16,-1 2-3-16,1 1 3 16,3-9-3-16,6-9-55 15,11-17 25-15,9-15 15 16,7-10 12-16,3-7-37 16,0-7-113-16,0-2-162 15</inkml:trace>
  <inkml:trace contextRef="#ctx0" brushRef="#br0" timeOffset="34059.44">18703 5057 32 0,'0'0'194'0,"0"0"-119"0,0 0-39 16,0 0 19-16,0 0-21 16,80 51 9-16,-80-31-11 15,0 5 3-15,0 6 10 16,-13 9-20-16,-11 9-2 15,-9 3 8-15,-4 8-28 16,1-3 5-16,8 0-8 16,6-6-1-16,6 2 1 15,6-10-159-15,2-8-213 16</inkml:trace>
  <inkml:trace contextRef="#ctx0" brushRef="#br0" timeOffset="34239.92">18422 5942 160 0,'0'0'125'16,"0"0"-77"-16,0 0 3 16,0 0 44-16,-9 85-28 15,9-78-6-15,0 0-20 16,0 1-34-16,0-4 0 16,6 0-7-16,6-4-83 15,6 0-61-15,6-14-216 16</inkml:trace>
  <inkml:trace contextRef="#ctx0" brushRef="#br0" timeOffset="38676.68">20226 5809 6 0,'0'0'226'16,"18"-84"-133"-16,-17 37-54 15,-1-1-9-15,0-3-2 16,-10-1-22-16,-14-3 5 0,-7-1-3 16,-5-1 14-16,-5-2-12 15,-11-5-10-15,-13 1 3 16,-16-11-7-16,-16-5-27 15,-18-2 31-15,-25-6 0 16,-31-1 19-16,-34 0-39 16,-31 4 17-16,-14 2 3 15,-19 1 23-15,-10 12-23 16,-11 12 0-16,-6 18-3 16,-2 21 22-16,6 18-18 15,4 11-1-15,1 34 0 16,14 21 12-16,13 23-11 15,17 21 6-15,19 18 4 16,18 14-7-16,30 18 4 16,42 11 1-16,47 17-6 0,54 4-3 15,33 0-6-15,66-3-1 16,49 0 7-16,48-4 0 16,42-11 7-16,37-10-7 15,37-17 0-15,30-22 0 16,31-21-20-16,24-22 13 15,12-24-7-15,-3-22 14 16,-14-14 9-16,-23-19-9 16,-29-3-25-16,-28-23 6 15,-28-26 19-15,-27-22 17 16,-30-19-10-16,-22-20-1 16,-29-14 11-16,-30-18-12 0,-20 0-5 15,-27-7 0-15,-23-8 0 16,-21-4 0-16,-22-7-1 15,-15 7 1-15,-43 8-1 16,-36 10-62-16,-33 9-48 16,-34 17-14-16,-34 13-63 15</inkml:trace>
  <inkml:trace contextRef="#ctx0" brushRef="#br0" timeOffset="39839.86">17127 5535 26 0,'0'0'92'15,"0"0"-51"-15,0 0-14 16,0 0 16-16,0 0-3 15,0 0-32-15,24-26 21 16,-20 15-21-16,2-3 5 16,-1 0 10-16,2-6-23 15,-1 5 27-15,2-4-25 16,-1-5-2-16,2-2 4 0,-1-2-4 16,-4-3 0-1,-2 1-4-15,-2 2 17 16,0 8-10-16,0 8 26 0,0 6 1 15,-14 6-3-15,-8 0-17 16,-11 20-1-16,-3 6 6 16,3-1-15-16,8 7-1 15,7-3-31-15,8 0-14 16,3 1-18-16,7-3-57 16,0-4-79-16</inkml:trace>
  <inkml:trace contextRef="#ctx0" brushRef="#br0" timeOffset="40430.78">17298 5332 14 0,'0'0'134'0,"0"0"-134"16,0 0 5-16,0 0 5 15,0 0 15-15,0 0-1 16,2 78 9-16,-1-56-14 15,-1 7-6-15,0 3 6 16,-3 9-15-16,-13 7 20 0,-2-1-14 16,-3-3-7-16,2-7 3 15,4-9-5-15,5-13-1 16,4-8 3-16,4-4 0 16,1-3 5-16,1 0 64 15,0-4 30-15,0-23-58 16,6-7-41-16,16-9 5 15,9-5-2-15,5-1-2 16,4-2-4-16,1 2-1 16,-1 0-43-16,2 5-41 15,-4 3-103-15</inkml:trace>
  <inkml:trace contextRef="#ctx0" brushRef="#br0" timeOffset="46749.56">4678 10258 14 0,'0'0'61'16,"-80"-42"-8"-16,29 19-15 16,-12-2 29-16,-11-6-25 15,-11 0-17-15,-2 1 19 16,-7 7-31-16,-4 8 4 15,-13 13-7-15,-14 2-9 16,-18 12 11-16,-6 21-12 16,-5 9 4-16,9 9 15 15,14 4-10-15,17 6 10 0,18 10-14 16,21 15 7-16,20 13-14 16,16 13 2-16,18 3 0 15,21-3-5-15,12-5-4 16,31-11 9-16,17-8 0 15,9 1 1-15,11-8 2 16,8-12-3-16,12-12-18 16,6-20 12-16,9-13-25 15,-2-11 28-15,-2-13-24 16,1-3-23-16,-11-31 50 16,-1-11 3-16,-12-5-3 15,-6-6 11-15,-6 1-5 0,-12 0 1 16,-6 1 17-1,-11-3-10-15,-10-5 1 0,-10-6-15 16,-9-8 0-16,-9-2 22 16,-6-4-18-16,-3 2-2 15,0-1-2-15,0 6 9 16,-8 6-9-16,-11 8 0 16,-2 14-26-16,-6 8 14 15,-4 10-4-15,-2 7-14 16,-10 1-61-16,-5 5-87 15</inkml:trace>
  <inkml:trace contextRef="#ctx0" brushRef="#br0" timeOffset="92641.58">24660 1665 79 0,'0'0'60'16,"0"0"-26"-16,0 0 0 15,0 0 10-15,0 0-20 16,0 0-4-16,0 0-20 0,0 0-13 16,-12 33 12-1,-2 7 1-15,-5 13 5 0,1 0 22 16,-4 2-15-16,0-3-1 15,3-2 0-15,2-7 4 16,6-5-9-16,1-7 1 16,4-9-5-16,3-9 5 15,1-6-7-15,1-6 1 16,1-1 15-16,0 0 43 16,0-11 22-16,0-21-19 15,0-16-50-15,12-14-24 16,10-13 15-16,5-5-6 15,4-10 3-15,1 2-22 16,-3 7 6-16,1 6 2 16,-3 23-12-16,-2 16 15 0,-5 25 4 15,-1 12 3-15,-4 38-13 16,-1 18 17-16,-7 14-1 16,-5 6 2-16,-2 0 4 15,0-5 6-15,0-13-11 16,0-11 6-16,3-14-7 15,0-11 8-15,-2-13-7 16,-1-6 0-16,0-4 0 16,0 0 45-16,0-6 38 15,-4-15-7-15,-16-9-70 16,-5-1-6-16,-10 0-6 16,-6 8 4-16,-4 8-24 0,-1 4-26 15,9 7 16-15,10 4 8 16,13 0-22-16,7 0-41 15,7 0-44-15,0 0-96 16</inkml:trace>
  <inkml:trace contextRef="#ctx0" brushRef="#br0" timeOffset="92906.93">25122 1378 275 0,'0'0'33'0,"0"0"-9"15,0 0 29-15,-30 87 24 16,14-27-10-16,1 9-13 16,2 4-22-16,5 4-22 15,2-7-3-15,5-6-2 16,1-9-3-16,0-8-4 15,6-8-50-15,13-8-73 16,2-10 31-16,2-16-140 16</inkml:trace>
  <inkml:trace contextRef="#ctx0" brushRef="#br0" timeOffset="93311.85">25367 1680 314 0,'0'0'100'16,"0"0"-77"-16,-100 83 27 16,67-38 7-16,9-3-16 15,5-1-23-15,7-4-12 16,5-5-6-16,7-7 0 16,0-8 0-16,0-10-36 15,11-7-16-15,6 0 5 16,2-15 47-16,4-9 17 15,-7 2-6-15,-3 7 1 16,-7 9 29-16,-1 6-22 16,-2 7-19-16,3 23 0 0,0 13 0 15,0 14 25-15,-5 9 14 16,-1 8-13-16,-5 12-4 16,-15 8 6-16,-10 4 2 15,-3-9-26-15,-3-16 5 16,-5-17-6-16,2-16-3 15,2-17 27-15,8-15-12 16,10-8 2-16,10 0 2 16,7-14-19-16,2-10-66 15,16-10-114-15,16-8-177 16</inkml:trace>
  <inkml:trace contextRef="#ctx0" brushRef="#br0" timeOffset="93628.55">25588 1953 492 0,'0'0'140'15,"0"0"-109"-15,0 0-30 16,0 0 1-16,-35 106 28 16,24-55-18-16,5 1-9 15,6-7-2-15,0-10-1 16,0-11-1-16,6-14 1 15,2-6-2-15,3-4 2 16,10-14 12-16,6-17 5 0,0-9-3 16,0-7-10-1,-13-2 18-15,-9-2 14 0,-5 2-36 16,-8 6 3-16,-19 7-7 16,-14 12-20-16,-4 10-21 15,0 9-77-15,1 5-21 16,9 0-25-16,8 0-114 15</inkml:trace>
  <inkml:trace contextRef="#ctx0" brushRef="#br0" timeOffset="93880.97">26419 1419 433 0,'0'0'29'15,"-25"141"60"-15,5-55-47 16,4 3-10-16,4 2 24 16,9-1-25-16,3-4-17 15,10-5-7-15,18-4-7 16,19-10-44-16,16-11-98 15,17-21-255-15</inkml:trace>
  <inkml:trace contextRef="#ctx0" brushRef="#br0" timeOffset="94714.63">28579 1819 68 0,'0'0'68'0,"0"86"-59"15,0-50 1-15,0-4-6 16,0-10 24-16,0-8 5 16,0-6-15-16,0-6-4 15,0-2 108-15,0-2 36 16,0-20-34-16,5-9-102 15,5-12-15-15,4-4 24 16,5-4-24-16,3 1-3 16,4 4-4-16,1 11 0 0,-4 10-12 15,-5 10-11-15,0 9-42 16,-1 6-55-16,4 0-78 16,4 0-62-16</inkml:trace>
  <inkml:trace contextRef="#ctx0" brushRef="#br0" timeOffset="94960.62">28981 1648 396 0,'0'0'76'0,"0"0"-73"16,-105 48 15-16,75-24 29 16,9-3 0-16,11 0-37 0,7 0-5 15,3 2-6-15,0 1 1 16,3-2 0-16,4 3 10 15,-4-1-3-15,-3-6-7 16,0-1 6-16,0-2-5 16,-4-1 6-16,-12 2-1 15,0 1-1-15,-3-2 3 16,1 2-8-16,-1-1-37 16,1-3-115-16</inkml:trace>
  <inkml:trace contextRef="#ctx0" brushRef="#br0" timeOffset="95696.51">30503 1657 345 0,'0'0'72'0,"0"0"-20"15,-87 115-10-15,55-78 1 16,4-2-11-16,4-5-24 16,7-10 0-16,6-9-8 15,8-7 0-15,3-4 12 16,0 0 23-16,0-10 56 15,0-29 3-15,15-15-92 16,10-18-1-16,8-10-1 16,6-3-20-16,3 1 20 0,-2-3-44 15,1 4 13-15,-3 11-14 16,-5 18 25-16,-14 22 7 16,-7 21 13-16,-9 11 0 15,-3 3 0-15,0 41-32 16,0 25 20-16,0 21 9 15,-9 5 6-15,-1-6-7 16,4-10 5-16,4-10-1 16,2-12 6-16,0-13-6 15,2-15 1-15,5-13-1 16,0-11-1-16,-4-4-4 16,4-1 10-16,0-8 34 0,-1-15 61 15,1-11-76-15,-7 0 11 16,0-3-1-16,-14-1-34 15,-12 1 0-15,-3 5-2 16,-6 8-1-16,2 9 1 16,0 12-50-16,4 3-18 15,5 14-49-15,13 19-58 16,11 8-146-16</inkml:trace>
  <inkml:trace contextRef="#ctx0" brushRef="#br0" timeOffset="95969.24">31044 1627 300 0,'0'0'49'16,"0"0"9"-16,0 0-37 15,0 0 25-15,0 0-28 16,-93-50-18-16,65 50-49 0,-2 9-113 16,10-3-119-16</inkml:trace>
  <inkml:trace contextRef="#ctx0" brushRef="#br0" timeOffset="96230.9">31119 1102 206 0,'0'0'115'16,"0"0"-27"-16,0 0-71 15,-47 94 32-15,16-12 41 16,-2 10-46-16,6 3-17 16,7-8-13-16,6-6-2 0,6-11-2 15,3-13-9-15,3-8-1 16,2-10 0-16,0-6-52 16,3-7-45-16,12-12-80 15,4-5-170-15</inkml:trace>
  <inkml:trace contextRef="#ctx0" brushRef="#br0" timeOffset="96656.85">31187 1649 430 0,'0'0'91'15,"0"0"-76"-15,-86 49-6 16,60-16 20-16,9-2 5 15,9-1-20-15,3-2-9 16,5-6-5-16,0-4-3 16,3-13-42-16,15-5-6 15,5 0 35-15,4-17 16 16,1-10 12-16,-1-2 6 16,-8 9-16-16,-7 6 5 15,-7 9-7-15,-5 5-10 16,0 28-11-16,-9 17 15 15,-12 17 6-15,-6 7 32 16,0 0-9-16,-5 1-13 0,-1 9-2 16,-5 5-5-16,1 5 0 15,-1 7-1-15,2-13-1 16,5-15 7-16,6-22-8 16,7-23 0-16,9-16 3 15,6-7-2-15,0 0 25 16,1-13 65-16,2-22-39 15,0-19-52-15,7-12-82 16,24-6-10-16,12-4-55 16</inkml:trace>
  <inkml:trace contextRef="#ctx0" brushRef="#br0" timeOffset="96958">31538 1755 483 0,'0'0'32'16,"0"0"-18"-16,-82 73 13 15,52-37 9-15,4 3-15 16,6 4-17-16,9-8 0 16,8-4-4-16,3-10-13 15,17-6 5-15,11-9-12 16,5-6 5-16,4 0-2 15,2-18-4-15,-2-9 21 16,-7-6 21-16,-12-5-1 16,-12-1-3-16,-6-6-9 15,-9 3-4-15,-24 3-4 0,-10 10-73 16,-6 10-45-16,2 11-126 16</inkml:trace>
  <inkml:trace contextRef="#ctx0" brushRef="#br0" timeOffset="97330.1">32251 1528 447 0,'0'0'59'0,"0"0"-44"16,0 0 3-16,0 0 22 16,80 19-9-16,-77 1-12 15,-3 12-11-15,0 7 22 16,-19 6-3-16,-8 5 23 15,-4-2-7-15,0-1-28 16,2-1-1-16,8-6-6 0,8-1-7 16,13-1-1-16,3-3-3 15,32-2-42-15,17-5-43 16,7-9-73-16,-2-10-235 16</inkml:trace>
  <inkml:trace contextRef="#ctx0" brushRef="#br0" timeOffset="97891.84">29697 2609 397 0,'0'0'96'0,"0"0"-96"15,0 0-56-15,0 0 56 16,135-27 52-16,-26 23-20 16,39 4-32-16,29 0 0 15,25 0-2-15,13 5 2 16,10 10 0-16,2 1-3 16,-5 3-14-16,-13-2-66 0,-24-3 52 15,-24-1-28-15,-34-5 14 16,-24 1-6-16,-28-4-35 15,-26-1-2-15,-21-2 63 16</inkml:trace>
  <inkml:trace contextRef="#ctx0" brushRef="#br0" timeOffset="98239.51">30152 2717 93 0,'0'0'70'0,"-82"9"-52"15,65-7-10-15,11 2 21 16,6 0 32-16,11 0-47 15,29 5 23-15,33 2 36 16,42-2-50-16,44 2 27 16,34 4-10-16,23 6-16 15,11 2-24-15,-2 5-12 16,-12-1-22-16,-21-3-27 0,-27-6-2 16,-35-4-22-16,-29-3 3 15,-32-9 15-15,-28-2-7 16</inkml:trace>
  <inkml:trace contextRef="#ctx0" brushRef="#br0" timeOffset="98967.09">24497 3094 328 0,'0'0'150'0,"0"0"-150"16,0 0-80-16,108 19 80 15,-22-19-2-15,33 0 7 16,38-23 43-16,33-6-39 15,17-8 2-15,11-2-10 16,-3 0 22-16,-6 0-20 16,-8 6 14-16,-19 7-17 15,-28 6 6-15,-32 12-6 16,-37 6-41-16,-39 2-86 0,-29 0-2 16,-17 5-54-16</inkml:trace>
  <inkml:trace contextRef="#ctx0" brushRef="#br0" timeOffset="99289.29">24400 3338 174 0,'0'0'114'16,"0"0"-114"-16,0 0-9 0,0 0-23 16,0 0 5-16,0 0 27 15,60 33 56-15,44-52 21 16,38-16-43-16,36-7-2 16,23-5 44-16,11-3-56 15,4 4 6-15,-1 1-26 16,-6 3 0-16,-8 4 15 15,-20 6-15-15,-22 10-38 16,-32 8-12-16,-34 8-75 16,-37 1-157-16</inkml:trace>
  <inkml:trace contextRef="#ctx0" brushRef="#br0" timeOffset="118353.45">26317 1758 18 0,'0'0'66'0,"0"0"-15"16,0 0-11-16,0 0-31 15,0 0 8-15,0 0 2 16,0 0 3-16,0 0-21 15,0-23-1-15,0 19-4 16,0-1 4-16,5 0 0 16,1-3-2-16,3 1 9 15,4-4 9-15,2-4-13 16,7-3 1-16,1-2-3 16,-4 2 0-16,2 1 23 15,-6 0-24-15,-2 2 15 16,-3-2-5-16,-3 5 23 15,-2 0-22-15,0 2-7 16,-3 4 18-16,-2 2 6 0,0 2 8 16,0 2-12-16,0 0-22 15,0 0-4-15,-13 9-5 16,-6 17 7-16,-4 17-1 16,3 9 3-16,10 12-4 15,2-1 1-15,5 3 1 16,-1 0 0-16,0-4 2 15,-1 1-1-15,1 2 2 16,-1 0-2-16,3-4 1 16,2-5-2-16,0-5-2 15,0-9-4-15,0-8 8 16,0-7-2-16,2-8 0 0,-1-5 2 16,1-5-4-16,-2-5 2 15,0-4 0-15,0 0 2 16,0 0-2-16,0 0 6 15,0 0 19-15,-15 0-4 16,-3 0-6-16,-6 0-12 16,1 2 9-16,-3 3 7 15,-1 1-17-15,3 3-2 16,4-2 0-16,6 3 1 16,4-5-2-16,5 5 0 15,4-3-3-15,1-2 3 16,0 1-8-16,0 0 2 15,14-5 5-15,15-1 2 0,10 0 12 16,6-13 4 0,2-3-10-16,4-7 3 0,-3 3 28 15,-4-1-37-15,-3 3 4 16,-5 1-5-16,-7 5 1 16,1 0-74-16,-5 1-69 15,-8 0-243-15</inkml:trace>
  <inkml:trace contextRef="#ctx0" brushRef="#br0" timeOffset="119537.86">31927 1628 125 0,'0'0'169'16,"0"0"-126"-16,0 0-1 0,0 0 7 16,0 0-3-16,0 0 4 15,12-29-34-15,0 22-12 16,9-1 7-16,3 1 6 15,6-1-7-15,1 2-10 16,-1 0 10-16,4 0-10 16,0 2 7-16,2 4-7 15,-3 0-11-15,-4 0 5 16,-7 19 6-16,-10 7-10 16,-4 8 8-16,-8 2-2 15,0 5 0-15,-7 0-2 16,-14-2 6-16,-12 6 7 15,-7-1-3-15,-5-2 12 16,-8 2 1-16,-7-4-16 0,-1-3 8 16,6-3-8-16,11-7 4 15,15-5 4-15,15-5-9 16,5-1-1-16,9 0-6 16,7 1 7-16,28-2 3 15,21 3 23-15,21-5 9 16,8-2-24-16,0-4-11 15,-6-2-26-15,-10-3-24 16,-5-2-19-16,-11 0-63 16,-15 0-117-16</inkml:trace>
  <inkml:trace contextRef="#ctx0" brushRef="#br0" timeOffset="127084.78">23653 4246 24 0,'0'0'44'15,"0"0"-13"-15,0 0-16 0,0 0 32 16,0 0-27-16,0 0-17 16,0 0 0-16,0 0-2 15,-9-3-1-15,9 3 6 16,0 0-6-16,0 0 3 15,0 0-3-15,0 0-5 16,0 0 5-16,0 0 1 16,0 0 16-16,0 0 15 15,0 0 0-15,0 0 8 16,0-1-5-16,0-2-13 0,0 3-3 16,0 0-14-1,0 0-5-15,0 0 3 0,0 0-3 16,-3 3-7-16,0 15 0 15,-3 8 7-15,3 4 5 16,3 2-4-16,0-3-1 16,0-2 2-16,0-4 0 15,0-3-4-15,6-6-1 16,3-1-23-16,-2-3-45 16,-2-8-76-16</inkml:trace>
  <inkml:trace contextRef="#ctx0" brushRef="#br0" timeOffset="127754.48">23803 4271 39 0,'0'0'20'15,"0"0"2"-15,0 0 8 16,0 0 18-16,0 0-32 0,0 0 15 16,-13 86-1-16,12-63-15 15,1-1 4-15,0 1-12 16,0-1 2-16,0-2-2 16,8-1-7-16,3-3 2 15,0-4-2-15,2-5-7 16,-3-3-13-16,4-4 6 15,-2 0 5-15,0-6 9 16,-1-9 21-16,-1-3 14 16,-6-5-3-16,-4 2 6 15,0-7-11-15,0 1 3 16,-12-1-17-16,-4 1-7 16,2 4-6-16,-1 9 0 15,3 8-4-15,-4 6-15 0,-1 0-29 16,-2 14-78-16,3 2-24 15</inkml:trace>
  <inkml:trace contextRef="#ctx0" brushRef="#br0" timeOffset="128561.85">24251 4244 78 0,'0'0'38'15,"0"0"-13"-15,0 0 20 0,0 0 14 16,0 0-4 0,0 0-30-16,15 5 3 15,10-11-3-15,13-8-18 0,12-1 29 16,13-3-21-16,10-1-14 16,6-4-1-16,6 0-3 15,3-2 1-15,0-2 2 16,-6 2-57-16,-13 3 54 15,-15 3-22-15,-14 5-7 16,-15 7 32-16,-10 0 13 16,-7 4-5-16,-7 0-6 15,-1 0-2-15,0 2 0 16,0-5 8-16,0 3 2 0,-10-1-10 16,-1 1 3-1,2 0-3-15,2 2 0 0,1-1 0 16,3 1 6-16,0 1-2 15,1 0 6-15,2 0 20 16,0 0-20-16,0-3-2 16,0 3-8-16,-3 0 3 15,-4 0-6-15,-6 0-117 16</inkml:trace>
  <inkml:trace contextRef="#ctx0" brushRef="#br0" timeOffset="129592.63">25755 3312 22 0,'0'0'82'15,"0"0"-7"-15,-30 97-38 16,14-62 3-16,-5 5-19 15,-3 2-11-15,0-2 5 16,0-4-12-16,6-2-3 16,5-7 0-16,3-9-26 15,4-5-41-15,3-7-8 16,0-5 11-16,1-1 52 16,-1 0 8-16,-2-3-53 0</inkml:trace>
  <inkml:trace contextRef="#ctx0" brushRef="#br0" timeOffset="129763.37">25533 3663 63 0,'0'0'65'0,"0"0"-48"16,0 0-11-16,0 0 16 16,0 0-1-16,0 0-2 15,-15 53-2-15,15-39-9 16,0-5 6-16,4 0-8 16,5-6 10-16,3 1 10 15,4-4 2-15,8 0 15 16,5-4-17-16,5-9-8 15,3-1-18-15,-2-5-157 0</inkml:trace>
  <inkml:trace contextRef="#ctx0" brushRef="#br0" timeOffset="131796.94">23706 5846 29 0,'0'0'16'0,"0"0"-10"16,0 92 0-16,0-65-3 16,0-6-3-16,3-7-17 15</inkml:trace>
  <inkml:trace contextRef="#ctx0" brushRef="#br0" timeOffset="132118.64">23926 5709 333 0,'0'0'76'0,"0"0"-62"0,0 79-11 16,-2-47-2-16,2-6 9 16,0-4-8-16,8-2 1 15,8-4-3-15,-2-8 1 16,-2-8-3-16,2 0 0 15,2-12 2-15,-2-17 50 0,3-10-45 16,-7-5 21-16,-7-5 2 16,-3-2 20-16,-1 9-1 15,-19 11-24-15,1 14-9 16,-7 10-14-16,3 7-1 16,-1 0-20-16,6 12-20 15,6 9-44-15,12 1-41 16,0 0-121-16</inkml:trace>
  <inkml:trace contextRef="#ctx0" brushRef="#br0" timeOffset="132412.73">24281 5709 100 0,'0'0'9'0,"0"0"-2"16,0 0-3-16,0 0-1 16,0 0 13-16,0 0 2 15,36 59 7-15,-24-75 116 16,0-13-61-16,-2-6-23 16,-4 1-15-16,-6 4 0 15,0 3-1-15,0 4-23 16,-11 10-10-16,-5 10-8 15,-6 3 0-15,-1 10-49 16,1 13-34-16,4 1-59 0,11-5-72 16</inkml:trace>
  <inkml:trace contextRef="#ctx0" brushRef="#br0" timeOffset="132740.78">24592 5550 395 0,'0'0'28'0,"0"0"-25"16,0 0-3-16,0 0 2 16,5 97-1-16,3-69 2 0,4-4-3 15,2-7 0-15,3-6 5 16,-1-6-5-16,1-5 0 15,1-6 0-15,-1-21 55 16,0-8-19-16,-2-3-10 16,-6-2 8-16,-9 2 27 15,0 5-24-15,-11-1-29 16,-14 11-8-16,-3 3 1 16,-1 13-6-16,6 7-14 15,6 0-48-15,5 13-62 16,11 4-115-16</inkml:trace>
  <inkml:trace contextRef="#ctx0" brushRef="#br0" timeOffset="132996.01">25046 5504 245 0,'0'0'11'0,"0"0"25"15,0 0-29-15,23 81 30 16,-6-75 27-16,3-6-19 16,5-3 1-16,4-23 19 15,-3-6-3-15,-3-7-9 16,-10-3-18-16,-8 2-5 0,-5 6-29 16,0 7-1-1,-15 8-12-15,-11 10-55 0,-2 6-45 16,0 3-69-16</inkml:trace>
  <inkml:trace contextRef="#ctx0" brushRef="#br0" timeOffset="133541.78">25801 5035 184 0,'0'0'109'0,"0"0"-97"15,0 0 19-15,0 0 37 16,105-44 1-16,-66 26-37 16,7-2-17-16,-3-6-4 15,-3-1 0-15,-9 1 21 16,-12 0-7-16,-8 2-14 16,-11 0-3-16,0-1 12 15,-22 7-20-15,-9 3-10 16,-2 10-11-16,1 5 3 15,10 0 17-15,6 0-12 16,5 1-43-16,5 10 4 0,3-1-63 16,3-2-148-16</inkml:trace>
  <inkml:trace contextRef="#ctx0" brushRef="#br0" timeOffset="135080.84">28673 3148 49 0,'0'0'101'15,"0"0"-101"-15,0 0 4 0,0 0 4 16,-12 86 29-16,7-54-18 16,-2-4-5-16,4-3-3 15,3-1-11-15,0-3 5 16,0-3-5-16,0-9-141 16</inkml:trace>
  <inkml:trace contextRef="#ctx0" brushRef="#br0" timeOffset="135380.54">28799 3282 197 0,'0'0'27'0,"0"0"-21"15,0 0-4-15,-2 95 8 0,2-73-5 16,3-5 15-16,9-5-14 15,0-6 2-15,0-6-8 16,4 0 56-16,1-6 61 16,1-16-39-16,-1-6-40 15,-5 0-11-15,-6-2 14 16,-6 2-19-16,0 2 3 16,-9-1-25-16,-13 5-8 15,-5 6 3-15,-3 10-42 16,-2 6-34-16,-1 8-67 15,3 14-119-15</inkml:trace>
  <inkml:trace contextRef="#ctx0" brushRef="#br0" timeOffset="136198.12">28494 4486 64 0,'0'0'43'16,"0"0"-22"-16,0 0 11 0,-18 88 20 15,13-53 0-15,2-2-12 16,3 1-21-16,0 1-16 16,0-4 4-16,0 1-7 15,0-4-56-15,0-5-143 16</inkml:trace>
  <inkml:trace contextRef="#ctx0" brushRef="#br0" timeOffset="136505.5">28654 4658 212 0,'0'0'58'0,"0"0"-20"0,6 110-25 15,6-81-13-15,1-10 5 16,5-6-4-16,0-8 0 15,1-5-2-15,2-4-12 16,1-23 13-16,-2-2 33 16,-5-7 48-16,-8-3-34 15,-4-1 36-15,-3-1-41 16,0 5-18-16,-13 3-3 16,-3 12-20-16,-1 10 2 15,1 8-3-15,-2 3-12 16,1 7-45-16,3 11-65 15,6-1-132-15</inkml:trace>
  <inkml:trace contextRef="#ctx0" brushRef="#br0" timeOffset="136791.75">29000 4730 216 0,'0'0'52'16,"0"0"-38"-16,0 0-8 16,0 0 0-16,0 0 27 15,0 0 36-15,100 54-10 16,-72-81-22-16,0-7 2 0,-5-7 17 16,-8-3-8-1,-8-2-6-15,-7 7-15 0,0 7-15 16,-9 14-12-16,-13 6-1 15,-5 12-30-15,-2 0-30 16,0 9-34-16,5 10-26 16,8 4-118-16</inkml:trace>
  <inkml:trace contextRef="#ctx0" brushRef="#br0" timeOffset="137052.87">29282 4700 242 0,'0'0'86'0,"0"0"-32"16,0 0-26-16,66 92 21 15,-41-74 6-15,-1-4-13 16,0-3-18-16,-2-9-17 16,2-2 63-16,3-17-6 15,1-16-38-15,-4-5-10 16,-5-6-6-16,-11-2 11 15,-8 1-11-15,0 5-10 16,-21 15-23-16,-24 17-24 16,-13 8-30-16,-9 15-18 15,0 11-67-15</inkml:trace>
  <inkml:trace contextRef="#ctx0" brushRef="#br0" timeOffset="137614.49">29328 3388 283 0,'0'0'118'16,"0"0"-110"-16,0 0-3 16,109 7-9-16,-46-4 4 15,5-1-15-15,1 7-36 16,-12-4-155-16</inkml:trace>
  <inkml:trace contextRef="#ctx0" brushRef="#br0" timeOffset="138253.15">29792 4687 304 0,'0'0'98'15,"0"0"-98"-15,137 12-57 0,-69-9-34 16,-3-2 44-16,-4-1-24 15</inkml:trace>
  <inkml:trace contextRef="#ctx0" brushRef="#br0" timeOffset="138537.81">30091 4559 232 0,'0'0'56'16,"0"0"-48"-16,0 0 11 16,0 0 44-16,89 18-4 15,-67-1-33-15,-4 3-17 16,-6 5-8-16,-10 6 1 15,-2 9 8-15,-23 2-10 16,-17 3-6-16,-8-4-150 16,-4-8-154-16</inkml:trace>
  <inkml:trace contextRef="#ctx0" brushRef="#br0" timeOffset="-149695.04">1338 8422 155 0,'0'0'81'16,"0"0"8"-16,0 0-33 15,0 0-36-15,0 0-5 16,0 0 1-16,97-80 5 16,-27 51 7-16,19-5-23 15,31-6 16-15,26-3-20 16,36-6 2-16,30-1 2 16,19-5-5-16,-4-3-2 0,-11 3-20 15,-28 3-15 1,-34 5-17-16,-29 9 6 0,-47 11 3 15,-44 10 35-15,-34 11-26 16,-36 0-40-16,-28 6 13 16,-16 0 51-16,-7 0 12 15,-2 6 20-15,5 3 16 16,2 1 17-16,16 3-10 16,11-1-24-16,16-1 1 15,14-2-14-15,16-2-3 16,9-1-3-16,0 2-17 15,6 8 17-15,6 2 0 16,3 4 13-16,-8 2-13 0,-4 4-20 16,-3 1-36-1,-4 3-46-15</inkml:trace>
  <inkml:trace contextRef="#ctx0" brushRef="#br0" timeOffset="-148774.12">1399 14980 111 0,'0'0'15'16,"0"0"-11"-16,0 0-4 0,0 0 0 15,0 0 17-15,142-7 65 16,-60-30-11-16,22-11-29 16,26-8-32-16,24-6 4 15,20-4-9-15,7-5-5 16,-4 1-3-16,-17 0-71 16,-21 7 53-16,-29 10 21 15,-37 18 10-15,-37 18 1 16,-36 17-11-16,-34 13-11 15,-44 24 11-15,-29 8 10 16,-20 3 23-16,-1 0 20 16,8-5-15-16,25-6-1 15,26-1-10-15,23-5-27 0,23 1 2 16,15-1-2-16,8-3-80 16,13-9-24-16,20-14-70 15</inkml:trace>
  <inkml:trace contextRef="#ctx0" brushRef="#br0" timeOffset="-147491.9">826 11970 324 0,'0'0'14'0,"112"0"-2"15,-14-3 0-15,19-17-12 16,14-12 7-16,8-7-7 16,1-12 15-16,2-6-15 15,-11 4 14-15,-20 7-12 16,-31 14-4-16,-35 17-46 0,-40 11-171 15</inkml:trace>
  <inkml:trace contextRef="#ctx0" brushRef="#br0" timeOffset="-147265.78">789 12134 132 0,'-93'28'132'15,"25"-3"-54"-15,32-5-52 16,33-6-26-16,14-7-18 15,44-7 18-15,31 0 59 16,29-21 20-16,24-11-43 16,13-9-31-16,6-6 11 15,-12-6-12-15,-13-5-4 16,-15 0 5-16,-15 1-5 0,-24 8 0 16,-21 8-49-16,-25 2-111 15,-24 1-104-15</inkml:trace>
  <inkml:trace contextRef="#ctx0" brushRef="#br0" timeOffset="-147033.92">1557 11356 39 0,'0'0'72'0,"0"0"20"16,0 0-15-16,0 0-71 16,0 0 6-16,0 0 13 15,69 78 46-15,-13-32-17 0,4 0-34 16,1-3 1-1,-10 3-19-15,-12 4 2 0,-20 8-8 16,-17 10 2-16,-7 7 2 16,-34 1 10-16,-10 0-7 15,-9-7 3-15,9-12-6 16,10-8-6-16,15-8-81 16,6-9-89-16</inkml:trace>
  <inkml:trace contextRef="#ctx0" brushRef="#br0" timeOffset="-146260.74">826 10605 156 0,'0'0'32'0,"0"0"12"0,0 0-12 15,0 0-30-15,-91 3 6 16,72 27-7-16,5 8 3 15,-2 7-4-15,4 3 1 16,6 3 0-16,-1-7 7 16,4-6-4-16,3-12-3 15,0-10-1-15,0-9-2 16,10-7-8-16,8 0-6 16,7-11 16-16,4-15 28 15,-1-6-26-15,-3-1 22 0,-5 4-14 16,-7 12 31-1,-2 10 10-15,-5 7-34 0,-3 10-17 16,1 23-10-16,-4 10 10 16,0 11 12-16,-6-1-1 15,-4-1-8-15,-1-3 5 16,8-10-6-16,0-6-2 16,3-9-3-16,0-12-74 15,6-7-23-15,17-5-24 16</inkml:trace>
  <inkml:trace contextRef="#ctx0" brushRef="#br0" timeOffset="-145938.91">1257 10511 197 0,'0'0'80'0,"0"0"-70"15,0 0 31-15,0 0-30 16,-107 114 5-16,74-63 0 15,5-7-16-15,11-7 13 16,6-8-12-16,6-7-1 16,5-8 0-16,0-10-7 15,0-4-19-15,3 0-2 16,16-6 28-16,5-11 7 16,6 0 4-16,-6 9-8 15,-9 8-3-15,-6 0-6 16,-6 13-2-16,-3 10 2 15,0 9 2-15,-14 0 4 0,-5 0 5 16,4-3-5-16,7-4-9 16,3-2-27-16,5-5-70 15,0-5-60-15</inkml:trace>
  <inkml:trace contextRef="#ctx0" brushRef="#br0" timeOffset="-145714.48">1541 10628 239 0,'0'0'163'0,"0"0"-145"0,0 0-8 16,-88 92-10-16,49-50 12 16,9 0 7-16,6 0-19 15,9-6 5-15,2 2-3 16,10-5-2-16,0-7 0 15,3-4-51-15,0-15-38 16,0-7-58-16,0-3-34 16</inkml:trace>
  <inkml:trace contextRef="#ctx0" brushRef="#br0" timeOffset="-145517.68">1375 10405 76 0,'0'0'119'16,"0"0"13"-1,0 0-103-15,0 0 16 0,0 0-30 16,0 0-15-16,-40-9 12 16,40 9-6-16,0 0 0 15,0 0 9-15,0 0-15 16,0 2 0-16,0 3-1 16,3 9-1-16,6 9-63 15,-5 9-198-15</inkml:trace>
  <inkml:trace contextRef="#ctx0" brushRef="#br0" timeOffset="-145270.65">1687 11019 179 0,'0'0'96'16,"0"0"-66"-16,0 0-20 15,-82-21 13-15,68 15 37 16,4 1 16-16,7-1-37 16,3 0-28-16,0-1 0 15,0-1-11-15,0-3 0 16,6 1-9-16,4-1-19 16,1-1-21-16,8 1-69 15,1 2-53-15</inkml:trace>
  <inkml:trace contextRef="#ctx0" brushRef="#br0" timeOffset="-144843.8">1814 9625 76 0,'-167'-70'36'0,"-29"14"-13"16,-26 22-19-16,-12 19 5 16,-11 20 23-16,6 56 36 15,27 55-29-15,53 64 11 0,62 61 7 16,61 43-9-16,30 18-28 16,6-10-13-16,0-19 7 15,0-33-14-15,0-35 0 16,24-42-1-16,67-53-27 15,61-49-11-15,54-46-31 16,24-27 70-16,-3-56 17 16,-8-35-11-16,-1-33 8 15,-5-24-6-15,-13-17-2 16,-18-13-12-16,-19-1 5 16,-22-12-5-16,-24-6 1 15,-19-9 4-15,-32 15 1 0,-35 15 2 16,-31 30 6-1,-61 18-16-15,-57 23 4 0,-45 28-43 16,-35 32-115-16</inkml:trace>
  <inkml:trace contextRef="#ctx0" brushRef="#br0" timeOffset="-140561.84">9405 11280 197 0,'0'0'99'0,"0"0"-27"0,0 0-21 16,0 0 17-16,0 0-24 15,0 0 6-15,-73-34-30 16,107 34-19-16,27 0 11 15,30 9-11-15,27 8 4 16,16 4-5-16,11 3-3 16,1-7-32-16,-7-5-21 15,-18-10 8-15,-24-2 11 16,-30 0-25-16,-28 0 42 16,-29 0 13-16,-13 0 4 15,-44 0 3-15,-39 6 0 16,-36 8 1-16,-27 1 1 0,-18-2-2 15,10-5 0-15,11-1 10 16,9-1 3-16,13 5 27 16,22 2-19-16,28 0 17 15,35 1 12-15,36 4-23 16,21 5-26-16,47-2 10 16,42-4-4-16,40-9 8 15,34-8-15-15,14-7 0 16,2-15-6-16,-19-8 16 15,-26 6-16-15,-27-1 6 16,-24 4-47-16,-24 5 33 16,-28-1 12-16,-24 11-43 0,-19 6-58 15,-6 4-164-15</inkml:trace>
  <inkml:trace contextRef="#ctx0" brushRef="#br0" timeOffset="-135636.79">16436 10437 3 0,'0'0'34'0,"0"0"1"0,0 0-22 16,0 0 11-16,0 0-14 15,0 0 10-15,0 0-4 16,-4-26-3-16,0 23 12 15,2-1-19-15,0 1-5 16,1 2 13-16,1-1-14 16,0 1 6-16,-2 0-3 15,1-5-1-15,-2 4 1 16,0-2-3-16,-2 1 0 16,-1-2-2-16,-4 2 0 15,0 0 2-15,-3 1 0 0,0 1 2 16,3 0-3-16,2 1 1 15,1 0 0-15,4 0 0 16,0 0-6-16,-2 0 5 16,1 10 0-16,-2 2 1 15,-3 3 3-15,3 5-1 16,-3 3 8-16,1 14 9 16,0 9-3-16,-1 10 17 15,3 3-12-15,3 1-10 16,1-3 6-16,2-8-14 15,0-5-2-15,11-6 8 16,2-7-6-16,1-5 2 0,-4-7-1 16,2-3-4-16,-5-4 5 15,2-6-2-15,-1-1-2 16,-2-4 6-16,-3-1-7 16,1 0-5-16,4 0-1 15,2 0-22-15,2-1-68 16</inkml:trace>
  <inkml:trace contextRef="#ctx0" brushRef="#br0" timeOffset="-134488.66">21725 10215 44 0,'0'0'41'15,"0"0"4"-15,0 0-18 16,0 0 28-16,0 0 0 0,0 0-3 15,0-27-14-15,0 25-21 16,0 2 6-16,0 0-23 16,0 0-16-16,12 0 16 15,5 10-9-15,7 2 18 16,-1 1-14-16,-1-1 5 16,1-1-12-16,-1-5 4 15,-1 1 2-15,-1-6 2 16,1 1 3-16,-4-2 1 15,-5 0 7-15,-4 0-7 16,-5 4-3-16,-1 10 0 16,-2 10-4-16,0 16 7 0,-2 12 1 15,-18 9 12-15,-5 2 9 16,-2 2-10-16,2-4-3 16,4-9-3-16,3-5 2 15,2-5-8-15,4-5 0 16,0-4-6-16,-3 0-7 15,0-11-136-15</inkml:trace>
  <inkml:trace contextRef="#ctx0" brushRef="#br0" timeOffset="-133187.72">16993 10718 43 0,'0'0'51'0,"0"0"9"0,0 0-27 16,117-64-8-1,-46 38 23-15,27-1-6 0,35 1-16 16,37 3-1-16,30 2-9 16,30 3-4-16,17 6-12 15,9 5 0-15,-1 6-4 16,-18 1-2-16,-21 0-8 15,-26 3 4-15,-23 5 8 16,-17 3-9-16,-14 2 10 16,-15-2 0-16,-18-1 1 15,-18-3 8-15,-21 0-5 16,-18-2-2-16,-14-2 7 16,-14-3-8-16,-8 0 8 15,-9 0-8-15,-1 0-1 16,0 0-2-16,0 0 0 0,0 0 3 15,0 0-1-15,4 1-30 16,5-1-34-16,7 1-36 16,4 1 77-16,5 1-34 15,-1-1 22-15</inkml:trace>
  <inkml:trace contextRef="#ctx0" brushRef="#br0" timeOffset="-132867.86">20520 10597 3 0,'0'0'14'0,"0"0"-13"16,0 0 12-16,0 0-3 16,0 0-2-16,0 0 2 0,0-34-6 15,-3 27 7-15,-5 0 18 16,1 0-7-16,-2 1 3 16,2-1-2-16,3 6-8 15,3-1 7-15,1 2-22 16,0 0-12-16,1 0-11 15,13 3 23-15,1 6 6 16,1-1-3-16,-2-2-3 16,-1 0 8-16,-1 1-8 15,0-1 3-15,-4 1-3 16,0 0 4-16,-6 1-8 16,-2-1 3-16,0 5 1 15,-3 4 3-15,-21 5 3 0,-12 6-4 16,-8-3-2-1,-8-1-95-15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07:31.657"/>
    </inkml:context>
    <inkml:brush xml:id="br0">
      <inkml:brushProperty name="width" value="0.05292" units="cm"/>
      <inkml:brushProperty name="height" value="0.05292" units="cm"/>
      <inkml:brushProperty name="color" value="#FF0000"/>
    </inkml:brush>
  </inkml:definitions>
  <inkml:trace contextRef="#ctx0" brushRef="#br0">889 9745 267 0,'0'0'69'0,"0"0"-69"0,0 0 0 0,0 0 19 0,64-33 9 16,-22 11 12-16,10-7-13 16,12 0-23-16,8-6 16 15,7 1-20-15,4-4 4 16,-2 0-7-16,4-4 3 15,0 0-14-15,-9 4 14 16,-3-1-32-16,-12 3 12 16,-13 9-7-16,-12 2-9 15,-11 5 7-15,-2 5 25 16,-7 1-2-16,-1 6 3 0,-6-2 3 16,1 3-4-16,-5 5 9 15,-4 1-5-15,1 1 0 16,-2 0 0-16,0 0 0 15,0 0 0-15,0 0-6 16,0 8-94-16,0 13-68 16</inkml:trace>
  <inkml:trace contextRef="#ctx0" brushRef="#br0" timeOffset="750.26">1108 11050 224 0,'0'0'102'0,"0"0"-102"16,0 0-30-16,0 0 30 15,0 0 47-15,91-63-27 16,-46 30 7-16,13-5-7 15,12-10-14-15,14-8 21 16,7-6-25-16,19-5 18 16,6-4-18-16,3 2-2 15,0-1-21-15,-12 0 1 16,-5 6 8-16,-11 7-57 0,-11 8 64 16,-8 8 3-16,-14 7 2 15,-13 9 0-15,-15 9-11 16,-16 11 1-16,-9 1 8 15,-5 4-18-15,0 0-51 16,0 11-3-16,0 5 0 16</inkml:trace>
  <inkml:trace contextRef="#ctx0" brushRef="#br0" timeOffset="2325.48">1577 12320 1 0,'0'0'85'15,"0"0"-71"-15,0 0-1 16,0 0 42-16,0 0 18 15,0 0-2-15,0 0-11 16,0 0-19-16,0-10-40 16,13-8 21-16,17-12-16 15,21-14-5-15,29-20 1 16,33-21 3-16,29-12-5 0,18-9 0 16,10 4-4-16,0 7-18 15,-6 15-12-15,-3 11 34 16,-12 11 44-16,-17 10-28 15,-22 7-6-15,-23 10-10 16,-22 7-7-16,-18 7 6 16,-16 5-1-16,-15 3 2 15,-10 7 6-15,-4 0-6 16,-2 2-1-16,0 0-1 16,0 0-31-16,0 0-31 0,0 0-82 15,0 4-15 1</inkml:trace>
  <inkml:trace contextRef="#ctx0" brushRef="#br0" timeOffset="4329.42">907 8196 164 0,'0'0'59'15,"0"0"-53"-15,0 0-2 16,0 0 38-16,-90-10-35 16,53 10-3-16,1 0-3 15,-10 0-1-15,-5 0 0 16,-1 10-10-16,1-2 4 16,5 1 6-16,4-1 0 15,12-3-1-15,8 5-5 16,5 0 4-16,7 7-3 15,1 7-4-15,3 9 0 16,3 3 8-16,0 8-1 16,3 3 2-16,0 2-6 15,0 6 4-15,6 10 0 0,11 12-6 16,2 22 8-16,9 24 8 16,5 22-5-16,6 13-1 15,10 11-2-15,-1-3-6 16,1 0 6-16,-1 1 1 15,-2 4 3-15,-4 8 30 16,1 10 17-16,2 10-11 16,4 3 9-16,6 5-11 15,-1 3 0-15,0 1-2 16,1-5-5-16,-3-13-6 16,-4-24-15-16,-2-29-10 15,-4-31 1-15,-8-29 3 0,-1-14-1 16,-3-6 10-16,-3-7-7 15,-8-1 5-15,1-9-10 16,-6-6 8-16,0-1 3 16,-2-9-9-16,-5-10-3 15,-2-11 0-15,1-6 0 16,0 0 6-16,10-16-6 16,1-15-6-16,-1-4-49 15,5-6-59-15,-8-2-79 16</inkml:trace>
  <inkml:trace contextRef="#ctx0" brushRef="#br0" timeOffset="5784.82">880 13359 122 0,'0'0'53'0,"0"0"-40"16,45 101-13-16,-17-43 12 16,3 0 29-16,-4 7-2 15,1 0-11-15,-2-2-12 0,-5-6-12 16,-2-11-1-16,-2-9-2 16,-7-14 0-16,-1-9 0 15,-6-9 2-15,-3-5-2 16,0 0 23-16,0-5 82 15,0-23 8-15,-9-16-101 16,-6-15-13-16,-3-12 6 16,-3-12-4-16,-1-7 1 15,2-6-6-15,1-2 3 16,7 12-3-16,6 16 0 16,6 20 6-16,0 26-6 15,0 14-5-15,3 10-7 0,11 10 6 16,0 18 3-16,0 13 6 15,0 8 2-15,-6 7 3 16,-5 2-5-16,-3-1 0 16,0-3-1-16,0-6-16 15,0-9-77-15,0-9-78 16</inkml:trace>
  <inkml:trace contextRef="#ctx0" brushRef="#br0" timeOffset="6090.61">1208 13362 264 0,'0'0'2'16,"0"0"2"-16,0 0 6 16,60 90 12-16,-47-57 1 15,-4 1 3-15,-1-2-19 16,-4-7-2-16,-1-8 2 15,-1-9-5-15,-2-5 10 16,0-3 26-16,0 0 58 16,0-3 14-16,0-18-30 15,0-8-71-15,0-8-8 16,0-1 2-16,0 7-3 16,0 2 0-16,0 7-18 0,0 5-23 15,5 0-46 1,3 2-47-16,1 2-57 0</inkml:trace>
  <inkml:trace contextRef="#ctx0" brushRef="#br0" timeOffset="6321.87">1399 13294 296 0,'0'0'87'0,"0"0"-86"16,0 0 4-16,0 0 28 16,0 0 23-16,18 86-15 15,-9-55-14-15,1 0-19 0,-2-3-3 16,-1-7-1-16,1-7-4 16,-5-7-58-16,4-7-52 15,-4-4-106-15</inkml:trace>
  <inkml:trace contextRef="#ctx0" brushRef="#br0" timeOffset="6473.3">1420 13126 466 0,'0'0'49'0,"0"0"-46"15,0 0-3-15,0 0 0 0,0 0-16 16,0 0-121-16,-3 21-168 15</inkml:trace>
  <inkml:trace contextRef="#ctx0" brushRef="#br0" timeOffset="7066.22">1577 13439 61 0,'0'0'95'16,"0"0"83"-16,0 0-53 16,0 0-84-16,0 0-36 15,16-99-4-15,-13 68 9 16,0 2 14-16,0 13 15 0,-3 5-28 16,3 8-9-16,-3 3-4 15,0 0-20-15,0 12-1 16,3 6 17-16,0 0 3 15,2 0-1-15,2-5-14 16,-3-6-3-16,4-3-2 16,-2-4 3-16,0 0-10 15,4-13 20-15,5-11-21 16,0-11 2-16,3 2 11 16,-5 3 18-16,-5 9 30 0,-5 8 32 15,-3 10-7 1,0 3-13-16,0 0-29 0,3 0-13 15,3 0-21-15,1 10 21 16,5 3 0-16,-1-4 5 16,2-1-4-16,-1-7-1 15,3-1 0-15,-3 0 3 16,-3-11-1-16,4-7-2 16,-2 6-10-16,-5-1 10 15,-1 9 10-15,-2 3 5 16,-3 1-15-16,2 0-4 15,-2 0-13-15,1 4 11 16,1 7 5-16,-2-1 2 16,3-6 2-16,0-1 0 15,-3-1-3-15,3-2 0 0,-3 0-13 16,3 0-20-16,-3-9-44 16,3-4-61-16,-3 1 6 15</inkml:trace>
  <inkml:trace contextRef="#ctx0" brushRef="#br0" timeOffset="7232.23">1711 12797 345 0,'0'0'85'0,"0"0"-85"0,0 0-13 15,0 0-123-15</inkml:trace>
  <inkml:trace contextRef="#ctx0" brushRef="#br0" timeOffset="9674.43">2069 12556 369 0,'0'0'38'15,"0"0"-38"-15,0 0-1 16,15 98 1-16,-3-49 0 15,0 1 1-15,-2 4 5 16,2-2-4-16,-3-3-1 0,0-4 0 16,-6-11-1-16,-3-9 0 15,0-7-41-15,0-11-75 16,0-7 5-16,-3 0-32 16</inkml:trace>
  <inkml:trace contextRef="#ctx0" brushRef="#br0" timeOffset="9803.4">2112 12967 112 0,'0'0'176'0,"0"0"-31"15,0 0-67-15,0 0-43 16,0 0-19-16,0 0-16 16,-7-24-15-16,29 16 15 15,5-3-1-15,3-5-37 16,-2-3-70-16,2 2-13 16,-9-1 9-16</inkml:trace>
  <inkml:trace contextRef="#ctx0" brushRef="#br0" timeOffset="9914.07">2300 12808 74 0,'0'0'7'0,"0"0"11"16,0 79 47-16,0-36-16 16,3-4-27-16,2-6-16 15,-1-6-6-15,2-12-2 16,-3-8-220-16</inkml:trace>
  <inkml:trace contextRef="#ctx0" brushRef="#br0" timeOffset="10064.34">2224 12662 330 0,'0'0'36'0,"0"0"-36"16,0 0-16-16,0 0 12 16,0 0-18-16,0 0-165 15</inkml:trace>
  <inkml:trace contextRef="#ctx0" brushRef="#br0" timeOffset="10513.12">2412 12866 172 0,'0'0'88'0,"0"0"-36"16,0 0-24-16,0 0 6 15,49 89-12-15,-43-79-12 16,-3-4-8-16,-1-5 6 16,1-1-5-16,0 0 12 15,4-14 96-15,-4-12-64 16,6-8-28-16,-4 0 2 15,-1-3-14-15,-1 7 4 16,1 9-11-16,1 7-6 16,1 7-77-16,0 5-228 15</inkml:trace>
  <inkml:trace contextRef="#ctx0" brushRef="#br0" timeOffset="10815.32">2670 12798 22 0,'0'0'311'0,"0"0"-240"15,0 0 7-15,21-80-31 16,-15 60 3-16,-2 4-28 16,-4 3-1-16,0 3 16 15,0 7-3-15,0 3-12 16,0 0-14-16,-7 0-8 15,0 18-7-15,-2 9 1 16,4 8 4-16,5 4 1 16,0 1 1-16,3 0 0 15,11-8 0-15,2-11-8 0,9-17-31 16,2-4-13-16,6-16-9 16,-3-15-39-16,-6-5-104 15</inkml:trace>
  <inkml:trace contextRef="#ctx0" brushRef="#br0" timeOffset="11678.45">1002 14302 16 0,'0'0'183'0,"0"0"-154"0,0 0-12 16,0 0 89 0,0 0-29-16,0 0-32 0,-4 2-10 15,4-2-2-15,13-14-32 16,23-20 19-16,27-18-3 16,29-25-6-16,29-13 1 15,37-18-10-15,33-11 1 16,30-14 3-16,28-10-3 15,6-6-3-15,2 5-7 16,-8 9-32-16,-24 19 4 16,-37 27 22-16,-52 32 3 15,-54 28-1-15,-51 28-31 16,-31 4-96-16,-22 25 75 16,-20 5-9-16</inkml:trace>
  <inkml:trace contextRef="#ctx0" brushRef="#br0" timeOffset="12119.34">817 14436 7 0,'0'0'50'0,"0"0"-19"16,0 0 11-16,0 0 14 16,0 0 0-16,0 0 1 15,-4 1 1-15,4-1-2 16,0 0 7-16,28-17-30 15,27-24-16-15,38-27 23 16,40-32-17-16,40-24 2 16,40-20-16-16,30-9-1 15,24 4-3-15,2-1-5 16,-10 9 0-16,-16 16 0 16,-30 18 0-16,-36 23-4 0,-40 23 2 15,-46 28-27 1,-43 16-28-16,-29 14-11 0,-19 3-21 15,-6 3 54-15,-24 12-32 16,-8 4-218-16</inkml:trace>
  <inkml:trace contextRef="#ctx0" brushRef="#br0" timeOffset="13251.84">950 14608 10 0,'0'0'101'16,"0"0"-83"-16,0 0 3 15,0 0 39-15,0 0-8 0,0 0-6 16,-9 0-8 0,6-2 0-16,3-6-15 0,0-1-4 15,0-2-3-15,4-4-9 16,13-8 13-16,5-2 0 16,13-14-16-16,14-10 6 15,16-12 0-15,16-14-8 16,23-18 3-16,17-9-4 15,26-12 18-15,18-2-5 16,17 7 4-16,0 3 3 16,-7 13-14-16,-10 5-6 15,-13 7 4-15,-8 1-2 16,-7 6 3-16,-10 8-6 16,-8 7-5-16,-13 10 5 15,-15 8 0-15,-15 5-8 0,-17 11-24 16,-21 11-16-1,-15 7 1-15,-15 7-7 0,-8 0-73 16,0 3 51-16,-17 11 14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6:58.077"/>
    </inkml:context>
    <inkml:brush xml:id="br0">
      <inkml:brushProperty name="width" value="0.05292" units="cm"/>
      <inkml:brushProperty name="height" value="0.05292" units="cm"/>
      <inkml:brushProperty name="color" value="#FF0000"/>
    </inkml:brush>
  </inkml:definitions>
  <inkml:trace contextRef="#ctx0" brushRef="#br0">12723 9834 404 0,'0'0'23'16,"-51"-112"3"-16,41 60-26 15,-1 0-10-15,1-8-19 16,-2 0 29-16,-2-3-1 16,-3-4 3-16,-1-2 4 15,-3 0-3-15,-3-3 3 16,-4-4 9-16,-5-9-14 0,-3-5 2 15,-7 0-3-15,-2-5 3 16,-4-1-8-16,-2-2 3 16,0 0 2-16,2-6 0 15,-2-4 2-15,-2-2-2 16,-1-6 0-16,-2-6 1 16,0-3-7-16,-4 2 6 15,-1 0-12-15,-6 4 12 16,-9 0-13-16,-5-1 10 15,-8 3 2-15,-7-3-8 16,-5 4 9-16,-5-2 0 16,-4-5 0-16,-3 5-3 0,-6-1 6 15,-5 6-3-15,-8 9 2 16,-6-1 0-16,-2 2 3 16,-2 3-2-16,-4-1 14 15,0 3 9-15,1 4-12 16,-4 2-6-16,1 3-2 15,1 3-4-15,-1 3 0 16,3 8-2-16,-4 8 0 16,-5 7 0-16,1 5 3 15,-7 5-2-15,-7 1-1 16,-2 7-1-16,-8 5 1 16,-4 3 0-16,-2 6 2 15,1 8 1-15,-2 8-3 0,4 8 4 16,8 4 11-16,-2 0-6 15,6 18 0-15,3 7-6 16,4 5-1-16,0 6-2 16,-2 7 4-16,6 6-4 15,-2 5 0-15,8 6 1 16,6 8-3-16,-2 10 2 16,2 12 0-16,3 7 1 15,2 6-1-15,1 9 0 16,2 2-1-16,4 6 3 15,0 6-4-15,2 2 2 16,1 5 0-16,2 8-2 16,9 8 4-16,11 6-2 15,7 7 1-15,13 1 0 0,7 5-1 16,8 7 0-16,6 9-2 16,12 12-2-16,2 8 4 15,4 10 0-15,6-1 2 16,3-10 2-16,10-3 3 15,7-1-7-15,6 10 8 16,6 6 4-16,5 0-9 16,6-2 0-16,0 5 14 15,6 1-16-15,8 12 11 16,5 1-8-16,2-7-2 16,0-6 4-16,4-4-4 15,2 2 2-15,6-5-4 16,4-1 3-16,6-1 3 0,5-4-6 15,7 6 0-15,5 2 0 16,1 6 1-16,0 1 5 16,-1-12-6-16,4-7 0 15,3-9-4-15,8-4 4 16,7-2 0-16,6-6 0 16,12-12 3-16,7-11-3 15,11-5 0-15,9-2 1 16,9-2-3-16,7 1 2 15,2-10 0-15,9-4 0 16,-4-8 2-16,2-13-2 16,4-5 2-16,-1-11 2 0,7-12-8 15,11-6 3-15,9-12 1 16,11-8 0-16,4-8-6 16,1-4 6-16,3-2 8 15,0 6-5-15,-5 0-3 16,1-2 0-16,-4-7 2 15,-1-12 21-15,2-5-18 16,0-4 8-16,4-3-9 16,1-5-3-16,5-1-2 15,-4-3 1-15,2-1 0 16,-2-4 0-16,1-1 5 16,1 2-3-16,2-6-2 15,-4 0-2-15,-5-1 2 0,-5 0 1 16,-5 0-1-1,-9-1 0-15,-5-11-1 0,-4-5 1 16,-7-4 0-16,0-4 2 16,-2-11-1-16,3-4-1 15,3-9 0-15,-1-8 0 16,-1-8-2-16,-3-5 1 16,-7-6-1-16,-5-7-11 15,-11-5 12-15,-12-5 0 16,-12-4 1-16,-5-2-2 15,-10-5 2-15,-9-7 0 16,-9-4 5-16,-4-7-4 0,-8-3 5 16,-3 2-5-1,-3-1-1-15,-6 4 15 0,-2 3-11 16,-2-4-2-16,1-2-2 16,-4-4 2-16,-2-2-2 15,-6-2 0-15,-7 0 0 16,-9 5-4-16,-5-2 4 15,-7 5 0-15,0 5 0 16,-2-5 0-16,-4 2-3 16,-1-3 3-16,-5-2 0 15,0-2-1-15,0-6 3 16,0 2-2-16,-8 0 0 16,-2 0 4-16,-2 10-6 15,-3-2 3-15,-6-2-1 16,-3 1 7-16,-7-3-3 0,-5-7-4 15,-3 1 0-15,-8 0 1 16,-5-1-3-16,-7 8 2 16,-11-3 0-16,-6-1-3 15,-6-3 4-15,-7-2-1 16,-5-7 0-16,-10-4 3 16,-3 1-6-16,0-1 3 15,-4-2 0-15,4 3-4 16,-3-5-1-16,-3 0 5 15,-1-3-4-15,-6-1 4 16,1 3-4-16,-5 0-7 16,-6 9-5-16,-5 4-3 0,-10 4-35 15,-13 0-8-15,-14 5-47 16,-19 4-171-16</inkml:trace>
  <inkml:trace contextRef="#ctx0" brushRef="#br0" timeOffset="18105.43">16815 12010 11 0,'0'0'26'16,"0"0"5"-16,-124-30-6 15,72 17 7-15,-2 2-18 16,-11 4-14-16,-7 4 5 16,-20-1-5-16,-16 3-22 15,-7-3 3-15,1 0 19 16,9 3 9-16,9-2 11 0,1 3-13 16,-8 0 14-16,-4 0-14 15,-8 4-6-15,6 5 5 16,11 4-4-16,15 2-2 15,18 9 5-15,12 3-4 16,9 4 8-16,10 2-9 16,4-1 0-16,10-5 0 15,4-5 4-15,7-5-4 16,4-6 0-16,1-2 2 16,3-8-2-16,-1 1 0 15,2-2 0-15,0 0 3 16,-1 0-2-16,-2 0 6 0,-3 0-7 15,-1-6 4-15,1-4-8 16,-1-1 4-16,4-2-29 16,0 1-2-16,3-2-29 15,0-1 8-15</inkml:trace>
  <inkml:trace contextRef="#ctx0" brushRef="#br0" timeOffset="18487.8">15007 11812 22 0,'0'0'50'16,"0"0"-47"-16,0 0-3 16,0 0 5-16,0 0 31 15,-100 98 5-15,46-52-19 16,-4 5 15-16,4-4-15 16,2-5-3-16,9-6 16 15,6-6-22-15,7-3 3 0,10-6-10 16,7-1-2-1,9-4-5-15,4-4 1 0,14-5-2 16,25-5 2-16,25-2 0 16,20 0 0-16,14-5-2 15,7-3-92-15,-5 5-45 16</inkml:trace>
  <inkml:trace contextRef="#ctx0" brushRef="#br0" timeOffset="26693.73">14161 16082 32 0,'0'0'23'16,"0"0"39"-16,0 0-41 15,0 0-8-15,0 0 12 0,0 0 11 16,0 0-9-16,-46-30-3 16,46 28-8-16,-2 2 11 15,1 0-27-15,-5 5 5 16,-3 18-4-16,-3 11-1 15,0 8 11-15,3 6-2 16,2 9-3-16,1 6 21 16,1 6-11-16,-1-1-8 15,-3-2 5-15,-1-3-8 16,-1-6 5-16,2-6-7 16,2-3-1-16,1-2 3 15,3-7-5-15,-1-7 0 0,-1-3-1 16,5-10-17-16,0-5-48 15,0-6-62-15,12-8-86 16</inkml:trace>
  <inkml:trace contextRef="#ctx0" brushRef="#br0" timeOffset="27534.66">14776 16180 9 0,'0'0'9'0,"0"0"11"0,0 0 20 15,0 0 14-15,0 0-32 16,0 0-22-16,4-6 0 16,-4 6-1-16,0 0 1 15,0 0 3-15,0 0 2 16,0 0 1-16,0 1-5 16,0-1-1-16,0 2 5 15,0 1-3-15,0-3 3 16,0 0 3-16,0 0 2 15,0 0 4-15,0 0-9 16,0 0 1-16,0 0-1 16,0 0-4-16,0 0 1 15,0 0 0-15,0 0-2 0,0 0-7 16,-3 0 1-16,-1-8 5 16,1 1 2-16,-3-1 1 15,3 0 2-15,0 3 5 16,1 1 27-16,1 1-20 15,-1 0 4-15,2 2-6 16,0 1 1-16,0-2-14 16,0 2 9-16,0 0-7 15,0 0-3-15,0 0-5 16,0 0-9-16,0 0 2 16,5 0 12-16,10 9 2 15,0-2 5-15,2 3-5 0,0-2 0 16,2-1-3-1,1 1 1-15,-4-4-4 0,5 2 2 16,0-2-8 0,3-3 1-16,0-1-14 0,-4 0 7 15,-3 0 16-15,-4 0 0 16,-2 0 1-16,-4 0 2 16,0 0-3-16,-6 0 6 15,-1 0-6-15,-12 0-115 16</inkml:trace>
  <inkml:trace contextRef="#ctx0" brushRef="#br0" timeOffset="28240.58">14462 16320 5 0,'0'0'121'0,"0"0"-97"0,0 0-21 16,0 0 20-16,0 80 75 15,-10-38-38-15,-4 6-39 16,-3 0-1-16,-3-2-19 16,4 3-2-16,5-6-5 15,7-6-118-15,4-5-70 16</inkml:trace>
  <inkml:trace contextRef="#ctx0" brushRef="#br0" timeOffset="28406.24">14662 16786 126 0,'0'0'31'0,"0"0"9"16,0 0-25-16,-35 89-14 0,20-65-1 16,1-3 0-16,2 2-32 15,0-3-80-15</inkml:trace>
  <inkml:trace contextRef="#ctx0" brushRef="#br0" timeOffset="29545.96">15347 16579 5 0,'0'0'12'15,"0"0"-10"-15,0 0-4 16,0 0-8-16</inkml:trace>
  <inkml:trace contextRef="#ctx0" brushRef="#br0" timeOffset="29716.99">15859 16568 170 0,'0'0'28'0,"0"0"-19"16,0 0-18-16,0 0-30 16,88 16-48-16</inkml:trace>
  <inkml:trace contextRef="#ctx0" brushRef="#br0" timeOffset="29857.89">16337 16590 111 0,'0'0'103'16,"0"0"-80"-16,0 0-18 16,0 0 5-16,92-16-10 0,-54 16-51 15,7 5-86 1</inkml:trace>
  <inkml:trace contextRef="#ctx0" brushRef="#br0" timeOffset="30367.88">17679 16236 179 0,'0'0'107'16,"0"0"-107"-16,0 0-66 15,83-13 66-15,-56 13 2 16,-2 0 20-16,-2 0 17 16,1 0-3-16,-2 4-12 0,-5 16-23 15,-2 13 4-15,-8 14 2 16,-5 14-6 0,-2 13 33-16,0 2-9 0,-21-4-14 15,1-2-4-15,-2-6 2 16,3-7-6-16,5-7 4 15,1-9-5-15,2-2 3 16,4-6-5-16,-1-3 1 16,1-5-2-16,3-7-4 15,1-1-62-15,0-8-27 16,3-8-95-16</inkml:trace>
  <inkml:trace contextRef="#ctx0" brushRef="#br0" timeOffset="38628.92">25449 2387 3 0,'0'0'41'0,"0"0"-11"16,-4-96-9-16,23 38-13 16,12-11 13-16,5-4 14 15,2-6 0-15,2 1 26 16,-3 9-22-16,-3 14 4 16,-5 21 15-16,-11 17-19 15,-2 13-26-15,-4 4-11 16,1 17-2-16,-2 14 0 15,-7 6-2-15,-4 3 4 16,0-4-1-16,-7-2-1 0,-15-1 0 16,-7-4 9-1,-7-1-9-15,-4-5 0 0,0-3-7 16,0-5-107-16,10-12-106 16</inkml:trace>
  <inkml:trace contextRef="#ctx0" brushRef="#br0" timeOffset="38938.83">26140 1610 237 0,'0'0'115'16,"0"0"-48"-16,0 0-46 15,0 0-21-15,0 0 6 16,0 0-6-16,4-11-16 15,-14 22-152-15,-17 3-94 16</inkml:trace>
  <inkml:trace contextRef="#ctx0" brushRef="#br0" timeOffset="39434.57">25982 1828 54 0,'0'0'70'15,"-12"91"35"-15,9-34-20 0,3 0-33 16,0-5-28-16,7-6-12 16,11-8-8-16,3-16-1 15,3-9-6-15,4-12-7 16,4-1 10-16,-2-14 43 16,2-10-10-16,1-10-2 15,0-3 0-15,0-7-17 16,-4-3 21-16,-4 5-21 15,-6 9 12-15,-7 13 1 16,-5 19-6-16,-5 8-21 0,-2 35-2 16,0 20 2-1,-18 17 1-15,-6 3-1 0,-3 3 0 16,2-3 5-16,-1 2-3 16,-4 4-2-16,1-9 0 15,0-7-10-15,3-16-8 16,3-21-62-16,7-28-22 15,4-7-73-15</inkml:trace>
  <inkml:trace contextRef="#ctx0" brushRef="#br0" timeOffset="39961.61">26649 1696 369 0,'0'0'47'0,"0"0"-44"16,1 135 27-16,-8-67-3 16,-19-2 13-16,-6-1-24 15,-3-7-8-15,2-7-3 16,8-14-3-16,8-14-4 16,9-12-1-16,5-7-24 15,3-4 21-15,0-5 6 16,0-16 6-16,7-5-3 15,7-4-2-15,3-1 16 16,3-1 5-16,7-5-14 16,1 0 2-16,3 0-10 0,-1 0 0 15,-6 7 1-15,-7 6 2 16,-3 5-3-16,-3 5 0 16,-4 8 2-16,-2 4-7 15,-1 2 1-15,-4 2-11 16,0 18 15-16,0 4-2 15,-1 3 1-15,-7-1 1 16,2-1 0-16,3-4-1 16,3-5 1-16,0-4 0 15,0-4 0-15,0-2 1 16,3-2-2-16,11-1-1 16,2 0 2-16,5 0 0 15,3-3 2-15,-2 1-1 0,1 2 0 16,-4 2-1-1,-4 2-2-15,-4 5-39 0,-1 3-81 16,-4-4-31-16,3-2-85 16</inkml:trace>
  <inkml:trace contextRef="#ctx0" brushRef="#br0" timeOffset="40235.58">27068 2035 415 0,'0'0'106'0,"0"0"-33"15,0 0-18-15,0 0-32 16,0 0-23-16,0 0-9 0,-22 36 9 16,11-9 0-1,6-3 0-15,5-4-5 0,0-3-9 16,3-7 11-16,11-8-4 16,2-2 7-16,2 0 0 15,2-18 28-15,-3-5-24 16,-3-5 26-16,-8 2 1 15,-4-1-16-15,-2 5 1 16,0 2-16-16,0 8-4 16,-2 5-18-16,-4 4-61 15,0 3-40-15,3 0-127 16</inkml:trace>
  <inkml:trace contextRef="#ctx0" brushRef="#br0" timeOffset="40490.96">27303 2092 19 0,'0'0'36'0,"0"0"8"16,0 0-24-16,0 0 31 15,0 0 5-15,0 0 27 16,36 71 40-16,-22-71-19 16,7-12-41-16,7-7-13 15,3-1-36-15,4 2 4 16,1 4-6-16,-1 5-10 15,-3 7-1-15,-2 2-1 0,-7 0-12 16,-6 18 8 0,-11 3-44-16,-6 4-57 0,-18-1-58 15,-26-3-104-15</inkml:trace>
  <inkml:trace contextRef="#ctx0" brushRef="#br0" timeOffset="40776.74">25500 2437 97 0,'0'0'126'0,"-99"8"-40"16,82 0-48-16,17 2-38 15,46-2 5-15,49-1 63 16,56 0-15-16,49-3 1 15,45 0-28-15,24 1-19 16,15 0 9-16,-6 4-9 0,-12-1 11 16,-19-1-18-16,-28 0-6 15,-29-4-9-15,-38-1 15 16,-41 0-20-16,-40 0-12 16,-37-1-23-16,-32 0-72 15,-18 2-77-15</inkml:trace>
  <inkml:trace contextRef="#ctx0" brushRef="#br0" timeOffset="41833.68">26870 2621 170 0,'0'0'116'0,"0"0"-91"0,0 0-25 15,0 0-4-15,0 0-1 16,0 0 5-16,-11 49 23 16,-1-25 16-16,-3 1-21 15,3-1 7-15,-1 2 8 16,2 1-11-16,1 2-9 15,-2-1-13-15,2-1 3 16,-3 0-2-16,0-6-1 0,1-3-19 16,-3-7-21-1,3-5-11-15,0-5 37 0,-4-1 1 16,-2 0 13-16,0-11 0 16,-1-4 1-16,5-2 1 15,3 4 2-15,5 3 7 16,3 3 6-16,1 5-4 15,2 2 4-15,-1 0-17 16,-1 2-7-16,0 15 7 16,2 6-2-16,0-1 5 15,0 0-6-15,2-3-1 16,12-2-2-16,9 0-4 16,9-6 7-16,5 0-2 15,6-2 5-15,-1-5 12 16,0-1 9-16,-5 1-14 0,-7-3-3 15,-7 2-4-15,-7 1-62 16,-9-2-2-16,-7-1-224 16</inkml:trace>
  <inkml:trace contextRef="#ctx0" brushRef="#br0" timeOffset="43462.68">25818 3773 0 0,'0'0'255'16,"0"107"-233"-16,-5-45 33 15,-5 1-32-15,-4-10-19 16,7-6 11-16,2-6-10 16,2-2-3-16,3-13 4 15,0-8-5-15,0-11 2 16,0-4 1-16,0-3 1 15,0-3 65-15,0-24 30 16,9-11-82-16,11-16-18 16,3-9 4-16,3-9 1 15,6-1-5-15,4 6 0 16,3 19-4-16,0 24 4 0,3 24 8 16,-5 3-6-16,-3 31-2 15,-2 7 0-15,-8 3-4 16,-9 1 4-16,-6-1 1 15,-5-2 1-15,-4 3-2 16,0 1-2-16,-15 3-85 16,-1-9-117-16</inkml:trace>
  <inkml:trace contextRef="#ctx0" brushRef="#br0" timeOffset="44565.75">26292 4217 323 0,'0'0'150'0,"30"-130"-111"16,-20 64-17-16,1 7 13 15,-1 15 31-15,-4 18-31 16,-3 16 25-16,-1 10-56 15,-2 3-4-15,0 25-27 16,0 12 19-16,-6 9 8 16,-3-3 3-16,0-1 1 15,4-2 6-15,5-4-9 16,0-8-2-16,0-7-4 0,14-8-17 16,-2-10 6-16,4-6 9 15,7 0 1-15,0-16 6 16,6-9 9-16,-3-5 0 15,0 1-9-15,-2 3 0 16,-3 6 11-16,-8 9-11 16,-3 5 1-16,-7 6 13 15,-3 0-14-15,2 0-18 16,0 16 3-16,-1 2 11 16,1 2 4-16,-2-3 0 15,3-4 3-15,0-5 0 16,0-2-3-16,5-6 0 15,3 0 0-15,5 0 11 16,5-16-2-16,2-3 4 0,-1 1-12 16,-3-2-1-16,-1 6 5 15,-7 6 4-15,-5 5-5 16,-2 3-4-16,-3 0-17 16,1 9-4-16,-2 10 18 15,0 0 3-15,0-1 1 16,0 1 1-16,0-7 3 15,0-6-3-15,1-2-2 16,1-4 2-16,2 0-2 16,6 0 8-16,6-2-5 15,2-13 17-15,4 0-17 16,-1 2 1-16,-3 3-4 16,-2 4 0-16,-5 6-3 15,-5 0-2-15,1 0-7 0,-1 3-2 16,2 8 11-16,1-2 6 15,-1-5-1-15,5-2 2 16,4-2-3-16,4 0 14 16,6-20-10-16,2-9 1 15,-1-8-2-15,-3-13-4 16,-1-8 0-16,-4-6-3 16,-4-4 2-16,-4 10 0 15,-6 20 2-15,-4 16 3 16,-1 15 30-16,-1 7-16 15,0 33-18-15,-5 29-22 0,-11 21 22 16,-6 8 22 0,-2 2-17-16,-3-6-1 0,0-6 2 15,0-9-6-15,3-11-2 16,6-17-59-16,9-15 1 16,3-18 42-16,6-11 18 15,0-3 16-15,0-28 16 16,14-17-28-16,5-8-4 15,3-6 4-15,4-1-2 16,2 7 1-16,4 7-3 16,-1 10 0-16,-6 17-7 15,-8 10 16-15,-8 12-8 16,-6 0-1-16,-3 19-18 16,0 6 17-16,0 5 1 0,-11-1-1 15,-10 3-5-15,-2 2 12 16,-6-2 1-16,0-2-7 15,3-5-137-15,8-10-49 16</inkml:trace>
  <inkml:trace contextRef="#ctx0" brushRef="#br0" timeOffset="44890.14">27389 4037 415 0,'0'0'25'16,"0"0"-23"-16,0 0 6 0,37 94 33 16,-24-67-17-16,5-3-14 15,2-4-8-15,4-8 2 16,2-7 5-16,4-5-5 16,0 0 13-16,0-13 11 15,-5-1-4-15,-5 0-1 16,-7 7 8-16,-9 4-8 15,-4 3 3-15,0 9-26 16,-4 17-4-16,-18 14 4 16,-7 5 13-16,-2-1-1 15,1-3-8-15,5-6-3 16,7-4-2-16,3-6-31 16,6-3-71-16,4-11-137 0</inkml:trace>
  <inkml:trace contextRef="#ctx0" brushRef="#br0" timeOffset="45372.15">28789 3545 519 0,'-186'-111'8'0,"-48"1"57"16,-45 6-58-16,-36 12-5 16,-21 21 8-16,-14 32-4 15,-13 37 32-15,1 25-16 16,2 55-3-16,19 22-7 16,33 18-6-16,41 18-6 15,51 21 0-15,55 21-7 16,64 12 6-16,65 3-30 15,42-9 14-15,68-10-6 16,49-14 2-16,49-15-14 16,47-16-8-16,49-22 31 15,48-27 12-15,36-24 3 0,23-35 4 16,5-21 1 0,-16-20 1-16,-25-31-9 15,-31-19 4-15,-34-20-7 0,-35-12 3 16,-33-13-27-16,-37-13 7 15,-36-13 20-15,-43-7 1 16,-44-2 18-16,-43-11 31 16,-26 2-35-16,-54 4-15 15,-38 9-15-15,-32 28-101 16,-22 25-113-16</inkml:trace>
  <inkml:trace contextRef="#ctx0" brushRef="#br0" timeOffset="46973.71">27174 5688 199 0,'0'0'59'0,"0"0"-17"16,0 0 0-16,0 0 23 15,0 0-50-15,0 0-9 16,0-4-6-16,0 25-1 16,-3 14 1-16,-12 16 33 15,-6 12 8-15,-3 10-15 16,0 0-5-16,-1 4-3 0,6-8-14 15,9-5-2 1,10-9 2-16,0-7-4 0,20-3-40 16,4-3-46-1,-2-9-66-15</inkml:trace>
  <inkml:trace contextRef="#ctx0" brushRef="#br0" timeOffset="47175.63">27331 6149 381 0,'0'0'118'16,"0"0"-85"-16,0 0-33 0,0 0 0 15,0 0 6 1,-23 108 14-16,13-70-9 0,7-2-10 16,1-3 5-16,2-8-6 15,0-7-23-15,0-7-39 16,3-11-76-16,10 0-67 15</inkml:trace>
  <inkml:trace contextRef="#ctx0" brushRef="#br0" timeOffset="47311.85">27416 6055 80 0,'0'0'130'16,"0"0"-66"-16,-11-101-20 15,5 90-9-15,3 7-14 16,0 4-21-16,3 4-27 15,0 21-125-15,4 7 69 0</inkml:trace>
  <inkml:trace contextRef="#ctx0" brushRef="#br0" timeOffset="47594.61">27676 6166 59 0,'0'0'395'15,"0"0"-333"-15,0 0-56 16,0 0 0-16,0 0 13 16,0 0-5-16,-38 58-5 15,38-32 2-15,0 5 2 0,0-2-1 16,0-1-3-16,0-2 1 16,0-4-10-16,-5-6 6 15,-2-6-1-15,1-2 0 16,-2-4 0-16,1 1-5 15,-2-1 4-15,-2 1 2 16,0-4-6-16,0 0-56 16,8-1-70-16,3 0-250 15</inkml:trace>
  <inkml:trace contextRef="#ctx0" brushRef="#br0" timeOffset="47802.18">28024 5918 521 0,'0'0'135'16,"0"0"-131"-16,0 0-4 15,0 0 0-15,2 93 22 16,-14-41-1-16,-6 3-15 16,-1-1-5-16,-1 2-1 15,-2-2-22-15,3-9-53 16,5-9-90-16,3-21-85 15</inkml:trace>
  <inkml:trace contextRef="#ctx0" brushRef="#br0" timeOffset="47940.93">27884 6257 107 0,'0'0'163'15,"0"0"-36"1,0 0-32-16,0 0-49 0,81-29 6 16,-46 29-28-16,4 0-23 15,4 0-1-15,5 3-5 16,7-3-53-16,8 0-26 15,4 0-110-15,5-4-61 16</inkml:trace>
  <inkml:trace contextRef="#ctx0" brushRef="#br0" timeOffset="48344.73">28843 5591 180 0,'-122'-78'70'15,"-32"7"-14"-15,-31 5 39 0,-27 11-28 16,-23 15-11 0,-18 25-1-16,3 15-11 0,-5 44-10 15,19 31-6-15,15 19-26 16,23 19 0-16,35 15-2 16,39 6 4-16,45 0-9 15,51 6-27-15,28 7-36 16,48 1-13-16,32 3-43 15,29-8 49-15,33-17 72 16,30-22 6-16,30-27 2 16,18-36 15-16,12-34 12 15,4-11 25-15,-3-43 2 0,-14-20 0 16,-17-19-22 0,-19-19-31-16,-13-18-2 0,-16-11-4 15,-17-8-5-15,-22 0-10 16,-35 13 1-16,-44 9 14 15,-36-1-2-15,-44 4-25 16,-49 11-8-16,-26 17-19 16,-21 23-74-16,-4 24-6 15</inkml:trace>
  <inkml:trace contextRef="#ctx0" brushRef="#br0" timeOffset="64189.66">24117 11778 60 0,'0'0'21'16,"0"0"23"-16,0 0 11 15,0 0-12-15,0 0 0 16,0 0-15-16,0 0 3 16,0 0 10-16,0 32-6 15,0-32-1-15,0 0-14 16,0 0-14-16,0-3 14 15,0-7-1-15,-2-5-1 16,-7 0-7-16,-5-4-5 16,-3-1 7-16,-2 0-9 0,-2-3-1 15,-3 2 4-15,-5-3-2 16,-3-1-4-16,-5-4-1 16,-7 0 0-16,-6-4 1 15,-8-5-1-15,-8-1 0 16,-3 3 0-16,3 4 5 15,5 8-2-15,6 4 0 16,-3 4 2-16,-5 1-9 16,-5 0 4-16,-3 1 0 15,4-1-1-15,3 3 2 16,-1 0-1-16,0-1 0 16,-5 4 6-16,-6-4-10 0,-6 1 4 15,-3-1 0-15,-3 3-1 16,0 1 1-16,-2 1 0 15,2 1 0-15,3 0 4 16,3 4-1-16,6 0-3 16,2 3 0-16,7 0 0 15,4 0 4-15,5 6-5 16,3 8 1-16,2 1 0 16,4 0-2-16,6 0 2 15,7-2 0-15,4-2 2 16,7 0 1-16,4 1-3 15,2-3 0-15,4 1 2 16,4 2-6-16,1-5 4 0,3 1 0 16,4-1-3-1,-2 0 6-15,4-1-3 0,-1 1 0 16,2-4 2-16,0 1-8 16,0 1 3-16,0 3-15 15,0 0 12-15,8 1-37 16,7-1-9-16,5-3-44 15,6-5-30-15,1 0-50 16</inkml:trace>
  <inkml:trace contextRef="#ctx0" brushRef="#br0" timeOffset="64691.33">21491 11075 63 0,'0'0'35'0,"0"0"-21"0,0 0 29 15,0 0 0-15,0 0 2 16,0 0-15-16,18-11-22 16,-18 11-1-16,0 0-7 15,0 4 11-15,0 16 32 16,-12 7-6-16,-6 5 16 15,-4 7-30-15,-7 1-6 16,2 0 13-16,1-2-24 16,2-7 6-16,4-1-1 15,4-6-10-15,5-6 11 16,4-1-12-16,4-7 0 16,3-1 2-16,15-4 1 0,22 2 9 15,17-4 13 1,15 1-21-16,10 5-4 0,3 3-24 15,-2 4-89-15,-9-1-199 16</inkml:trace>
  <inkml:trace contextRef="#ctx0" brushRef="#br0" timeOffset="66140.1">23548 13403 197 0,'0'0'54'15,"0"0"-38"-15,0 0 19 16,0 0 27-16,0 0 4 16,-85-84-18-16,75 76 20 15,-3 0-47-15,-1-1-6 16,-4-2-5-16,-3 1-9 16,-1-9 5-16,-7-3 4 15,-3-8-3-15,-11-10 9 16,-8-10-9-16,-18-1-5 15,-10-6-2-15,-17-4-3 16,-14 0 3-16,-9-4 0 16,-8 0-2-16,-1-3-2 0,5 0 3 15,7 6 1-15,2 0-7 16,0 5 10-16,-1 5-3 16,3 2 0-16,7 7-3 15,8 7 3-15,8 3-2 16,4-1 2-16,12 2 2 15,15 7 1-15,17 5-3 16,20 11 0-16,14 9-4 16,7 0 3-16,0 0-41 15,0 10 18-15,10 4 21 16,7 2-25-16,4 3-3 16,4-1-36-16,0-5-106 0</inkml:trace>
  <inkml:trace contextRef="#ctx0" brushRef="#br0" timeOffset="66816.03">21466 12089 53 0,'0'0'22'15,"0"0"58"-15,0 0 14 16,0 0-22-16,0 0-10 16,0 0-29-16,1-6-16 15,-1 6 11-15,0 0-13 16,0 0 4-16,0 0 0 15,0 0-9-15,0 0 11 16,-14 0-17-16,-12 8 5 16,-10 10 2-16,-4 0-8 0,-1 3 0 15,7-3 4 1,4-1-6-16,6-3 10 0,11-1-11 16,4-2 0-16,9 5-2 15,10 4-7-15,29 5 9 16,24 10 12-16,17 9-12 15,16 3-5-15,4-1-287 16</inkml:trace>
  <inkml:trace contextRef="#ctx0" brushRef="#br0" timeOffset="67938.98">23608 15151 39 0,'0'0'48'0,"0"0"-44"0,0 0 0 16,0 0 13-16,0 0 3 16,0 0 3-16,4-24-12 15,2 20-3-15,-1-1 2 16,1 3-7-16,-1 2-3 15,5 0-15-15,0 0-89 16</inkml:trace>
  <inkml:trace contextRef="#ctx0" brushRef="#br0" timeOffset="68999.85">24679 15329 29 0,'0'0'143'0,"0"0"-36"16,0 0-77-16,0 0-8 15,0 0 47-15,0 0-16 16,-87-75-19-16,38 48-13 16,-13-7 3-16,-19-9 0 0,-13-13-5 15,-16-1 12-15,-14-5-8 16,-16 0-11-16,-11-3 28 15,-1 4-35-15,1-3-1 16,8 2-2-16,4-1 3 16,14 4-9-16,6-1 7 15,10 2-4-15,4 3 1 16,-7 7-1-16,-4 5 1 16,0 9 0-16,1 11 5 15,15 6-8-15,12 6 3 16,15 0-1-16,11-3-6 15,19 2 3-15,13 1 0 16,12 6 3-16,11 5-1 0,4 0-1 16,1 0 1-1,2 0-21-15,-4 0 11 0,0 0 6 16,-1 0 6-16,-2 0 1 16,1 0 4-16,-3 0-6 15,4 0 1-15,1-4 0 16,1-2 2-16,1 1-2 15,-1 2 0-15,2-1 6 16,-1 3-5-16,-1 0 9 16,2-1-10-16,-1 0 0 15,1 1 2-15,1 0-1 16,-3-1-1-16,2-1 12 0,-1 1-9 16,-1 0 14-1,-1 1-5-15,-4-2-10 0,0 3 6 16,-2 0-8-16,0 0 0 15,2 0-1-15,3 0 4 16,1 0-5-16,3 0 2 16,-2 0 0-16,-3 0-3 15,-5 0 3-15,-5 2 0 16,1 0-1-16,-1 1 3 16,1-2-4-16,-2-1 2 15,4 3 0-15,1-1-6 16,3-1 4-16,4 0 2 15,2 1 0-15,3-2-11 16,0 2 10-16,0-2-10 16,0 1-2-16,0-1 7 0,0 0-36 15,0 2-40-15,3 1-86 16,14-3-12-16</inkml:trace>
  <inkml:trace contextRef="#ctx0" brushRef="#br0" timeOffset="69289.84">21831 13943 214 0,'0'0'88'0,"0"0"-51"16,0 0-2-16,0 0 14 16,0 0-24-16,0 0-14 0,-116-13 22 15,69 38 9-15,4 2-18 16,7-6-13-16,10 1-3 15,7-6 5-15,8 2-9 16,6 2-3-16,5 1-2 16,0 2-7-16,23 1 8 15,17 0 3-15,17 2-2 16,11 1 6-16,11 1-7 16,2 9-23-16,6 1-16 15,-1 10-61-15,-3-2-66 16,-3 2-102-16</inkml:trace>
  <inkml:trace contextRef="#ctx0" brushRef="#br0" timeOffset="70812.85">24338 17413 300 0,'0'0'77'15,"-81"-57"-63"-15,33 26 1 16,0-4 48-16,-7-1-12 0,-1-4-24 16,-7-4-1-1,-1-1-9-15,-8-7-12 0,-4-3 0 16,-7-5-5-16,-7-8 3 16,-4-4-3-16,-1-8 3 15,-4-9-3-15,-1-8 2 16,-3-3-6-16,0 4 7 15,0 7-3-15,-4-1 0 16,-4-5-20-16,-3-9 7 16,-4-1 13-16,3 2 2 15,3 10 15-15,-1 13-9 16,2 8-1-16,5 8-4 0,8 4-1 16,10 3 16-1,10 6-17-15,10 2 4 0,4 7 0 16,10 10 2-16,10 9-7 15,9 6 6-15,9 5-4 16,7 5 6-16,7 0-8 16,7 7 0-16,2-3 5 15,3 3-5-15,0 0 0 16,0 0-3-16,0 0-5 16,0 0 6-16,0 0-12 15,2 0-1-15,13 3 5 16,10 6 19-16,5 1-9 15,3-3 0-15,0 0-2 16,-2-5 0-16,-2-2-5 16,-3 0 6-16,1 0-12 0,-2 0 22 15,-3-9-9-15,-3-5 0 16,-6-3 5-16,-1-3 3 16,-6-4-8-16,-4-4 0 15,-2-2 0-15,0-6 1 16,0-4-1-16,-2-4-9 15,-7 6 9-15,-4 3 0 16,-4 8 0-16,-5 8 0 16,-2 2 7-16,-1 3-3 15,-2 7 22-15,-9 7-26 16,-4 0 3-16,-7 13-8 16,0 10 9-16,2-3-4 0,6 1 0 15,10-4 0-15,7-4-4 16,8-4 4-16,6-1-2 15,4-2-2-15,4 1 4 16,0 0-4-16,0 2 0 16,0-5-2-16,4 1-8 15,8-3 7-15,7 2 7 16,4 8 12-16,3 4-12 16,-1 14-1-16,-1 7-4 15,-4 2 10-15,-5 4-2 16,2-4-2-16,-1 1-1 15,8-2-26-15,6-14-106 16</inkml:trace>
  <inkml:trace contextRef="#ctx0" brushRef="#br0" timeOffset="-70016.38">17949 11139 17 0,'0'0'42'0,"0"0"12"0,0 0-18 16,0 0 9-16,0 0-17 15,0 0 26-15,0 0-36 16,-33-61-6-16,33 59-9 16,0 2-1-16,0 0-2 15,0 0 0-15,0 0 6 16,11 0 11-16,9 7 13 16,9 3-9-16,10 2 7 15,6 2-27-15,11 3 7 16,19 0-1-16,20 2-1 15,31-1 1-15,23 2-7 0,19 0 0 16,11 2 13-16,-4 1-13 16,-11-1 0-16,-18-1 6 15,-24 2 0-15,-18 0 2 16,-16 0 23-16,-11 0-30 16,-1 0 27-16,-2-3-25 15,-6-4 5-15,-7-3-6 16,-15-6 5-16,-17 0-10 15,-16-4 3-15,-10-2-5 16,-3 0-10-16,-10 1-58 16,-23-2 20-16,-12 0-77 15,-12 0-89-15</inkml:trace>
  <inkml:trace contextRef="#ctx0" brushRef="#br0" timeOffset="-69335.45">18128 11117 18 0,'0'0'52'0,"0"0"6"15,-48 86 7-15,28-43-23 16,-3 8-22-16,-1 7 14 15,0 5 3-15,2 2 13 16,2-1-24-16,3 1-13 16,-5 2 13-16,-1 4-22 15</inkml:trace>
  <inkml:trace contextRef="#ctx0" brushRef="#br0" timeOffset="-69085.48">19895 12722 276 0,'-21'-13'-187'16</inkml:trace>
  <inkml:trace contextRef="#ctx0" brushRef="#br0" timeOffset="-67568.51">17883 11560 14 0,'0'0'16'15,"0"0"-3"-15,0 0-5 0,0 0 5 16,0 0 37-16,0 0-17 15,0 0-7-15,-1-5-26 16,1 5 5-16,0 14 1 16,0 6 1-16,0 7-3 15,-6 4 21-15,-3 4-15 16,-3 4 15-16,-1-1-10 16,-1 1-14-16,0 4 14 15,1-2-15-15,1 0 0 16,1 0 9-16,-1-2-5 0,0-6 4 15,1-2 3-15,2-4-9 16,5-3 11-16,2-5-9 16,2-2-4-16,0-4 5 15,0 2 4-15,5-4-9 16,4-1 0-16,3-3 0 16,6 0 4-16,5-1-1 15,10-1 4-15,6 1 9 16,4 0-13-16,4 2 0 15,0 2-3-15,1 4 7 16,3 1-16-16,4 3 9 16,7-3 0-16,12-3 0 15,11 2 9-15,9 1-8 16,10 6 1-16,5 2-1 16,-1 1 16-16,-6-2-17 0,-5-1 0 15,-6-2-1-15,-7-3 6 16,-3-2-5-16,-8-5 0 15,-2-4 4-15,-5 0-12 16,-6-4 8-16,-9 1 0 16,-5-1-5-16,-11-1 11 15,-5 2-6-15,-4-2 0 16,-8 1 0-16,1-1 1 16,-4 1-1-16,-2-1 0 15,1 2-1-15,-4-2 9 0,-1 0-6 16,-1 0 9-1,-1 0-1-15,-1 0 13 0,1 0-13 16,1-6-9-16,-2 2 12 16,0 0-11-16,-5 3 9 15,2 1-9-15,-3-2 4 16,3 1 7-16,0-2-12 16,2-4 1-16,1-1 7 15,4-6-3-15,1-4-3 16,1-4-1-16,2-5 5 15,0-4-6-15,1-6-1 16,-2-3 0-16,0-8-3 16,0-8 7-16,0-1-4 15,0-6 0-15,0 0 3 16,-2 5-14-16,-5 11 6 0,-4 12-13 16,-2 13 13-16,0 15-37 15,-5 4-21-15,-2 3-33 16,-3 0-61-16,2 10 11 15</inkml:trace>
  <inkml:trace contextRef="#ctx0" brushRef="#br0" timeOffset="-66406.42">6176 9681 29 0,'0'0'47'15,"0"0"-16"-15,90 9 51 16,-60 5-68-16,-11 8 1 15,-8 12 2-15,-11 1-4 16,0 5 40-16,-5-1-23 16,-4-6-12-16,6-2 1 15,3-7-16-15,0-7 7 0,17-4 6 16,21-9 0-16,18-4 34 16,21-3-32-1,17-22-6-15,16-8 0 0,7-8-9 16,1-2-3-16,-2-2 0 15,-6 1-15-15,-16 6-19 16,-16 4-44-16,-20 7-72 16,-22 1-40-16</inkml:trace>
  <inkml:trace contextRef="#ctx0" brushRef="#br0" timeOffset="-66155.47">6958 9683 48 0,'0'0'40'0,"-88"83"-6"15,55-44-2-15,11-8-19 16,11-2 23-16,11-8-15 16,6-6 18-16,32-5 24 15,21-4 0-15,22-6-22 16,13 0-29-16,19 0-6 15,17-17-11-15,22-5 5 16,6-5-53-16,-10-3-19 16,-21-1-87-16</inkml:trace>
  <inkml:trace contextRef="#ctx0" brushRef="#br0" timeOffset="-65511.28">6042 11637 86 0,'0'0'94'16,"0"0"-31"-16,0 0-48 15,0 0 13-15,0 0-16 16,0 0 11-16,69 52-8 16,-62-24-8-16,-3 8 14 15,-2-2-19-15,1 1 1 16,6-6 3-16,7-1-2 16,11-10-4-16,18-8 11 15,21-6-3-15,17-4 28 16,16-10-36-16,8-18 0 15,2-16-2-15,6-9-23 0,-9-2-16 16,-8-2 8-16,-19 8-34 16,-22 13 20-16,-20 11-63 15,-25 10 1-15</inkml:trace>
  <inkml:trace contextRef="#ctx0" brushRef="#br0" timeOffset="-65226.16">6537 11694 22 0,'0'0'41'0,"0"0"0"16,-15 107-9-16,15-65 2 15,0 2 2-15,0 1-7 16,15-2-8-16,17-8 21 16,18-9-27-16,16-8 9 15,22-13-9-15,21-5-14 16,12 0-1-16,16-13-32 16,20-5-116-16,4-5 112 15</inkml:trace>
  <inkml:trace contextRef="#ctx0" brushRef="#br0" timeOffset="-64687.69">6337 13150 125 0,'0'0'1'16,"0"0"23"-16,0 0 8 15,-58 110 4-15,34-67-21 0,4 4-3 16,0 12 3-1,7 4-8-15,10-9 12 0,3-5-18 16,14-17 10-16,28 4 9 16,21-10 19-16,22-11 19 15,28-13-53-15,22-9 15 16,24-29-4-16,10-14-16 16,1-2 0-16,-6 0 2 15,-22 6 6-15,-26 10-16 16,-31 8 5-16,-32 6-148 15,-31 1-127-15</inkml:trace>
  <inkml:trace contextRef="#ctx0" brushRef="#br0" timeOffset="-64438.3">6906 13270 45 0,'0'0'29'0,"-91"103"25"16,52-46-14-16,14-5-26 16,11-6 8-16,14-8 5 15,2-6-10-15,32-9 14 16,30-10-8-16,27-12 6 16,30-1 0-16,31-15-29 15,36-18-87-15,36-9-25 16,34-7 76-16,14 3-17 0,-2-3-7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29:13.602"/>
    </inkml:context>
    <inkml:brush xml:id="br0">
      <inkml:brushProperty name="width" value="0.05292" units="cm"/>
      <inkml:brushProperty name="height" value="0.05292" units="cm"/>
      <inkml:brushProperty name="color" value="#FF0000"/>
    </inkml:brush>
  </inkml:definitions>
  <inkml:trace contextRef="#ctx0" brushRef="#br0">11406 10823 212 0,'-97'-40'29'0,"-11"10"28"16,-5 3-34-16,-5 7-21 0,-4 1 5 16,-5 11-4-1,0 8-3-15,-8 6 1 0,-5 35 4 16,-10 25 0-16,-13 16-3 16,-1 18 3-16,6 16 2 15,22 22-3-15,30 19 10 16,21 6 13-16,34 11 2 15,29-2-1-15,22-10-19 16,43-2-5-16,42-11 1 16,40-12-3-16,38-10-4 15,24-17 2-15,17-22-24 16,8-32-54-16,-3-32-5 16,0-24 12-16,-7-46-2 0,-15-36-35 15</inkml:trace>
  <inkml:trace contextRef="#ctx0" brushRef="#br0" timeOffset="126.85">11685 12062 1 0,'43'-186'59'16,"-18"-11"20"-16,-16-6 14 16,-9 10-11-16,-12 15-39 15,-30 33-10-15,-16 36-27 16,-15 41-6-16,1 36-22 16,2 29-33-16,16 8-39 15,19 28-71-15</inkml:trace>
  <inkml:trace contextRef="#ctx0" brushRef="#br0" timeOffset="821.37">14127 11081 1 0,'0'0'27'16,"-111"-44"32"-16,23 26-17 15,-15 7-5-15,-11 11 15 16,-9 4-1-16,-10 30 4 15,-11 14-3-15,-8 18-21 16,-5 22-10-16,5 15-3 16,14 15-4-16,19 9 5 15,33 3 0-15,32-2-15 0,45-2 10 16,28-2-14-16,56-4-2 16,40-5 2-16,27-3 0 15,29-6-5-15,16-17-37 16,14-13-33-16,5-22 30 15,1-22-19-15,-8-26-9 16,-12-9 6-16,-13-47 42 16,-24-26 13-16,-23-16 12 15,-28-14 17-15,-29-15-3 16,-27-7-7-16,-21-14-4 16,-17-12 5-16,-5-6 28 0,-15-20 21 15,-14 2-28-15,-14 4 46 16,-9 12-62-16,-13 28-13 15,-15 26-3-15,-15 29-1 16,-14 35-4-16,-9 34-6 16,3 15-52-16,15 38-55 15</inkml:trace>
  <inkml:trace contextRef="#ctx0" brushRef="#br0" timeOffset="1765.09">17643 11359 119 0,'0'0'1'16,"-61"-121"-2"-16,1 67-29 16,-18-1 3-16,-21 0 27 15,-12 5 17-15,-14 13 83 16,-11 15-6-16,-7 22-15 16,-9 9-21-16,-9 39-3 15,-5 23-39-15,-4 29-3 0,12 22-1 16,15 20-10-16,23 15 6 15,28 7-2-15,29-3-3 16,35 7 3-16,28-4-5 16,39-6 1-16,40-9-2 15,27-16-7-15,30-23 6 16,26-24-24-16,21-24-16 16,15-21 10-16,7-24-14 15,0-17-12-15,-2-35-29 16,-2-33 49-16,-13-24 37 15,-19-21 19-15,-25-13 37 16,-31-12-21-16,-33-10-19 16,-30-1 3-16,-30-10 28 0,-20 1-10 15,-12-5-11-15,-31-4-26 16,-27 17 15-16,-26 30 0 16,-25 41-15-16,-14 49-28 15,3 30-20-15,22 11-76 16,40 22-64-16</inkml:trace>
  <inkml:trace contextRef="#ctx0" brushRef="#br0" timeOffset="2363.04">20056 11048 192 0,'-158'-69'2'0,"-5"30"27"15,-13 27 17-15,-15 15 25 16,-21 44-3-16,-15 29-10 16,-2 40-12-16,9 31-13 15,32 22 1-15,44 14-16 0,56-1-16 16,66-8 0-16,52-10-2 15,76-12-1-15,54-5 1 16,44-12-8-16,30-19-38 16,16-18 11-16,8-29 5 15,-7-18-8-15,-11-22-33 16,-9-19-38-16,-19-10-3 16,-18-37-15-16</inkml:trace>
  <inkml:trace contextRef="#ctx0" brushRef="#br0" timeOffset="2481.79">20924 12615 54 0,'63'-124'77'15,"-23"-3"-7"-15,-22 0-7 16,-18-1-2-16,-11 2-22 16,-29-3-28-16,-17 1-5 0,-17 7 29 15,-14 10-35-15,-20 18-59 16,-12 17-61-16,-7 9-67 16</inkml:trace>
  <inkml:trace contextRef="#ctx0" brushRef="#br0" timeOffset="4364.06">6610 7454 24 0,'0'0'81'15,"0"0"-72"-15,0 0-1 16,103 2-5-16,-49-2 11 16,13 0-2-16,15 0 1 15,20 0-11-15,20 0 13 16,24 4-3-16,29 4 12 16,23 7 1-16,17-1 1 15,9 2-2-15,7 2-11 16,14 0-13-16,3 5 0 15,5-4 2-15,-2 1 11 0,8-3-13 16,11-3 3-16,8-2 26 16,4-4 21-16,-9 4-35 15,-11-4-8-15,-8 1 1 16,-21 3-4-16,-24-1 12 16,-36 2-7-16,-42-2-7 15,-35 1-2-15,-35-4 7 16,-28-2-7-16,-19-3 0 15,-9 1 0-15,-5-3 4 16,0-1-3-16,0 2 10 16,0-2-11-16,0 0 3 15,0 0 0-15,0 0-3 16,-9-7-57-16,-6-9-50 0,3-3-46 16,-3 0-8-16</inkml:trace>
  <inkml:trace contextRef="#ctx0" brushRef="#br0" timeOffset="4588.85">12068 7567 68 0,'0'0'67'0,"0"0"-28"16,0 0 4-16,0 0 9 15,0 0-17-15,0 0 7 16,-19 68-25-16,19-41-6 15,0 2-1-15,1 1-5 0,-1 1 0 16,0 0 1-16,-3-1-5 16,-8-1-1-16,0-7-13 15,0-4-90-15,-1-10-113 16</inkml:trace>
  <inkml:trace contextRef="#ctx0" brushRef="#br0" timeOffset="5496.6">6700 7361 5 0,'0'0'92'0,"0"0"-29"16,0 0-12-16,0 0 12 15,0 0-7-15,0 0 2 0,1 0-31 16,5-5-14-16,-1 1 8 16,-1 1-11-16,-1 1-4 15,-1 1 1-15,-2 1-7 16,0 0 1-16,0 0-1 16,-14 8 0-16,-17 13 2 15,-12 8 3-15,-7 0 2 16,-3 2-2-16,-1-1-1 15,5-2-1-15,3 3 1 16,10 2-4-16,12-5 13 16,24 0-13-16,18-4 3 15,57-2 0-15,39-6 31 0,32-1-8 16,19-3-26-16,-10 14-6 16,-17 6-49-16,-27-2-292 15</inkml:trace>
  <inkml:trace contextRef="#ctx0" brushRef="#br0" timeOffset="8510.1">2925 3431 220 0,'0'0'88'16,"0"101"-79"-16,0 20-9 15,0 44 21-15,-9 34 11 16,-16 37-5-16,1 21 6 15,-3 17 0-15,4 6-28 16,0-6 1-16,-2-21-4 16,-1-29-2-16,-2-26 5 0,1-26 1 15,2-26-6 1,8-31 0-16,7-28 0 0,4-25 0 16,3-11 0-16,0-7-1 15,-3-7-10-15,3-13-82 16,0-7 49-16,0-15-12 15,-3-2-13-15,-4-6 66 16,-4-15-88-16,-5-2 3 16,-2 3 57-16,0 4 31 15,3 6 45-15,0 10 23 16,0 0 18-16,3 10-15 16,-1 13-23-16,5 9 0 15,6 5-23-15,5 0-13 16,0-4-20-16,2-6 8 15,12-9-21-15,0 0 21 0,0-3 0 16,0 3 26-16,2 2 6 16,-2 6-21-16,-1 0-5 15,-4 3 1-15,-3-1-5 16,3-10-4-16,-5-6 0 16,1-12 2-16,2-8 12 15,1-24 8-15,8-12-13 16,-2-6 2-16,0-7-9 15,-3 0 5-15,2 6-4 16,-5 12-1-16,-2 16 6 16,-2 16 34-16,-4 5 5 15,2 2-44-15,1 3-1 0,0 17-6 16,0 10-3-16,-3 6-2 16,0 3-11-16,-6-1-70 15,-6-7-48-15,1-15-51 16</inkml:trace>
  <inkml:trace contextRef="#ctx0" brushRef="#br0" timeOffset="9133.07">2885 3188 49 0,'0'0'48'0,"0"0"-29"16,-88 46 7-16,52-6 29 16,-4 6-4-16,4 2 2 15,8-2-34-15,10-6-6 16,6-9 4-16,6-11-10 16,6-9 10-16,0-8-8 15,0-3 2-15,0 0 35 16,0 0 0-16,0-12 3 15,13-10-43-15,7-7 4 0,8-8-10 16,8 2 0-16,10-4-15 16,9 8-10-16,5 8 15 15,10 10 5-15,3 13-4 16,8 11-6-16,-8 28 2 16,-4 15-13-16,-13 15-31 15,-13 7-45-15,-8 6-60 16</inkml:trace>
  <inkml:trace contextRef="#ctx0" brushRef="#br0" timeOffset="71060.02">4244 9994 16 0,'0'0'13'0,"0"0"-8"0,0 0 5 16,-31 84 6-16,25-34 19 16,-1 12 13-16,-1 18 3 15,2 7 5-15,0 3-13 16,3 1-24-16,1-8 2 15,2-13-18-15,0-14 5 16,0-12-1-16,0-13 8 16,0-6 8-16,0-10-9 15,0-3-7-15,0-5 9 16,0-5-12-16,0 3 5 16,0-4 21-16,0 1-16 15,0-1 9-15,0 3-11 16,0-4-11-16,0 2 14 0,0-1-11 15,0-1 3 1,0 0 11-16,0 0-18 0,5 0 3 16,10-1-3-1,12-15 0-15,12-4 8 0,14-8-8 16,10-9-1-16,13-6-3 16,-4-4 1-16,-4-3-2 15,-11 3 5-15,-15 3 1 16,-5 4 0-16,-16 7-2 15,-6-2 4-15,-9 6-6 16,-5-3 9-16,-1 1-6 16,0-7 2-16,-1-5 1 0,-14-3 5 15,-3-10-6 1,-1 2 0-16,-5-2 7 0,1 2-7 16,-2 2 1-16,0 5-3 15,-1 3 1-15,5 7-5 16,-1 8 4-16,3 9 0 15,2 3-1-15,2 6-6 16,6 2 6-16,0 6-1 16,-1 3-11-16,1 0 11 15,-5 10-7-15,-2 9-12 16,1-1 13-16,-3 4-16 16,2 3 17-16,-2-1-12 15,2-2-15-15,2-5 21 16,5-6 5-16,2-4 8 15,1 0 0-15,-2 3-7 0,-5 2-17 16,-2 5-74-16,-1-7-161 16</inkml:trace>
  <inkml:trace contextRef="#ctx0" brushRef="#br0" timeOffset="72419.42">4150 9990 105 0,'0'0'48'0,"0"0"-33"16,-107 10-10-1,71-3 7-15,0 0 10 0,5-2 20 16,4-3-20-16,3 5 5 16,6-5-26-16,2 1 1 15,2 1 5-15,1-1-7 16,1 5 0-16,4 1-2 15,-2-3 2-15,3 6-1 16,1-2 0-16,1 2-5 16,-1 7 2-16,-1 14 8 15,5 14-3-15,-1 17 15 16,3 9 2-16,0 6-1 16,0 3 2-16,0-3-10 15,0-1-3-15,3-3-3 16,6-4-3-16,0-3 1 0,2 3 5 15,3-5-5 1,0-4-1-16,2-1 1 0,-4-10 0 16,2-10-1-16,-2-8 3 15,-3-7-2-15,-2-9 1 16,2-5 3-16,-6-6 7 16,3-6 4-16,8 0 22 15,5-6-10-15,11-14-11 16,4-9-17-16,8-5 0 15,1 1-17-15,0-3-63 0,0 4-118 16</inkml:trace>
  <inkml:trace contextRef="#ctx0" brushRef="#br0" timeOffset="73283.62">4625 9612 59 0,'0'0'72'16,"0"0"-39"-16,0 0 28 15,0 0-1-15,0 0-30 16,0 0-7-16,110-34-2 16,-67 28-6-16,11 4 2 15,13-1-17-15,2 3 1 16,-1 0 4-16,-4 0-4 16,-8 0 1-16,-10 0-2 15,-10 0-5-15,-11 0 2 0,-8 0 3 16,-4 4 0-1,2 18-1-15,1 10-7 0,-2 12 8 16,-1 13 20-16,-2 9-7 16,-2 2-5-16,2-5 3 15,0 0-11-15,4-6 2 16,-2-3 2-16,1 5-2 16,-1-10-2-16,-4-7 2 15,-1-7-1-15,-3-15-1 16,-3-9 2-16,-1-3-7 15,-1-4 7-15,0-1-2 16,0-1 4-16,-11 1-4 16,-12 4 40-16,-1-3-34 0,-4-4-5 15,6 0 6 1,2 0-1-16,1 0-4 0,0-2-1 16,-1-5-1-16,-1 2-12 15,2 4-39-15,1 1-38 16,0 0-33-16,1-1-7 15,0-2 20-15</inkml:trace>
  <inkml:trace contextRef="#ctx0" brushRef="#br0" timeOffset="73625.59">5077 9535 242 0,'0'0'88'16,"0"0"-69"-16,0 0 9 0,-106 97-8 16,70-66 11-1,3 1-26-15,3 4-1 0,7-5-4 16,9-1-20-16,6-10-74 16,8-1-4-16,0-11-8 15,8-8-13-15</inkml:trace>
  <inkml:trace contextRef="#ctx0" brushRef="#br0" timeOffset="73784.27">5062 9753 147 0,'0'0'128'0,"0"0"-63"0,-99 85-49 16,71-54 5-1,10-5 18-15,6 3-36 0,11-1 0 16,1-1-6-16,13-3-66 15,15-11-145-15</inkml:trace>
  <inkml:trace contextRef="#ctx0" brushRef="#br0" timeOffset="73957.92">5187 9931 42 0,'0'0'278'15,"0"0"-248"-15,-103 82 1 16,53-45-4-16,5-1-6 15,6-2 3-15,9 3-21 16,9-5 0-16,12-3-6 16,9-4-1-16,3-8-59 0,27-9-34 15,7-8-110-15</inkml:trace>
  <inkml:trace contextRef="#ctx0" brushRef="#br0" timeOffset="74079.2">5114 10311 113 0,'0'0'103'0,"-76"79"-70"16,37-44-27-16,8-10 5 16,4-5-9-16,6-4-2 15,-1-2-61-15</inkml:trace>
  <inkml:trace contextRef="#ctx0" brushRef="#br0" timeOffset="74514.85">4181 10089 42 0,'0'0'80'16,"0"0"50"-16,-22 89-51 16,3-48-16-16,1-2-16 15,3-1-23-15,3-6-20 16,4-3 2-16,4-2-3 0,0 0-6 16,2-6 3-16,2-6-56 15,0-5-65-15,9-10-60 16</inkml:trace>
  <inkml:trace contextRef="#ctx0" brushRef="#br0" timeOffset="74792.23">4171 10467 22 0,'0'0'95'15,"0"0"-14"-15,-24 101-13 16,8-66-46-16,1 0 22 16,0-5-19-16,6-5-12 15,1-5 1-15,3 0-14 16,3-3 6-16,2-4-13 15,0-1-37-15,3-7-9 16,12-5-11-16,0 0-11 16,1 0 16-16,-5-7 28 0,-1 3 31 15,-10 4 82-15,0 17-32 16,-21 21 76-16,-13 13-49 16,-5 2-35-1,1-2-26-15,5-4-13 0,13-8-3 16,13-5-8-16,7-5-67 15,0-10-67-15,10-4-86 16</inkml:trace>
  <inkml:trace contextRef="#ctx0" brushRef="#br0" timeOffset="84999.74">2848 11030 139 0,'0'0'109'0,"0"0"-69"16,0 0-2-1,0 0 11-15,0 0-3 0,0 0 6 16,0 0-18-16,0 0-13 16,0 0 6-16,0 0-16 15,7 0-5-15,13-6-6 16,8-7 1-16,15-1-5 16,5-2 2-16,10-1-7 15,3 0-10-15,-1-2-17 16,-5-1 1-16,-10 3 0 15,-5 0 0-15,-10-2 18 16,-12 6 10-16,-3 0 7 16,-9 4 1-16,-5-1 8 15,-1-1 22-15,0 4-7 16,0-3 12-16,-13 4-6 0,-2 3-30 16,-1 1 8-16,4 2-3 15,1 0-4-15,4 0 20 16,7 0-21-16,0 0-11 15,0 0 0-15,0 0 6 16,0 0 5-16,7 4 9 16,1-1-9-16,-5-2 6 15,-2 2-6-15,-1 6 0 16,0 4-2-16,0 9 2 16,-1 3-17-16,-1-5-100 15,2-8-275-15</inkml:trace>
  <inkml:trace contextRef="#ctx0" brushRef="#br0" timeOffset="85739.16">5138 9610 153 0,'0'0'117'15,"0"0"-79"-15,0 0-14 16,0 0 10-16,79-74 13 16,-60 64-18-16,2 3-17 15,0-1-8-15,0 3 0 16,4 1-4-16,-1 3 0 15,0 1 6-15,0 0-6 16,6 4 7-16,-2 6-6 16,2 4 1-16,4 0 3 15,-2-1-5-15,2-2 0 16,-4 0 2-16,-2-4 1 0,-1 6-3 16,-3 7 0-1,-6 11-1-15,0 13 1 0,-6 13 11 16,-2 12 20-16,-4 5 8 15,-3 0-27-15,0-7 1 16,-3-5-10-16,3-9-2 16,-3-4 16-16,0-7-16 15,0-9 1-15,0-5 1 16,0-11-3-16,0-7-62 16,-12-9-41-16,0-1-127 15</inkml:trace>
  <inkml:trace contextRef="#ctx0" brushRef="#br0" timeOffset="86218.18">5530 9408 164 0,'0'0'73'0,"0"0"-17"16,0 0-23 0,0 0-10-16,81-48-13 15,-32 48 9-15,9 0-14 0,12 0 0 16,5 0-5-16,4-9 0 16,1-11 7-16,-5 0-7 15,-11-1-1-15,-10 2-1 16,-11 3-3-16,-10 4 5 15,-9 2 0-15,-5 10 3 16,-4 0-8-16,0 25 11 16,-3 20 6-16,-3 17 40 15,-6 8-24-15,-3 1 7 16,0 1 2-16,0-1-12 16,-3-3 16-16,-4-5-24 15,-1-5-10-15,2-3 10 0,-1-10-13 16,4-8 5-16,0-9-9 15,-3-11 0-15,3-6 6 16,-2-5-6-16,-1-3 1 16,-2-3-1-16,-6 0 0 15,-5 0-25-15,-1-3-111 16,-2-15-102-16</inkml:trace>
  <inkml:trace contextRef="#ctx0" brushRef="#br0" timeOffset="86655.1">6536 9077 84 0,'0'0'79'0,"0"0"-34"16,113-15-20-16,-74 15-1 16,4 0 8-16,-4 0 9 15,-2 20-12-15,-1 12-4 16,-4 18 5-16,-9 19 14 0,-9 12 17 15,-7 5-14-15,-7 1-19 16,0-10 19-16,-10-12-38 16,-2-5 7-16,-3-9 0 15,-3 2-14-15,-1-2 7 16,-1-8-9-16,-2-6 0 16,3-11-1-16,3-8 1 15,0-7-21-15,3-8-34 16,-4-3-49-16,1-4-19 15,-5-22-234-15</inkml:trace>
  <inkml:trace contextRef="#ctx0" brushRef="#br0" timeOffset="87073.96">6740 8960 45 0,'0'0'56'0,"139"-72"-37"15,-49 40 0-15,7 3-13 16,1 4 12-16,-3 1-6 16,-2 4-11-16,-9 0 7 15,-13 4 22-15,-20 6 23 16,-20 4-9-16,-13 6-17 15,-6 0 0-15,-2 16-9 0,-2 19 20 16,1 12 10-16,1 15-12 16,2 10-16-16,-3 1 4 15,3-1-19-15,0-3-4 16,-3-4 7-16,-3 0-5 16,-6-3 19-16,0-7-4 15,-4-4 4-15,-7-5-11 16,0-6 7-16,1-8-13 15,3-5-2-15,1-10 3 16,0-4-6-16,-3-3 0 16,3-6-56-16,0-4-44 15,-5 0-138-15</inkml:trace>
  <inkml:trace contextRef="#ctx0" brushRef="#br0" timeOffset="87554.96">7716 8634 201 0,'0'0'32'0,"0"0"-17"15,92-37-6-15,-54 28 20 16,-1-2 2-16,5 4 2 16,1-2-13-16,-3 1-14 15,-1 5 13-15,-6 3-14 16,-3 0 3-16,-2 20-7 16,-1 17 6-16,-3 19 18 15,-9 19-7-15,-8 19 16 16,-7 9 15-16,0 1-28 15,0-12 9-15,-12-5-1 0,2-12-20 16,1-11 11 0,2-9-8-16,2-17-6 15,-1-7 6-15,3-10-12 0,0-2 4 16,-2-7-3-16,1-3 2 16,-3-2 1-16,-5-5-2 15,-12 0-2-15,-12-2 19 16,-10 0-19-16,-7-6-19 15,-8-10-1-15,-10-3-44 16,-2 1-42-16,-4-4-78 16</inkml:trace>
  <inkml:trace contextRef="#ctx0" brushRef="#br0" timeOffset="92264.2">3385 10284 226 0,'0'0'145'16,"0"0"-109"-16,0 0-7 15,0 0 36-15,0 0 22 16,0 0-39-16,-8-83-31 15,8 39 1-15,0-7-15 16,8-8 9-16,7-7-12 16,10-7 0-16,5-3 1 15,9-3 0-15,10 5-1 16,12 7 0-16,5 13 2 16,1 21-8-16,1 16 6 15,-5 17-7-15,-6 3 3 16,-6 28 1-16,-12 8 2 15,-8 5-3-15,-3 2-3 0,-7 2 6 16,-3-1-7-16,-6-2 8 16,-6-1-5-16,-5-2 10 15,-1-5-6-15,0-6 1 16,0-6-5-16,-3-5 5 16,-4-1 0-16,2-8 1 15,1 2-2-15,0-3 4 16,-1 0-3-16,2-5 0 15,3-2 5-15,0-1-6 16,0-2 1-16,0 0 0 0,0 0 5 16,0 0-5-16,0 0 4 15,0 0 0-15,0 0-3 16,0 0 2-16,0 0-3 16,0 0 0-16,0 0 2 15,0 0 1-15,0 0-3 16,0 0 1-16,0 0 4 15,0 0-4-15,0 0 5 16,0 0-5-16,0-5 0 16,0-6 1-16,0 1-2 15,0-4 0-15,0-6 1 16,0-4-1-16,0-7 0 16,3-5 0-16,2-6-2 15,2-3 3-15,2-6-1 16,3-1 0-16,4-4 1 0,1 2-3 15,2 0 2-15,2 4 0 16,0 6-3-16,0 10 3 16,-4 9 0-16,-3 8 0 15,-3 7 1-15,-3 4-5 16,-3 2 4-16,-4 3-3 16,2 1-4-16,2 0 6 15,1 0-3-15,7 0 2 16,2 8-7-16,1 5 9 15,1 1-8-15,-1 2 8 16,-4-1-4-16,-3-1 4 16,-3 1 0-16,0-1 0 0,-3 3 1 15,-1 5-2-15,-1-2 1 16,-1 3 0-16,0-3 2 16,2 4 1-16,-2 1-3 15,1 6 0-15,1-1 0 16,-2 0 1-16,1-2-1 15,-1-4 0-15,2-7-2 16,-1-6 4-16,1-6-2 16,-2-4 0-16,0-1 5 15,2 0-1-15,-2 0 0 16,0 0-1-16,2 0 9 16,-2-1-6-16,0-10-4 15,0 4-2-15,0-1 7 16,0 5-10-16,0 1 3 0,0-1 0 15,0-1 2-15,0 2 1 16,0-1-3-16,0 3 5 16,0 0-3-16,0-1 13 15,0 1-15-15,0 0 1 16,0 0-4-16,0 0 3 16,0 0 0-16,0 0-3 15,0 0 3-15,0 0-3 16,0 0 3-16,0-1 0 15,0 1 12-15,0-3-9 16,0-6 21-16,0-7 12 0,0-6-36 16,0-6 5-1,4-5-5-15,7-2 0 0,4-4 0 16,0-4 2-16,9-6-2 16,1-3 0-16,2-5-2 15,0 2 0-15,3 3 2 16,0 7-7-16,1 13-5 15,3 9-18-15,-1 10 8 16,-2 13 20-16,-5 0-13 16,-1 22 12-16,3 6-3 15,-5 3 6-15,-5-1-4 16,-2 3 2-16,-5 2 2 16,-4-1 0-16,-4 3-3 15,-3 4 0-15,0-6 3 16,0-4 0-16,0-5 1 0,0-10 4 15,-2-4-7 1,1-5 2-16,1 0 0 0,-3-6-1 16,3 2 1-16,0 0 0 15,0-3 0-15,0 1 5 16,0-1-5-16,0 0 0 16,0 0 3-16,-1 0-3 15,1 0 1-15,0 0 2 16,0 0 8-16,0 0-8 15,-2 0 2-15,2 0 7 0,0 0-11 16,0 0 14 0,0 0-15-16,0 0 2 0,0 0-5 15,0 0 6 1,0 0-3-16,-3-4 0 0,3 0 0 16,0 1 3-16,0 2-3 15,0 1 0-15,0-3 11 16,0 3-4-16,0-7 14 15,0-4-11-15,2 0-9 16,9-8 8-16,3-2-5 16,2-6-3-16,2-4 14 15,0-6-12-15,6-4-3 16,-6-5 4-16,3-4-2 16,-2 1-1-16,2-2-1 15,0 1 0-15,4-1-5 0,6 0 4 16,7 7-13-1,4 11-6-15,1 15-11 0,-6 14 21 16,-4 4 1-16,-3 22-6 16,-5 11 15-16,2 9-6 15,-4 8 6-15,-4 0-4 16,-7 5 4-16,-5 2-3 16,-7 1 3-16,0 1-1 15,0-7-2-15,-4-4 3 16,1-10 0-16,0-9-1 15,3-7 5-15,0-7-4 16,0-3 0-16,0-8 0 16,0-1-4-16,0-3 9 15,0 0-5-15,0 0 2 0,0 0-1 16,0 0 11-16,0 0-9 16,0 0 2-16,0 0 16 15,0 0-9-15,1-9-9 16,1 1-3-16,-2 1 1 15,3-3 0-15,4-3-1 16,1-2 0-16,-1-2 4 16,5-7-4-16,-3-3 2 15,3-2 4-15,0-4-4 16,1-5 5-16,2-3-7 16,0-1 2-16,3-4-2 15,0 1 0-15,1-3 0 16,-2 2 0-16,2 0 3 0,-1 4-4 15,-3 1 1-15,1 5 0 16,-1 7-4-16,0 8 4 16,-4 7 0-16,-1 5-1 15,3 7-3-15,1 2 2 16,7 0-4-16,4 1-2 16,2 15 6-16,3 5 0 15,0 9 2-15,3 7-2 16,-3 6-1-16,-5 0 3 15,-3 0 0-15,-8-5-1 16,-3-2-4-16,-6-5 1 16,-2-4 4-16,0 1 0 0,-3-2 3 15,0-2-3-15,0-4 0 16,0-7 0-16,3-6 2 16,-3-3-1-16,0-2 0 15,0-2 6-15,0 0-7 16,0 0 13-16,0 0-9 15,0 0 2-15,0-9 29 16,0-8-30-16,0-7-4 16,0-2 1-16,0-6-2 15,0-2-1-15,2-6 1 16,5-6 0-16,0-3-7 16,1-2-7-16,1-3 6 15,7 1-19-15,4-2 10 16,7 3 2-16,4 5-5 0,12 5 5 15,3 3 5-15,8 3 5 16,-2 5-5-16,-7 5 5 16,-11 6-4-16,-7 6 9 15,-6 5 0-15,-6 2 4 16,0 5-6-16,-3 2 2 16,4 12-10-16,-2 22 5 15,2 18-9-15,-4 14 14 16,-6 7-3-16,-1 3 3 15,0-9 5-15,0-5 4 16,-1-13-1-16,2-11-6 0,-1-8-2 16,-2-8 0-16,-3-3-2 15,3-8 2-15,-3-4 7 16,0-2-7-16,0-4 0 16,0-1 0-16,0 0 10 15,0 0 7-15,0-4 37 16,0-15-20-16,0-7-31 15,0-5-2-15,0-6-1 16,0-2 0-16,0-6-6 16,0-1 6-16,7-2-11 15,1 2-11-15,-1 0 15 16,5 1-1-16,0-1-16 16,3-2 20-16,3 3-14 15,4 2 4-15,8 5 4 16,9 6-13-16,11 3 4 0,6 8-6 15,2 6 12-15,2 8 12 16,-1 3-10-16,-2 4 9 16,-5 7 1-16,-4 13-4 15,-12 12 4-15,-8-2-2 16,-10 4 3-16,-6 1-3 16,-6-5 2-16,0-2-5 15,-2-2 6-15,-1-9 0 16,0-4 7-16,0-6-3 15,0-2-4-15,-3-2 2 0,2-3 0 16,-2 0 0 0,0 0 3-16,0 0-3 0,0 0 27 15,0 0 5-15,3 0-5 16,-3-3-8-16,3-9-20 16,1-6 2-16,2-2-3 15,0 0 0-15,3-5 4 16,3 1-4-16,3-2-7 15,3-1 0-15,0 2-1 16,6-2 0-16,-2 3 4 16,3 4-12-16,1 2 11 15,12 4-5-15,9 4 6 16,8 4-2-16,8 6 3 16,-7 0-2-16,-1 0 5 15,-5 12 0-15,-1 3-3 0,-6 1 3 16,-11 4-4-1,-13-2-6-15,-7 2 4 0,-9 5-1 16,-3 3 5-16,0 5 2 16,0 5-6-16,-12 0 6 15,3-7-11-15,0-6 9 16,5-12 2-16,2-6 2 16,2 0-2-16,0-5-2 15,0 0-58-15,0-2-52 16,0 0-82-16</inkml:trace>
  <inkml:trace contextRef="#ctx0" brushRef="#br0" timeOffset="99613.25">17469 5558 61 0,'0'0'99'16,"0"0"-79"-16,0 0-18 15,0 0 3-15,0 0 38 16,0 0 21-16,0 0 4 16,3 13-17-16,-3-12-31 15,1-1-3-15,2 7-15 16,3 7 1-16,-2 13-2 15,0 14 2-15,-4 11 24 0,0 10-6 16,-14 5-3 0,-2-1-3-16,1-6-14 15,4-1 2-15,4-4-2 16,1-2 5-16,-1 3-4 0,-1 3-2 16,-1 8 0-16,0 0 7 15,0-2-2-15,0-8-3 16,3-16-2-16,2-11 2 15,1-12-1-15,1-9-1 16,2-7 0-16,0-2 5 16,0 0-3-16,0 0 10 15,0 0 2-15,0-15-14 16,0-4-4-16,0-1-47 16,0-3-43-16,0-3-154 0</inkml:trace>
  <inkml:trace contextRef="#ctx0" brushRef="#br0" timeOffset="100960.07">13312 6468 160 0,'0'0'18'15,"0"0"-17"-15,0 0-1 16,81-21 16-16,-63 21 40 15,0 0-9-15,1 0-9 16,8 0-11-16,7 3-8 16,12 0 3-16,14 3-6 15,16-2-10-15,11 0 2 16,14 4-6-16,11 0 1 16,10 0-1-16,11 3-1 15,6 0 2-15,5-1-3 0,12 3 0 16,5-3 2-1,6 0-1-15,8-3 5 0,0 1-5 16,9-5 0-16,6 1 9 16,10-3-8-16,15 1 36 15,6 5 4-15,6-6-36 16,-1 4 1-16,-7 0-7 16,-7 4 4-16,-6 1-3 15,-11 1 0-15,-8 0 2 16,-5-2 7-16,-6 2-9 15,-5-1-1-15,-2-2 0 16,-9 4 0-16,-5-2 0 0,-12 3 2 16,-12-4 3-1,-11 3-10-15,-9-3 8 0,-11-1-3 16,-9-3 0-16,-9-4 0 16,-13-1 0-16,-9 0 0 15,-11 0-1-15,-6-3-4 16,-10-2 10-16,-8 1-5 15,-3 1 0-15,-3 0 0 16,-2-1 0-16,0 0-3 16,-2 0 3-16,0-3 4 15,0 1-3-15,0-4 1 16,7 3-2-16,5-2 1 0,7-5-2 16,8 3 1-1,10 0 0-15,11-1-2 16,7 0 1-16,3 2-3 0,2 0 1 15,-7 4 4 1,-6 2-1-16,-9 0 0 0,-12 4-4 16,-7 0 1-16,-6 0 3 15,-2 0 0-15,-1 0 0 16,-1 1-5-16,-5 2 5 16,-2-2 0-16,-5-1 1 15,-3 0-1-15,-2 0 1 16,-4 0 3-16,-2 0 10 15,-1 0 6-15,0 0 6 0,0 0-22 16,0 0-4 0,0 0-8-16,-9 0-77 0,-17 0-36 15,-14 0-119 1</inkml:trace>
  <inkml:trace contextRef="#ctx0" brushRef="#br0" timeOffset="101769.19">13570 6320 19 0,'0'0'19'0,"0"0"42"15,0 0-10-15,0 0-15 16,0 0 8-16,0 0-14 16,-41 7 15-16,35-1 0 15,-2 1-36-15,2 3 2 16,-4 0-7-16,-1 2-3 15,1 2 5-15,-4 2-6 16,2 4 1-16,-4 5-1 16,2 3 0-16,0 6 0 0,-1 3-1 15,-3 1 3-15,4-1 0 16,0-2 1-16,0-3-3 16,-2-2 0-16,2-3-4 15,-5-9-33-15,5-7-61 16,-2-8-78-16</inkml:trace>
  <inkml:trace contextRef="#ctx0" brushRef="#br0" timeOffset="102306.23">13223 6418 9 0,'0'0'20'0,"0"0"-13"0,0 0-5 16,0 0-2-16,0 0 7 16,0 0 21-16,-33-51-10 15,31 51 36-15,1 0-8 16,1 0-43-16,0 19 4 16,0 10 24-16,0 6 22 15,0 6-19-15,1 3-11 16,10 5 4-16,1 3-13 15,0 10 5-15,-2 7 13 16,-4 7-16-16,-1 5 30 0,-2 2 14 16,-2-1-44-1,1 7 11-15,1-4-20 0,1-7-3 16,5 3 0-16,1-7-1 16,1 5 0-16,2-2 1 15,-1-2-3-15,0-7 5 16,-1-5-1-16,-2 1 3 15,1 0-2-15,-4-3-5 16,1 0 13-16,1-11-10 16,1-8 5-16,-2-7-6 15,-1-13-3-15,-1-5 0 16,-1-6 1-16,-2-4-1 16,-2-5 0-16,0 1 2 15,0-1 1-15,0-2-1 0,0 1-2 16,0 0-10-16,0 4 5 15,-2-3 5-15,-5 3-7 16,-1-5-66-16,2 0-87 16</inkml:trace>
  <inkml:trace contextRef="#ctx0" brushRef="#br0" timeOffset="103163.5">20846 6454 5 0,'0'0'49'15,"0"0"-18"-15,0 0 14 16,0 0-44-16,0 0-1 15,0 0-5-15,-49 18-61 16</inkml:trace>
  <inkml:trace contextRef="#ctx0" brushRef="#br0" timeOffset="103971.55">20205 8877 1 0,'0'0'21'0,"-39"-117"1"16,-5 59 32-16,-15 0 26 16,-15 4 59-16,-16 12-106 15,-8 15-28-15,-14 19 3 16,-12 8 71-16,-9 15-72 0,-15 27 71 16,-5 10-59-1,2 7 5-15,11 10 17 0,11 10-35 16,19 11 19-16,16 20-25 15,17 18-1-15,21 8 1 16,25 10 0-16,24-4 1 16,15-6-2-16,45-14 1 15,30-13-7-15,26-11-17 16,22-14-4-16,10-16-8 16,5-22-38-16,-3-23 21 15,-5-23-26-15,-3-18-6 16,-10-33 56-16,-5-18 29 15,-11-13 22-15,-14-8 35 16,-13-12 0-16,-19-7 1 16,-20-12-25-16,-16-8-4 0,-18-2-29 15,-9-3-14-15,-19-9-90 16,-22-5-153-16</inkml:trace>
  <inkml:trace contextRef="#ctx0" brushRef="#br0" timeOffset="104792">20960 6375 50 0,'0'0'50'15,"0"0"10"-15,0 0 54 16,0 0-62-16,0 0-50 0,12 98 14 16,-12-11 31-1,0 14-5-15,-8 11-25 0,-5 4 3 16,1 5-7-1,1 12-8-15,-2 10 29 0,0 24-17 16,-4 8-10-16,4-10 37 16,0-9-39-16,8-30 2 15,5-21-6-15,0-18-1 16,0-17 4-16,2-21-4 16,2-11 0-16,-1-15 1 15,1-16 2-15,-4 0-3 16,0-6 3-16,0 2-2 15,0 3-1-15,0 5-7 16,0 4 7-16,-10 1 5 16,4-3-2-16,0-5 1 0,3-4-4 15,3-4 1 1,-2 0-4-16,2 0 3 0,0 0-11 16,-1 0 10-16,-2-7-24 15,-3-7-20-15,3 1 18 16,0 1-1-16,2 2-16 15,-1-1-61-15,-2-2-139 16</inkml:trace>
  <inkml:trace contextRef="#ctx0" brushRef="#br0" timeOffset="105763.28">19417 8421 255 0,'0'0'69'15,"0"0"-37"-15,0 0-23 16,0 0-10-16,0 0 1 15,0 0 0-15,18-8 39 16,21 9 34-16,16 5-41 0,19-1-2 16,23 0-23-1,29-1 9-15,29 1-16 0,27 3 0 16,21-3 5-16,14 4-4 16,6-2 6-16,-4 4-7 15,-15 3 3-15,-21 0-6 16,-29 0 3-16,-29-2 0 15,-25-3 0-15,-24-3 1 16,-16-4-1-16,-17-1 1 16,-15-1 4-16,-11 0 1 15,-11 2-6-15,-5-2 0 16,-1 0-1-16,0 1 3 16,0-1-4-16,0 0-2 15,0 0 2-15,0 0-1 0,0 2 3 16,0-2 0-16,0 0 6 15,0 0-6-15,2 0-6 16,2 0-8-16,5 0-14 16,3 0 21-16,0 1-8 15,1-1 11-15,-2 0 3 16,2 0-7-16,4 0 8 16,5 0 1-16,5 0-1 15,-1 0 0-15,0 0 1 16,-2-1 0-16,-5-1-1 15,-2 2 0-15,-1 0 0 0,2 0 0 16,6 0 4 0,4 0-8-16,4 9 4 15,2-2 0-15,2 2 3 0,-1 0-1 16,1-2-2-16,-3 0 0 16,-3-5 0-16,-2-2-1 15,-1 0 6-15,-3 0-1 16,0 0-4-16,0-1 4 15,-6-5-3-15,-5 4 2 16,-5 0 18-16,-5 2-10 16,-3-1 9-16,0 1-8 15,0 0 13-15,0 0-16 16,0 0-3-16,0 0-6 16,0 0 1-16,0 0-3 0,0 5-10 15,0 22-1-15,-9 18 13 16,-6 11 9-16,1 14-3 15,1 16 21-15,0 3-14 16,3-6 2-16,6-7-15 16,1-5 0-16,3-4-1 15,0-1 1-15,0-1 0 16,9-12 6-16,3-10-6 16,-2-12 0-16,-2-17 0 15,-5-10-38-15,-3-4-39 16,-14-15-96-16</inkml:trace>
  <inkml:trace contextRef="#ctx0" brushRef="#br0" timeOffset="106322.71">19307 8324 36 0,'0'0'77'0,"0"0"15"16,0 91-3-16,0-37-12 0,1 14-2 15,5 14-20-15,0 10-3 16,3 8-38-16,0 2 12 16,2-8-6-16,0-11-19 15,-2-15 7-15,-1-13-8 16,-3-8 2-16,-2-7-2 15,-3-4 0-15,0-12-37 16,0-5-15-16,-5-5-30 16,-9-11-62-16,-8-3-151 15</inkml:trace>
  <inkml:trace contextRef="#ctx0" brushRef="#br0" timeOffset="107219.93">11547 8663 57 0,'0'0'137'0,"0"0"-71"16,0 0-38-16,0 0 28 15,0 0-45-15,0 0-11 16,-58-2 0-16,97 13 3 15,24-2 8-15,26-3 17 16,32-6-5-16,30 0 0 16,32-9-12-16,27-6-10 15,14-3 0-15,13-1-2 16,-1 3-11-16,-2-4-1 16,-4 0 2-16,-15 0-2 0,-20-2 7 15,-29 4 3-15,-24 3 3 16,-26 1-1-16,-24 1 2 15,-21 3-4-15,-23 4 13 16,-23 1-10-16,-15 0 6 16,-10 2-6-16,0-1-2 15,-15-1-64-15,-22 3-18 16,-23-1-48-16</inkml:trace>
  <inkml:trace contextRef="#ctx0" brushRef="#br0" timeOffset="107925.9">11204 8660 25 0,'0'0'67'15,"0"0"17"-15,0 0-19 16,0 0-17-16,0 0-41 16,0 0-7-16,15 50 0 15,-13 7 40-15,-2 25 30 16,0 13-20-16,-11 3-28 16,5-11 5-16,6-16-26 0,0-13 2 15,6-6 7-15,6-9-10 16,1-7-7-16,-1-3-12 15,2-11-55-15,-2-8-50 16,1-8-80-16</inkml:trace>
  <inkml:trace contextRef="#ctx0" brushRef="#br0" timeOffset="113339.93">17318 4574 31 0,'0'0'57'15,"0"0"-7"-15,0 0 3 16,0 0 6-16,0 0-26 15,0 0 2-15,0 0 18 16,-33-40-22-16,33 40-1 16,0 0-20-16,-3 9-10 15,-1 24-5-15,-5 18 5 16,-3 8 0-16,1 7 5 16,-1 3-4-16,-1 8-1 15,3 11 9-15,-5 7-7 16,1 6 22-16,0-2-8 15,-2-2-10-15,6-5 2 16,1-8-5-16,6 1-3 0,3-9 3 16,0-14-2-16,0-11 3 15,0-19-3-15,0-11 4 16,0-10 4-16,0-5-7 16,0-4-2-16,0-2 19 15,0 0 34-15,0 0 2 16,0 0-14-16,0-12-24 15,0-5-14-15,-1 0-3 16,-1 4 0-16,-1-2 0 16,2 3-15-16,-1-2-24 15,-3 2-42-15,1 1-55 16,-3 1-142-16</inkml:trace>
  <inkml:trace contextRef="#ctx0" brushRef="#br0" timeOffset="113920.43">17118 5866 70 0,'0'0'61'16,"0"0"-58"-16,0 0-1 15,0 0-1-15,0 0 0 16,0 0-2-16,2-7-2 16,-2 7-2-16,0 0-2 15,0 0 1-15,0 0 6 16,0 0 19-16,0 1-19 0,-4 6 0 15,-2-2-26-15,-2 3-54 16</inkml:trace>
  <inkml:trace contextRef="#ctx0" brushRef="#br0" timeOffset="114274">17118 5866 61 0</inkml:trace>
  <inkml:trace contextRef="#ctx0" brushRef="#br0" timeOffset="114660">17118 5866 61 0,'-34'34'99'0,"34"-34"-17"0,0 0-9 0,0 0-17 16,0 0-7-16,0 0 0 15,0 0-15-15,0 0 5 16,0 0 9-16,0-3-6 16,-3-2-21-16,-9 1-15 15,1-2 9-15,2 4 3 16,-4 0-17-16,1-1 7 15,-1 0-1-15,-1 2-7 16,-3-2 3-16,-3 3-3 16,-9-1 0-16,-2 1 0 15,-5 0 0-15,1 0 3 0,2 0-3 16,2 0 1 0,1 0-7-16,6 0 7 0,0 0-1 15,2 0 0-15,2 0 8 16,5 0-9-16,5-6 1 15,3 4 0-15,3 0 7 16,3 0-7-16,1 2 5 16,0 0-2-16,0 0-2 15,0 0-1-15,0 0 0 16,0 0 4-16,0-1-9 16,0 1-6-16,5 0-17 15,2 0-3-15,-3 0-28 16,1 0 11-16,1 0-16 15,0 0-26-15,-2 0-82 16</inkml:trace>
  <inkml:trace contextRef="#ctx0" brushRef="#br0" timeOffset="115006.88">16645 5768 87 0,'0'0'108'15,"0"0"-10"-15,0 0 4 16,0 0-17-16,0 0-31 0,0 0-27 16,0-8-11-16,0 8-16 15,-1 8 0-15,-11 6 2 16,-6 3 8-16,1 0-4 15,0-1-6-15,0 4 2 16,-1-6 4-16,5 0-3 16,5-6 1-16,1 1 3 15,4-4-7-15,3 4 0 16,0 1-3-16,0 0 3 16,19 4 7-16,16 0-7 15,10-5-59-15,8-6-185 16</inkml:trace>
  <inkml:trace contextRef="#ctx0" brushRef="#br0" timeOffset="115971.9">17754 5915 157 0,'0'0'137'16,"0"0"-91"-16,0 0-1 0,0 0 20 16,0 0-21-16,0 0 6 15,30 0-41-15,10 0-8 16,8 0 5-16,1 0-4 15,-1 0-2-15,-4 3 0 16,-3 0-6-16,-1-2 6 16,-6-1-5-16,-6 0-4 15,-3 0 7-15,-6 0-3 16,-6 0 5-16,-3 0-1 16,-5 0 3-16,-5 0 2 15,0-5-4-15,0-1-4 16,-6-3-10-16,-10 2-19 15,-1 0 33-15,-1 3 6 0,1 0 19 16,5-1-14-16,1 2 6 16,6 2-17-16,1 0 24 15,4 1-10-15,0 0-7 16,0 0-4-16,0 0 3 16,0 0 10-16,0 0-12 15,0 0 4-15,4 0 11 16,6 0-15-16,0 0-1 15,2 2-3-15,-5 6-3 16,-2-3 1-16,-5 7-1 16,0 1 3-16,-3 4-2 15,-21 5 2-15,-4 0-31 0,-5 1-85 16,0-4-135-16</inkml:trace>
  <inkml:trace contextRef="#ctx0" brushRef="#br0" timeOffset="120600.86">16990 5881 24 0,'0'0'48'0,"0"0"-3"16,0 0 8-16,0 0-7 15,0 0-7-15,0 0 10 16,0 0-9-16,6-1 4 16,-6 1 2-16,0 0-21 15,0 0 5-15,0 0 3 0,-13 0-33 16,-9 0 12-16,-3 0-12 16,-3 0 10-16,1 0-18 15,0 1 19-15,2 2-17 16,2-2 6-16,1 2-2 15,1-3 2-15,1 0 3 16,0 0-1-16,-4 0 5 16,-3 0-3-16,-6 0-4 15,-1 0 5-15,0 0 2 16,1 0 19-16,4 0-23 16,1-4 2-16,1 2 1 15,2 0-4-15,2-3 5 0,3 2 2 16,6 1-6-1,1 0 5-15,1 2-7 0,0-1-1 16,0 1 1-16,0 0-1 16,-1 0 0-16,-1 0-1 15,-2 0 7-15,1 0-7 16,-3 0 1-16,0 0 0 16,0 0 0-16,-1 0 0 15,1-1 0-15,-2 1 3 16,-2 0 0-16,-1 0-5 15,-5 0 2-15,-5 0 0 16,-3 0-3-16,-4 4 11 16,-1 0-8-16,-1 0 4 15,-3-2-1-15,0-2 4 16,-2 0 0-16,-1 0-4 0,-3 1 7 16,-1 0-10-16,-2 2 0 15,-1 0 0-15,-6 1 0 16,-4 1 3-16,-4-2-1 15,-3-1-2-15,-1 3 9 16,-3-1-8-16,1-1-1 16,2 0 0-16,3 2 1 15,7-4 5-15,5 3-6 16,3-2 1-16,2 4 1 16,-2-3-2-16,-4 0 1 15,-6 1 0-15,1 1 9 16,0 1-20-16,3 1 15 15,-2 0-7-15,2 3 4 0,1 1 0 16,1-2 3-16,5 2-5 16,4-1 1-16,5-3-4 15,3 1 4-15,0-1-1 16,-1 2 3-16,0-2-3 16,-2 1 1-16,-1 1-3 15,2-3 11-15,5-2-16 16,5 0 7-16,4-2 0 15,5-1 2-15,7-1 0 16,3 0-2-16,-1 3 2 16,5-2-1-16,-5 2-2 15,-2 1-1-15,-1 1 2 0,-2-1-2 16,-3 3 3 0,-3 0-1-16,6 0 0 0,-1 0 2 15,2-2-2-15,3-1 0 16,0-1 0-16,1 2-3 15,-2 0 3-15,-8 3 0 16,-4 2 0-16,-4 2-2 16,-6 0 0-16,3 3 2 15,-2-2 0-15,-2-1-2 16,3-1 10-16,4 0-10 16,5-1 2-16,10-5 0 15,2 2 2-15,7-4-2 0,4 1 0 16,3-3-2-16,0 4 3 15,3-4-1-15,-1 0 1 16,1 1 1-16,0-1-4 16,0-1 2-16,0 2 0 15,0-1 2-15,0-1-2 16,0 1 0-16,0 1 0 16,0-2 3-16,0 0-6 15,-2 4 2-15,-2 0 0 16,-1 5-6-16,-3-1 7 15,2 0 0-15,1-4-2 16,2 0 1-16,1 2-3 16,1-2 2-16,-1 2 2 15,1 1-5-15,1-5 5 16,0 2 0-16,0-4-1 0,0 1 2 16,0-1-4-1,0 0 2-15,0 2 1 0,0 4-2 16,0 4 4-16,0 3-2 15,0 1 0-15,1-3-2 16,1 2 2-16,1-2 0 16,-2-2 0-16,5 3 4 15,0-1-3-15,-3 4-1 16,6 5 0-16,-1 1 0 16,-1-1 1-16,0 2-1 15,-1-1 0-15,0-2-1 16,-4-1 1-16,1 1 0 0,3 0-2 15,-3 4 5-15,1-1-3 16,-1 2 0-16,0 3 1 16,0 0-2-16,-1-1 1 15,-1 1 0-15,1-3 0 16,-1 3 0-16,2 3 0 16,4 4 0-16,-2 3 1 15,-2 3-2-15,3 3 5 16,-3-1-2-16,0-4-2 15,-1-4-2-15,-2 0 2 16,1-2-2-16,-1 1 7 16,0 2-4-16,2-1 2 15,-2 0-3-15,4 2 4 0,-3 2 1 16,2 0-5 0,-1-2 0-16,-1-6 1 0,1-3-1 15,-1 2 0-15,1-4 0 16,-1 3 0-16,2 3 7 15,-1 1-7-15,-1 2 0 16,1-5 0-16,-2-1 0 16,0 2 0-16,0-1 0 15,0 0 7-15,0-1-3 16,0 1 1-16,0 0-5 16,0 2 0-16,0 0 3 15,0-1-3-15,0-1 4 0,0-4-5 16,0-5 4-1,0-3-3-15,1-5 0 0,-1 0 5 16,2-5-5-16,-2 1 0 16,0-2 1-16,0 4-5 15,3 0 10-15,0 2-6 16,-3-3 0-16,1 3 5 16,-1-3-10-16,0 2 5 15,0-2 0-15,0-6 1 16,0 3 3-16,0-6-4 15,0 0 0-15,0 0 1 16,0 0 0-16,0 1-1 16,0-1 0-16,0 0 6 15,0 0-2-15,0 0-3 16,0 0 5-16,0 0-5 0,0 0 14 16,0 0-10-16,0 0-3 15,0 0 1-15,0 0 1 16,0 0-4-16,0 0 0 15,0 0 2-15,0 0-3 16,0 0 1-16,0 0-7 16,0 0 7-16,0 0-15 15,0 0 11-15,0 0 1 16,0 0 3-16,0 0 6 16,0 0-5-16,-4 0 6 15,-5-1 0-15,-2-12-1 16,0-3-6-16,-1-3 0 0,-1-2 0 15,0-4 1-15,1 0-1 16,-1 0 1-16,2-4-10 16,1-2 9-16,0 8-6 15,4 3 8-15,1 13-2 16,4 5 3-16,1 2-3 16,0 3-16-16,0 21 3 15,0 7 7-15,0 2 6 16,0-1 0-16,6-4 7 15,4-4-8-15,-1-2 1 16,0-6 0-16,0 0-1 16,4-3 3-16,-4-5-2 15,3 1 0-15,-5-4 0 0,1-1 0 16,-2-2 0-16,-3-2 1 16,0 1-1-16,1-1 3 15,-2 0-3-15,1 0 0 16,0 0 2-16,3 0 4 15,0 0-5-15,3 0 0 16,3-8 16-16,-2-7-15 16,2-2 7-16,0-1-9 15,-1-1-16-15,0 2-50 16,-2-2-80-16,-1 1-182 16</inkml:trace>
  <inkml:trace contextRef="#ctx0" brushRef="#br0" timeOffset="127066.68">20320 8904 98 0,'0'0'30'0,"-91"-110"46"15,34 56-28-15,-9 2 21 16,-8 3-43-16,-8 3-3 16,-9 6-23-16,-5 7-4 15,-14 12 4-15,-15 17 0 16,-13 4 4-1,-20 26-8-15,-6 23 4 0,-2 17-19 16,5 19 19-16,17 12 0 16,20 11 6-16,21 9 13 15,22 15 1-15,17 3 8 16,23 4-24-16,28-7 14 16,21-9-2-16,49-15-11 15,25 0-1-15,25-8-4 0,24-13-48 16,19-8 43-16,17-22 4 15,4-18-8-15,11-20 8 16,3-19-2-16,5-23-5 16,4-30 11-16,-8-21-3 15,-4-10 9-15,-15-9-6 16,-7-6 18-16,-14-9 6 16,-13-9-17-16,-14-11 0 15,-15-12-7-15,-23-8-3 16,-18-4 1-16,-25 5 3 15,-27 11-4-15,-11 7-1 16,-37 12-15-16,-28 2-35 16,-18 8 17-16,-15 14-158 15</inkml:trace>
  <inkml:trace contextRef="#ctx0" brushRef="#br0" timeOffset="129061.83">27072 1326 26 0,'0'0'43'15,"-40"100"2"-15,25-64 0 16,6-13 21-16,6-8-35 16,2-8-18-16,-1-4-3 15,2-3 20-15,0 0 62 16,0-9 0-16,0-21-46 16,0-16-41-16,8-12-5 0,8-10 4 15,2 0-1 1,4 4-2-16,2-1-1 15,-3 8 6-15,0 11-2 0,-6 12-1 16,-5 18 1-16,-5 11 29 16,-4 5-14-16,-1 0-19 15,2 14-17-15,1 18 8 16,1 13 7-16,-2 6-1 16,0-6 6-16,-1-6-3 15,3-12 6-15,2-8-5 16,-1-5-1-16,-1-8 2 15,-2-5 3-15,2-1-2 16,5-6 11-16,3-16 12 16,7-13 1-16,2 1-15 0,2 0 7 15,-4 10-2-15,-7 10-15 16,-4 8 1-16,-5 6-3 16,4 0-4-16,0 10 0 15,4 13-3-15,2 5 7 16,-5 0-7-16,1 2-1 15,-3-1-20-15,4 1-23 16,-1-3-23-16,2-7-94 16,3-11-168-16</inkml:trace>
  <inkml:trace contextRef="#ctx0" brushRef="#br0" timeOffset="129287.11">27687 960 377 0,'0'0'112'0,"0"0"-90"16,0 0-22-16,0 0-10 16,0 0 10-16,-11 102 62 15,-5-61-45-15,0 1-10 16,-2 1 21-16,3 0-15 16,2 0-9-16,7-4-4 15,6 0 3-15,0-7-1 16,3-4 0-16,14-4-4 15,6-8-66-15,7-6-110 16</inkml:trace>
  <inkml:trace contextRef="#ctx0" brushRef="#br0" timeOffset="129662.24">28543 1270 318 0,'0'0'111'0,"0"0"-77"16,0 0-27-16,0 0-4 15,87-60 7-15,-56 53-7 16,2 1-3-16,1 0-21 16,-4 0 2-16,-5 1 7 15,-6-4 8-15,-9 1 8 0,-7-4 3 16,-3-2 21-16,-3-4-21 15,-16 2 15-15,-1 4 18 16,5 6-8-16,5 3-21 16,9 3 19-16,1 0-18 15,0 0-12-15,4 3-7 16,12 13 7-16,5 0 7 16,0 1-5-16,0-3 10 15,-6-2-12-15,-8-2-22 16,-4-3-10-16,-3 3-29 15,0 0-3-15,-10 1-124 16</inkml:trace>
  <inkml:trace contextRef="#ctx0" brushRef="#br0" timeOffset="130899.18">29646 999 91 0,'0'0'164'0,"0"0"-96"16,-19-83-17-16,8 57 18 16,-1 6-3-16,2 7-36 15,-1 3-30-15,-1 10-10 16,-3 0 10-16,-4 16 10 16,-8 15-9-16,-1 15 3 15,0 0-8-15,6 2 6 0,5 3-2 16,6-6 0-1,4-1-1-15,3-4 1 0,4-12 0 16,0-6 0-16,0-15-12 16,1-7 5-16,18-11 7 15,8-22 27-15,7-13-16 16,4-16 19-16,-4-9 2 16,-6-9-13-16,-1-9 9 15,-3-1 3-15,-2-4-12 16,-5 7-1-16,-1 11 2 15,-5 18 10-15,-5 21-8 16,-2 23 5-16,-4 12-11 0,0 2-16 16,0 35-21-1,0 19-2-15,0 19 23 0,0 3 5 16,0-3-1-16,0-4 7 16,0-5-11-16,0-2-12 15,0-3-39-15,-1-3-63 16,-4-3-9-16,4-9-131 15</inkml:trace>
  <inkml:trace contextRef="#ctx0" brushRef="#br0" timeOffset="131194.04">29867 1103 162 0,'0'0'204'0,"0"0"-147"0,25-86-31 15,-16 52 59 1,-3-1-9-16,-1 3-16 0,-5 2-16 16,0 7-18-16,0 12 9 15,0 6 6-15,0 5-33 16,-2 0-8-16,-12 12-15 16,-3 15 11-16,-1 8 4 15,1 6 3-15,13-1-2 16,4-1-1-16,0-6-7 15,10-1-28-15,11-7-35 16,3-9-9-16,6-8-27 16,4-8-29-16,5 0-105 0</inkml:trace>
  <inkml:trace contextRef="#ctx0" brushRef="#br0" timeOffset="131568.07">30279 889 51 0,'0'0'216'16,"0"0"-54"-16,0 0-44 15,0 0-8-15,0 0-70 16,0 0-21-16,-33-31-19 16,11 56 0-16,3 6-2 15,3 3 4-15,6 3-2 16,3-3 0-16,4-4 3 16,3-3-7-16,0-4-5 15,0-7-48-15,11-4-23 0,7-9-9 16,3-3-17-16,9-4-1 15,3-19-36-15,-2-6 69 16,-3-4 74-16,-7-3 19 16,-7 1 68-16,-6 6 8 15,-5 9 16-15,0 13-27 16,-3 6 28-16,0 1-25 16,0 0-87-16,0 4-11 15,0 12 2-15,0 6 9 16,0 1 4-16,0-1 1 15,0-2-5-15,0 0 0 16,0-5-47-16,0-2-34 0,5-5-59 16,-1-6-160-1</inkml:trace>
  <inkml:trace contextRef="#ctx0" brushRef="#br0" timeOffset="131748.03">30465 679 324 0,'0'0'137'0,"0"0"-87"15,0 0-5-15,0 0 1 16,0 0-30-16,0 0-16 16,-10-33-102-16,10 50-42 15,0 5 15-15</inkml:trace>
  <inkml:trace contextRef="#ctx0" brushRef="#br0" timeOffset="132046.06">30652 807 511 0,'0'0'52'0,"0"0"-39"16,0 0-10-16,0 0 31 15,0 0-34-15,0 0-10 16,-75 73 10-16,75-37 7 16,3-3 1-16,3 3-5 0,-5-4 1 15,-1-3 6-15,0-3-7 16,0-6 0-16,0-2 5 16,-7-4-8-16,-11-1 4 15,-5-2 5-15,-2 1 0 16,3-2-9-16,7-6-21 15,6-4-76-15,9 0-35 16,0 0-145-16</inkml:trace>
  <inkml:trace contextRef="#ctx0" brushRef="#br0" timeOffset="132245.09">30860 904 390 0,'0'0'155'0,"0"0"-155"16,0 0 2-16,0 0-1 16,-9 102 40-16,3-67-16 15,-1-2-19-15,3-4-4 16,-2-2-2-16,1-3-36 16,2-10-72-16,1-10-182 15</inkml:trace>
  <inkml:trace contextRef="#ctx0" brushRef="#br0" timeOffset="132401.38">30895 712 372 0,'0'0'93'0,"0"0"-66"15,0 0-27-15,0 0-20 16,0 0-76-16,0 0-66 15</inkml:trace>
  <inkml:trace contextRef="#ctx0" brushRef="#br0" timeOffset="132961.94">31044 865 374 0,'0'0'165'0,"0"0"-118"16,0 0-39-16,0 0 21 16,0 0 5-16,-94 55-19 15,75-31-13-15,4-3 6 16,1 3-8-16,7-3 2 16,4-1 2-16,0-4-5 15,3-3 1-15,0-3-6 16,0-5 0-16,0-5-10 15,4 0 16-15,12 0 3 16,3-3-3-16,-2-6-3 16,-1-1 3-16,-3 2 0 0,-4 4 4 15,-2 3-4-15,2-3-1 16,-1 4-6-16,-2 0-2 16,1 0 9-16,2 0-1 15,-3 0 0-15,-2 7-1 16,1-3 2-16,-1-1 0 15,1 2 0-15,-2-5 1 16,3 0 0-16,1 0 1 16,2 0 1-16,4-13 8 15,3-8 4-15,3-3-8 16,1-3 3-16,2 2-5 16,-2 4-2-16,-3 7 6 15,-2 6-6-15,-5 7 7 16,0 1-10-16,0 0-4 15,2 0 3-15,2 13-2 0,3 2 3 16,2 5 1-16,0 1 1 16,-2-1-4-16,-5 4-38 15,-7-4-39-15,-5-1-109 16</inkml:trace>
  <inkml:trace contextRef="#ctx0" brushRef="#br0" timeOffset="133420.1">29768 1744 355 0,'0'0'33'16,"0"0"-33"-16,0 0-7 15,0 0 7-15,0 0-4 16,0 0 9-16,41 5 27 16,-10-1 13-16,5-2-2 15,3-2-4-15,4 0-1 16,-3 0-35-16,-3-4 0 15,-4-3-3-15,-9-2-105 16,-11 0-108-16</inkml:trace>
  <inkml:trace contextRef="#ctx0" brushRef="#br0" timeOffset="134019.69">29967 1549 281 0,'0'0'139'15,"0"0"-104"-15,0 0 6 16,0 0-3-16,0 0-38 16,0 0 6-16,-12 88 5 15,6-33 27-15,2 1-5 16,0 1-20-16,3-2-4 0,-2-2 5 16,-2-1-8-1,1 0-6-15,1-4-32 0,1-3-76 16,2-9-99-16</inkml:trace>
  <inkml:trace contextRef="#ctx0" brushRef="#br0" timeOffset="134327.14">30235 1942 99 0,'0'0'314'0,"0"0"-314"16,0 0-7-16,0 0 7 16,8 85 17-16,-8-63 21 0,-2-2-30 15,-4-7 3-15,2-7-8 16,2-2 6-16,1-4 35 16,1 0 14-16,0 0 35 15,0-14-17-15,0-12-46 16,6-9-19-16,10-4-11 15,7-1 17-15,2 7-17 16,-1 3-19-16,-5 9-21 16,-1 11-55-16,-7 8-57 15,-10 2-185-15</inkml:trace>
  <inkml:trace contextRef="#ctx0" brushRef="#br0" timeOffset="134813.24">30536 2027 147 0,'0'0'88'0,"0"0"-34"15,32-79 76-15,-28 48-48 16,-2 5-11-16,1 7-14 15,-3 9-21-15,0 8 24 16,0 2-16-16,0 0-44 0,0 12-17 16,0 12 9-1,-8 11 8-15,-2-1 6 0,3 0-6 16,1-6-11-16,2-7 2 16,4-5-26-16,0-6 4 15,0-7 11-15,5-3 7 16,12 0 3-16,5-3 5 15,5-17 5-15,3-4 22 16,-1-8 11-16,4-6-2 16,-3 3-1-16,-2 4-2 15,-5 12-21-15,-10 9 13 16,-5 9-1-16,-4 1-16 16,3 4-3-16,0 17-11 15,-4 3 10-15,-3 0 2 0,0 3 7 16,0-4-6-16,0-3-2 15,-10 3 0-15,-1-5-46 16,-4-1-51-16,0-2-79 16,4-8-300-16</inkml:trace>
  <inkml:trace contextRef="#ctx0" brushRef="#br0" timeOffset="135078">31093 1858 454 0,'0'0'41'0,"0"0"-41"0,0 0 0 15,0 0 36-15,0 0-12 16,3 102-16-16,-3-59-3 16,0 0 14-16,0-4 5 15,0-6 3-15,0-5-5 16,0-3-8-16,-9-5-3 15,-4-2-9-15,-6-3 4 16,-1-7-6-16,-1-1-24 16,-1-7-42-16,2 0-70 15,2-7-155-15</inkml:trace>
  <inkml:trace contextRef="#ctx0" brushRef="#br0" timeOffset="135706.17">32357 1303 480 0,'0'-84'52'16,"-2"5"-26"-16,-17-3 4 0,-8-2 62 16,-15-3-38-1,-16-5-24-15,-31-11-30 0,-37-2-9 16,-35-4 9 0,-46 2-10-16,-36 17-53 0,-29 15 36 15,-22 28 27-15,-15 35 8 16,-7 21-7-16,-2 51 4 15,2 29 19-15,-2 21-13 16,6 14-3-16,14 8-3 16,22 4-5-16,40 3 0 15,45 10 6-15,37 20-6 16,37 12-5-16,27 11-6 0,32-4 8 16,37-11 2-1,21-16-24-15,54-16-4 0,43-10 14 16,45-12 9-16,46-12-6 15,47-10 24-15,41-19-10 16,31-21-2-16,22-23-30 16,11-26-24-16,0-14 15 15,2-46 35-15,-11-28 4 16,-7-27 4-16,-17-14 25 16,-25-13-6-16,-34-10-21 15,-35-5 13-15,-46-13-15 16,-41-6-17-16,-40-7 17 15,-38-9 14-15,-35-5-13 16,-16-2 27-16,-46 4-6 16,-38 9-22-16,-38 19-96 0,-36 21-53 15,-39 21-96-15</inkml:trace>
  <inkml:trace contextRef="#ctx0" brushRef="#br0" timeOffset="143137.56">13079 16752 34 0,'0'0'39'0,"0"0"10"16,0 0-45-16,0 0 1 15,0 0 21-15,0 0-10 0,88 13 3 16,-56-11-3-1,2-2 11-15,3 0 19 0,5-9 16 16,4-8-24-16,7 1 0 16,2 3-23-16,8 3-6 15,1 0 1-15,4 3-10 16,5-1-6-16,2 0-12 16,10 0 18-16,3-5 11 15,5-1-5-15,-2 2 7 16,-4-2-3-16,-6 4-3 15,-2 2-3-15,-7-1 18 16,-4 2-21-16,-9-2 24 0,-3 0-12 16,0 2 0-16,-1 0 0 15,3 5-8-15,-2 2-5 16,0 0 0-16,-1 0 0 16,-4 0-3-16,-3 0 4 15,-2 2-1-15,-6 0 9 16,2-2-9-16,-2 0 1 15,0 0-1-15,2 0 3 16,-3 0 0-16,-2 0 6 16,1 0-2-16,2 0 0 15,3 0-3-15,4 0-4 16,3 0 5-16,4-3-1 16,-3-4-2-16,-2 1-2 15,-6 2 0-15,-3 2 5 16,-5 0-2-16,-7 2-3 0,-3 0 0 15,-2 0 5-15,-2 0-1 16,2 0-4-16,1-2 0 16,2-1-4-16,4 3 8 15,0 0-4-15,1 0 0 16,-3 0 2-16,0 0-6 16,-2 0 2-16,-1 0 2 15,-1 5 2-15,0-3-2 16,1-2 4-16,4 3-4 15,0 4-2-15,3-1 0 0,1 3 1 16,-1-2-5 0,3 0-1-16,2-3-1 0,-1-1 8 15,0-1-1-15,-2 0 2 16,0-2-4-16,2 2 3 16,3 1 0-16,-4-1 0 15,3 0 0-15,1 0 0 16,0-2 0-16,1 1 1 15,2-1-2-15,-2 0 1 16,1 0 0-16,-3 0 7 16,-2 0-6-16,-3 0 4 15,-4 0-3-15,-2 0 0 16,-3 0-4-16,-9 0 1 16,-3 0-18-16,-6 0 3 15,-3 0-42-15,-2 0-63 16,-1 0-109-16</inkml:trace>
  <inkml:trace contextRef="#ctx0" brushRef="#br0" timeOffset="145499.16">19508 16824 7 0,'0'0'48'15,"0"0"-42"-15,0 0 20 16,0 0 23-16,0 0-5 16,0 0-11-16,46-4-15 15,-44 4-12-15,-2 0 5 0,0 0-8 16,3 0-2-16,2 0 2 15,5 0-2-15,3 0 0 16,-1 4 3-16,5 1-3 16,-1-3 5-16,0 0-5 15,4-2 0-15,-1 0 4 16,4 0-4-16,3 0 3 16,3 0 10-16,4 0-4 15,-1-2-8-15,1-5 12 16,2 3-10-16,1 2 2 15,-4 0-5-15,1 1-2 0,-1 1 2 16,-3-3 2 0,1 3 2-16,2 0-10 15,-1 0 10-15,-1 0 0 0,0 0-5 16,-4 0 0-16,1 0-2 16,-2 0 5-16,1 0 4 15,3 0-7-15,3 0 0 16,2-3 20-16,2-1-15 15,0 1-1-15,-3-1-1 16,-2 4 10-16,-1-2-12 16,-3 2-1-16,0 0-2 15,1-1 2-15,2-2 2 16,4-1 3-16,3-3 6 16,-1 1-10-16,-1 0 13 15,-1 2-1-15,-7 0-7 0,-2 1 7 16,-3-1-11-1,1 2 2-15,-4 1-2 0,4-1 1 16,-1 1-6-16,-1 0 3 16,3 1 0-16,0-2 1 15,2 1 4-15,3-2-5 16,1 2 1-16,1 1 6 16,0-2-8-16,1 2 1 15,-1 0 0-15,-1 0 9 16,-2 0-8-16,0 0-1 15,2 0 0-15,1 0 2 16,2 0-1-16,2 0-1 0,1-1 0 16,-1 0 0-16,0-2 1 15,-4 3-1-15,-1 0 0 16,-5 0 6-16,-1 0-6 16,-2 0 0-16,0 0 1 15,1 0 7-15,3 0-1 16,2-3 2-16,8-2 3 15,3 3-9-15,4-1 10 16,-1 2-9-16,-3-1-2 16,-4 2-2-16,-2 0-1 15,-3 0 1-15,-3 0 0 16,-2 0 3-16,-1 0-3 16,0 0 0-16,4 0 0 15,-1 0 0-15,5 0 2 16,3 0-4-16,-1 0 2 0,1 0 0 15,-1 0 2-15,-3 0-2 16,-2-1 1-16,1-2 0 16,-2 0 2-16,5 0-3 15,0 2 0-15,4-3 3 16,3-2-3-16,0 3 0 16,1 0 0-16,-2 3-4 15,-5-5 8-15,0 3-4 16,-1 2 0-16,-3 0 2 15,1-1-2-15,2 1 0 16,0-2 1-16,0 2-7 16,2 0 8-16,3 0-2 0,-1 0 0 15,0 0-5-15,-2 0 1 16,-4 0-3-16,-1 5-1 16,-4 2 5-16,-1-3 3 15,2 2 0-15,2-2 0 16,7-4-1-16,4 1-1 15,7 1 2-15,5-1 0 16,0 2 0-16,-1 1 4 16,-4-2-4-16,-2-1 0 15,-3 1 3-15,-5-2-6 16,-1 0 3-16,-2 0 0 16,-1 0 0-16,-3 0 2 0,-5 0-2 15,-1 0 0-15,-7 0-2 16,-2 0 2-1,-6 0 0-15,-5 0 3 0,-1 0-6 16,-3 0 3-16,0 0-1 16,0 0-2-16,0 0-8 15,0 0 4-15,0 0-9 16,0 0 0-16,0 0 12 16,0 0-31-16,3 0-66 15,6 0-127-15</inkml:trace>
  <inkml:trace contextRef="#ctx0" brushRef="#br0" timeOffset="150996.81">8899 17287 43 0,'0'0'83'0,"0"0"-45"16,0 0-18-16,0 0 37 15,0 0 10-15,0 0-39 16,0 0-12-16,-70 0-10 16,60 0 4-16,-1 0-8 15,5 0 0-15,1 0 9 16,0 0-11-16,2 0 0 15,0 0 1-15,0 0 2 16,1 0-3-16,1 0 0 16,1 0 0-16,0 0-4 0,0 0-13 15,12 10 17 1,10-2 16-16,8 4-15 0,1-5 3 16,5-1 3-16,1-5 0 15,2-1-14-15,1 0-10 16,-1 0 10-16,1 0-4 15,-5-1 4-15,-4 1-2 16,-7 0 0-16,-9 0 18 16,-9 0-7-16,-3 0-2 15,-3 0-15-15,0 0 15 16,-21 0 16-16,-14 7-6 16,-11-2-4-16,-6-2-5 0,-2-1 21 15,-1-2 21-15,5 0-19 16,9 0-4-16,11 0-9 15,14 0 1-15,10 0 0 16,6 0-12-16,5 1-8 16,21 9-3-16,17-1 11 15,13-3 0-15,12-3 0 16,7-3-49-16,2 0 47 16,1 0-46-16,3-6 17 15,-7-5 22-15,-3-1 4 16,-13 2 0-16,-20 3-19 15,-17 2 18-15,-12 4-18 16,-9 1 16-16,-4 0 8 0,-11 0 55 16,-12 0-21-1,3 0 1-15,3 0-9 0,3 0-7 16,9 0-4-16,6 0-10 16,3 0 2-16,0 0-7 15,0 1-45-15,12 4 44 16,9-4-13-16,-1 1-3 15,-7-2 10-15,-7 0 7 16,-6 1-8-16,0 2 8 16,-15-2 19-16,-9 1 24 15,-9 0-36-15,0-1-1 16,5 1 0-16,7 1-5 16,12 3-1-16,9-1-42 15,9 2-192-15</inkml:trace>
  <inkml:trace contextRef="#ctx0" brushRef="#br0" timeOffset="152705.18">12584 17140 31 0,'0'0'55'15,"0"0"-55"-15,91 0 11 16,-48 0-11-16,6 2 17 16,4 1-1-16,1-2-16 15,2-1 0-15,-1 0 23 16,1 0 9-16,0 0-20 0,4-1-12 16,4-1-6-1,6 1 1-15,5 1 5 0,10 0-5 16,6 0 5-16,7-6-5 15,2 3-1-15,-3-2-14 16,-10-1 9-16,-13 3 6 16,-20 2-10-16,-14 1-38 15,-17 0 6-15,-4 0 47 16,-4 0 43-16,0 0 4 16,4 0-19-16,1 0-22 15,5 0-1-15,0 0-5 16,1 0 3-16,1 1 1 15,-2 2-2-15,2 0-2 16,1-2 0-16,5-1 3 16,0 0 3-16,0 0 8 0,5 0 3 15,-6 0 16-15,-4-1-3 16,-4-2 23-16,0 0-23 16,-2 2-10-16,4 1-18 15,-1 0 9-15,8 0-11 16,1 0 0-16,5 0-6 15,1 0 2-15,3 4-3 16,-2 0 7-16,-2 2 9 16,1 2-1-16,5-3 6 15,4 5-12-15,2-5 12 16,4 4-14-16,0-4-5 16,0 0 2-16,-4 1 6 0,0-4-2 15,-3 1-1-15,-2 2-1 16,-4-1 0-16,2 2 2 15,-2 1 5-15,0-1-6 16,3 4 1-16,-4-3-1 16,2 3 0-16,-1 0-1 15,0-3 1-15,4 1 0 16,1-1 6-16,5 3-12 16,3 0 8-16,3-3-2 15,3 2 0-15,2 1 7 16,1-2-10-16,2 1 3 15,0-1-3-15,-1 0 2 16,-1-1 1-16,-1 0 0 0,-2-1 0 16,2 1 0-16,0-3 0 15,2 2 17-15,-1-3-16 16,-4 0-1-16,-6-2 2 16,-4 2-2-16,-1-2 0 15,-2 4 3-15,0-1-6 16,0-1 4-16,-1 0-3 15,-1 1 4-15,-3-2 2 16,-1 0-2-16,-3 0-2 16,-5-2-6-16,-5 0 6 15,-3 0 4-15,-7 0-3 16,-1 0 5-16,-7 0-5 0,0 0 9 16,-1 0 3-1,-1 0 2-15,3 0 0 0,-1 0-12 16,-1 0-2-16,0 0 0 15,-1 0 0-15,-3 0-1 16,-3 0 0-16,-1 0 2 16,1 0-3-16,-1 0 1 15,1 0-1-15,2 0-1 16,2 0 2-16,1 0 0 16,1 0 0-16,-1 0 0 15,0 0-1-15,1 0 1 16,0 0 0-16,-1 0-2 15,-2 0 4-15,-2 0-4 16,-2 0-2-16,-1 0-23 16,0 0-3-16,0 0-33 0,0-2-11 15,-10-1-65-15</inkml:trace>
  <inkml:trace contextRef="#ctx0" brushRef="#br0" timeOffset="159363.91">15967 5205 39 0,'0'0'34'0,"0"0"11"16,0 0-10-16,0 0-31 16,0 0 11-16,0 0 12 15,29-83-27-15,-25 77 44 0,-4 1-19 16,2 2-22-16,-2 1 21 15,0 2-24-15,0 0 5 16,0 12-11-16,0 12 12 16,-2 11-6-16,-9 11 8 15,-4 7-2-15,-3 6 38 16,-4 5-23-16,0-5-2 16,2-6 13-16,2-6-30 15,6-12 11-15,4-4-4 16,4-11-7-16,4-4 9 15,0-6-11-15,0-3 0 16,0 0 2-16,15-2 9 16,24 1 4-16,22-3 4 15,18-1-17-15,10 3 9 16,5 5-11-16,0 4-9 0,0 3-49 16,-1-9-160-16</inkml:trace>
  <inkml:trace contextRef="#ctx0" brushRef="#br0" timeOffset="160637.91">18866 5279 79 0,'0'0'80'16,"0"0"-60"-16,0 0-12 15,-4 96-3-15,-14-29 40 16,-9 6 4-16,-4 0-9 16,-3-6-16-16,1-9 11 15,6-10-24-15,8-11-3 16,5-10 5-16,4-9-8 16,3-7 3-16,3-5-4 15,0-6-4-15,-2 0 22 16,-2-7 21-16,3-23-30 0,5-8-9 15,0-7 4-15,17-7-6 16,9-2-2-16,7-2-1 16,2-4-9-16,9 6 9 15,6 3-11-15,9 4 2 16,5 10-26-16,3 8 6 16,0 5-36-16,-7 9 14 15,-11 8 25-15,-13 7 14 16,-14 0 13-16,-8 22-1 15,-11 6-3-15,-3 4 4 16,-8 7 4-16,-22-1 9 16,-13-4 34-16,-15-5-12 15,-17-5 0-15,-7-6 16 0,-3-5-43 16,9-4 15-16,19-5-20 16,23-4-2-16,18 1 31 15,13 2-16-15,3 6-16 16,7 4-3-16,23 3 3 15,14 9 12-15,15 5-5 16,5 4 0-16,3 1 0 16,0 1-7-16,-6 0 0 15,-1-2-1-15,-9 2 7 16,-11-4-5-16,-9-4-1 16,-10-2-14-16,-10-8-11 15,-8 0-50-15,-3-4-45 0,-8-4-110 16</inkml:trace>
  <inkml:trace contextRef="#ctx0" brushRef="#br0" timeOffset="162284.81">12247 7775 6 0,'0'0'57'16,"0"0"2"-16,0 0 30 16,7-93-30-16,-5 85-1 15,-1 8-14-15,1 0-34 0,1 19-10 16,0 19 0-16,-3 9 1 15,0 5 7-15,0 1-2 16,0-1 14-16,0-6-10 16,1-8-8-16,4-4 15 15,1-5-11-15,0-7 4 16,1 1 7-16,4-7-16 16,2-2 7-16,12-2-8 15,11-5 6-15,19 1 3 16,26-2-9-16,31-6-83 15,18-2-177-15</inkml:trace>
  <inkml:trace contextRef="#ctx0" brushRef="#br0" timeOffset="163165.37">14661 7525 0 0,'0'0'79'0,"-41"164"15"15,19-76-9-15,3-4-4 16,4-9-46-16,0-7-5 15,6-7-11-15,0-12-9 16,3-13 16-16,3-12-19 16,0-12-4-16,2-5 16 15,1-6-16-15,-2-1 30 16,-2-10 30-16,-1-24-20 16,2-18-39-16,0-14-4 15,3-9-3-15,0-10 0 16,5-8-36-16,12-4 23 15,6-2-19-15,7 10-3 0,10 17 20 16,5 24-9-16,2 21 19 16,0 21 1-16,-3 6 7 15,-2 19 0-15,-6 12 0 16,-9 6-8-16,-13 3 3 16,-14 5-3-16,0 2 8 15,-25 1 0-15,-13 3 1 16,-5-6 0-16,-10-2 19 15,-3-7-18-15,3-6 20 16,7-9-22-16,12-5 0 0,13-3 29 16,14 3-29-1,7 9 0-15,0 13 13 0,16 5-9 16,12 1 20-16,9-2-24 16,5-5 5-16,4-5 0 15,1-5-5-15,2-1-3 16,-3-6-25-16,-4-1-36 15,-8-2-14-15,-10-6-118 16</inkml:trace>
  <inkml:trace contextRef="#ctx0" brushRef="#br0" timeOffset="168070.12">3922 3128 6 0,'0'0'25'16,"0"0"28"-16,0 0 52 16,0 0 4-16,0 0-36 0,0 0-25 15,0 0-34-15,2-54-12 16,26 42 2-16,12-1-4 16,2 3 9-16,3 3 3 15,-1 5-19-15,1 0 14 16,-5 2-7-16,-7 0 0 15,-5 0-26-15,-11 0-14 16,-8 0-47-16,-9 7-22 16,0 4 10-16,-18 0 14 15</inkml:trace>
  <inkml:trace contextRef="#ctx0" brushRef="#br0" timeOffset="168533.81">3941 3081 91 0,'0'0'54'0,"0"0"-54"0,0 0 2 16,0 0 37-16,-31 97 4 16,25-54-12-16,4 7 15 15,-1-1 3-15,-1 2-22 16,4-6-20-16,0-5 12 16,0-7-11-16,0-9 9 15,0-7-5-15,6-7-11 16,0-4 22-16,6 1-16 15,4-1-3-15,8-3 12 16,10-1-1-16,5-2-7 16,6 0 8-16,4-8-15 15,2-8 9-15,-2 1-10 0,-1 1 0 16,0-2 5-16,-2-2-5 16,-4 1 0-16,-8-2 0 15,-4 1-4-15,-8 0 3 16,-8 2 1-16,-1-1 0 15,-4-5-2-15,-4-4 7 16,-4-4-5-16,-1-5 0 16,0-4 4-16,-13-5 11 15,-8-2-15-15,-3-4 8 16,0 5 1-16,-3 5-9 16,3 9 0-16,4 12 2 15,3 6-2-15,1 6-8 16,-1 7-72-16,-4 13 20 15,-7 26-187-15,-6 21 55 0</inkml:trace>
  <inkml:trace contextRef="#ctx0" brushRef="#br0" timeOffset="169051.87">3767 3707 182 0,'0'0'10'16,"0"0"-9"-16,0 0 19 0,0 0 41 15,49 84-8-15,-37-57-8 16,1 3-1-16,-4-1 2 16,-1-1-38-16,-2-4 7 15,1-4-12-15,-4 2-2 16,2 3 21-16,1 0-19 15,1 2-2-15,3-3 8 16,4-5-2-16,4-5-9 16,7-7 4-16,12-5-2 15,10-2 15-15,14-8-10 16,10-16 3-16,4-4-6 16,4-2-2-16,-1 1 6 15,-8 0-6-15,-13 2 0 0,-14 6-1 16,-15 3 1-1,-5 7 0-15,-7-3 6 0,-1-4 2 16,0 2 21-16,-3-2 5 16,1-5-5-16,-1 0 14 15,0-6-34-15,3-7-3 16,2-5 10-16,-3-2-15 16,-2-5 4-16,-3-2-5 15,-6 2-7-15,-3 0 6 16,0 2-47-16,-22 3-14 15,-11 11 9-15,-13 17-50 16,-15 15-106-16,-14 27 77 16</inkml:trace>
  <inkml:trace contextRef="#ctx0" brushRef="#br0" timeOffset="169599.8">3737 4175 130 0,'0'0'159'0,"0"0"-78"15,0 0-60-15,0 0-18 16,0 0-2-16,0 0 24 16,61 92 10-16,-46-56-24 15,-6 3 11-15,2-2-5 16,-3-2-9-16,0-4 4 0,-2-8-10 15,0-4 7-15,1-3-9 16,1 0 3-16,-1 0 7 16,8 1-8-16,3 0-2 15,13-4 3-15,11-1-1 16,9-6 7-16,10-4-2 16,12-2-5-16,2 0 5 15,5-16-7-15,-5-8 2 16,-5-3-4-16,-9-1 3 15,-13 5-1-15,-14 2 0 16,-13 8 13-16,-9 6 5 16,2-4-11-16,2 0 4 15,3-3 6-15,5-5-1 0,3-1-7 16,1-6 2-16,2-3-10 16,0-3 8-16,0 0-9 15,-5 0 5-15,-3 0-3 16,-5-3-2-16,-1-1 0 15,-5-9 0-15,-5-1 5 16,-3-11-12-16,-3-2 0 16,0 1-14-16,-9 5 6 15,-15 10-46-15,-13 15-2 16,-20 19-75-16,-13 9-171 16</inkml:trace>
  <inkml:trace contextRef="#ctx0" brushRef="#br0" timeOffset="170194.34">3701 4668 368 0,'0'0'40'15,"0"0"-28"-15,0 0-19 16,0 0 7-16,82 67 0 0,-64-34 11 16,-3 6-5-1,-1 9-2-15,-3 9 20 0,-2 10 1 16,-4 7 23-16,-4-2-40 16,-1-3-1-16,0-9-5 15,2-10 3-15,1-11 18 16,10-7-23-16,2-11 0 15,6-4 11-15,10-10-10 16,14-7-1-16,12 0 9 16,20-24 1-16,8-10-6 15,5-8-2-15,-5-1-2 16,-8 2 3-16,-11 9-3 16,-12 5 0-16,-8 3 2 15,3 6 3-15,-1-1-1 16,4 2 0-16,0-1 0 0,-4 1 24 15,0 1-14-15,-5-6-3 16,-2 2 24-16,-3-5-25 16,-3-2 14-16,-4-3-1 15,-3-3 1-15,-4-5-3 16,-1-6-6-16,-4-4-10 16,-5-6 16-16,-3-8-21 15,-3-1 3-15,-7-1-3 16,-1-4 1-16,0 6-3 15,-17 6-23-15,-11 13-54 16,-15 33-6-16,-21 23-72 16,-25 61-104-16,-26 33 75 0</inkml:trace>
  <inkml:trace contextRef="#ctx0" brushRef="#br0" timeOffset="170771.37">3673 5513 111 0,'0'0'241'0,"0"0"-240"0,0 0 5 16,58 108 31-1,-33-56-1-15,-1-5-12 0,-4 4-13 16,-1-7 2-16,-1-6 0 16,-3-6-13-16,-3-5 20 15,3 0 13-15,-2-1-27 16,2-3 8-16,6 5-11 16,3-3-3-16,13 0 3 15,9-8-1-15,14-8-2 16,15-9-12-16,14-4 12 15,12-21-6-15,4-4-22 16,4-8 13-16,-8-1-2 0,-8 0-3 16,-8-2 14-1,-15 4 9-15,-6 2-3 0,-10 0 40 16,-11 3-8-16,-4 0-14 16,-9 1 19-16,-2-1-12 15,-4-3 15-15,-2-2-6 16,-2-7-12-16,1-5-1 15,-2-3-6-15,-1-9 1 16,3-8-3-16,-2-10-7 16,2-3-1-16,3 0-5 15,-2 4-1-15,-5 6-8 16,-4 15-6-16,-13 15-9 16,0 19 1-16,-13 18-33 15,-23 7-45-15,-16 34-76 0,-15 25-16 16,-10 15 23-16</inkml:trace>
  <inkml:trace contextRef="#ctx0" brushRef="#br0" timeOffset="171399.96">3955 6122 219 0,'0'0'47'16,"0"0"-36"-16,0 0-5 15,21 99 56-15,-8-53-29 16,-1 0 2-16,9 7 13 16,-2 5-18-16,5 7 21 15,-3-4-31-15,-3-7-8 16,1-13 2-16,-5-16 16 16,-1-7-6-16,1-3-17 15,2-5 1-15,4-5-6 0,11-2-1 16,18-3 12-16,26-3-7 15,19-25 8-15,19-10-14 16,12-5 0-16,1 1-12 16,-2 10-11-16,-11 5-12 15,-18 12 21-15,-17 7 14 16,-17 2 7-16,-18 4-7 16,-8-3-3-16,-13 0 3 15,-2-1 23-15,-7-2-14 16,-3-1 25-16,2-3-12 15,2-8-15-15,-4-4 10 16,2-6-12-16,-6-8-2 0,0-5 4 16,-1-12-7-1,-5-2 0-15,0-6 0 0,0 2-8 16,-5 6-10-16,-4 12-54 16,1 17-3-16,-2 16 42 15,1 10-25-15,-10 0-55 16,-7 5-56-16,-17 15-25 15</inkml:trace>
  <inkml:trace contextRef="#ctx0" brushRef="#br0" timeOffset="171952.83">3901 6721 175 0,'0'0'251'0,"9"99"-230"16,0-15 40-16,4 8-15 15,1-10-31-15,-1-14-9 16,-1-6 1-16,-3-12-1 16,1-4 21-16,-4-9-6 0,5-7-2 15,5-6 5-15,7-5-18 16,14-5-1 0,8-7-3-16,16-7-2 0,18 0 0 15,12-13-3-15,12-5 6 16,6-3-6-16,6-1 2 15,0-1-18-15,1-4 14 16,-2-3-1-16,-3-4 6 16,-3-4 2-16,-4-3 2 15,-5-3-4-15,-10-6 1 16,-7 0 5-16,-13-3-2 16,-17 0-4-16,-15 5 0 15,-13-2 24-15,-9 2-16 16,-10-4 8-16,-5-4-3 0,0 1-12 15,-9 7 10-15,-6 10-11 16,0 15 1-16,-6 14-5 16,-6 9-19-16,-7 1-82 15,-8 15-122-15</inkml:trace>
  <inkml:trace contextRef="#ctx0" brushRef="#br0" timeOffset="179741.83">4738 2964 88 0,'0'0'97'16,"0"0"-32"-16,0 0-9 15,0 0 17-15,-70-83-6 16,52 65-30-16,2 1 27 16,7 7-51-16,4 6 26 15,5 2-30-15,0 2 0 16,27-2-9-16,36 2-2 15,28-2-5-15,23 2 0 16,10 0 10-16,5 0-15 16,-4 14 10-16,-4 6 2 15,-17 8-7-15,-20 5 7 16,-26 5-1-16,-27 3 1 16,-22 3-7-16,-9-1-1 0,-22 1 3 15,-20 1 5-15,-11-2-7 16,-7-4 6-16,0-1 1 15,6-4 0-15,1-4-1 16,4-5-13-16,5-5-12 16,4-2 5-16,3-7 14 15,4-2-11-15,6-3 6 16,4-1 5-16,3 0 7 16,2-4 0-16,3-1-24 15,1 0 24-15,1 0 4 16,2 0 1-16,1 0-5 15,1-6 8-15,0-2-7 16,3 2 0-16,-1-4-1 16,7-3 0-16,0 1 6 0,7-4-6 15,13 2 4-15,-1-1-4 16,5 1 3-16,-6 6 2 16,1 1-5-16,-8 4 0 15,-7 3 2-15,-2 0 3 16,-2 0-3-16,0 0-2 15,0 7-2-15,0 15-4 16,-12 3 6-16,-12 4 0 16,-1-3 3-16,2-6 0 15,5-6 2-15,6-4-4 16,6-4 6-16,-1-4-3 16,7 0-4-16,-2 0 0 15,2-2-2-15,0 0 11 0,0 0-9 16,0 0 13-16,0 0-6 15,0 0 20-15,0 0-18 16,0 0-5-16,0 0 14 16,5-2-15-16,8-4 0 15,9-2-3-15,6 0-1 16,13 0-4-16,9 0 5 16,9-1 0-16,4 2-3 15,4 4 5-15,-9 3-2 16,-6 0 0-16,-7 0 7 0,-9 12-14 15,-8 3 7 1,-10 8 0-16,-9 0-11 0,-9 4 5 16,0 3 6-16,-21 1-4 15,-12 2 8-15,-10 5-4 16,-3-4 0-16,-8-3 4 16,-2-5-6-16,-1-6 2 15,3-6 0-15,2-7 2 16,8-1 9-16,3-3-2 15,13-3-8-15,6 1 3 16,6 1-8-16,7-1 6 16,3-1-2-16,3 0 0 15,-1 0 4-15,4 0-4 16,0 0 0-16,0 0 0 16,0 0 0-16,0 0 3 0,0 0-3 15,0 0 2-15,0 0 2 16,0 0-6-16,4 0 2 15,8 0 0-15,5-1-2 16,5-1 4-16,5-2-2 16,0-2 0-16,1 1 9 15,5-4-9-15,3-2 0 16,6 1 0-16,5-2 2 16,5 4-2-16,6 6 0 15,8 2-1-15,4 0 3 16,-1 10-2-16,-3 10 0 15,-13 2-3-15,-8-2-8 0,-8 1 13 16,-5 0-2-16,-7 4 0 16,-7 0-3-16,-5-1 3 15,-11 2 0-15,-2 4-8 16,-10 1 5-16,-17-1-5 16,-6 1 6-16,-6-6-1 15,-1-3 6-15,-5 0-6 16,3-5 0-16,-1-3 3 15,0-2 14-15,7-1-14 16,0-2 0-16,6 1 0 16,2 0 8-16,-2-2-10 15,8 1 2-15,-1 1 0 16,5-5 1-16,2 0 1 0,4 0-2 16,3-3 0-1,6 0 4-15,1 0-4 0,1-2 0 16,1 2 6-16,0-2-10 15,0 0 4-15,0 0 0 16,0 0-3-16,0 0-1 16,0 0 4-16,0 0 0 15,9 0 1-15,13 0 11 16,11-2-12-16,9-4 0 16,10-2 2-16,5 2 7 15,8-1-11-15,9 3 2 16,3 4 0-16,2 0 0 0,-10 0 0 15,-9 15-1 1,-14-1-1-16,-9-1 0 0,-10 1 2 16,-5-2 0-16,-7 2 2 15,-7 0-9-15,-8 0 7 16,0 4 0-16,-3 4-5 16,-18 3-4-16,-8 2 9 15,-5-2 0-15,3 0 1 16,-5-4 1-16,-1 3-2 15,-2 2 0-15,-10-1-2 16,4-3 13-16,-4 0-10 16,-1-5-1-16,6-2 1 15,0 1-16-15,7-2 19 16,3 0-4-16,8-1 13 16,7-5-13-16,3-1 5 0,10-2-16 15,4 0 23 1,1-3-24-16,1-1 11 0,0-1 1 15,0 0-10-15,0 0 4 16,9 0 6-16,29 0 4 16,19 0-1-16,16-8 14 15,14 2-17-15,7 3 4 16,1 3-4-16,2 0 0 16,-6 3 0-16,-9 11-1 15,-16 5 1-15,-15-1-1 16,-14-3 1-16,-16 1 0 15,-9-1-4-15,-11 2 1 0,-1 1 0 16,-7 6 2-16,-22 2 1 16,-14 4 4-16,-10 1 4 15,-6-2-4-15,-9 1 15 16,1 1 0-16,1-1-16 16,11-3-3-16,10-6 1 15,6-3-1-15,14-4-2 16,4-1 2-16,7-2 0 15,3 1 0-15,5-1 0 16,3-5-1-16,1 0 1 16,2-1-12-16,0-3 11 15,3 2-13-15,21-1 14 16,12-1 0-16,14-1 5 0,9 0 2 16,11 5-5-1,0 9-2-15,-1 6 0 0,-8 0 0 16,-6 4-2-16,-10-2 6 15,-8-2-4-15,-10 2 0 16,-12-4 7-16,-12 2-14 16,-3-1 7-16,-5 7-7 15,-23 5 2-15,-11 7 10 16,-10-2 2-16,-11 2 6 16,-5-3-10-16,-4 1 16 15,-1 1-17-15,-3 1 15 16,15-1-17-16,11-10 13 0,16-9-8 15,18-6-3 1,5 0 4-16,5-3-12 0,0-2 3 16,3-1-3-16,0-1 5 15,8 2-33-15,20 2 34 16,15 7-4-16,16 4 8 16,15 3 5-16,12 3-9 15,0 0 1-15,-6 1-3 16,-13 4 5-16,-16 3 1 15,-18-1-4-15,-14-1-5 16,-16-6-1-16,-3-1 5 16,-3-4 1-16,-24 1 7 15,-7-5-2-15,-12 0 22 16,-6-2 18-16,-1-7-34 16,6 1 1-16,8-5 2 0,9-1-5 15,14-3-3-15,5 2-3 16,2 3-1-16,-1 4-2 15,1 3-62-15,0 1 25 16,4-2-25-16,4 4 7 16,1-1-4-16,0-3-6 15,0 5-42-15,0-6 8 16,0-1 36-16,0-5-28 16,4-1 7-16,1 1 82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35:08.055"/>
    </inkml:context>
    <inkml:brush xml:id="br0">
      <inkml:brushProperty name="width" value="0.05292" units="cm"/>
      <inkml:brushProperty name="height" value="0.05292" units="cm"/>
      <inkml:brushProperty name="color" value="#FF0000"/>
    </inkml:brush>
  </inkml:definitions>
  <inkml:trace contextRef="#ctx0" brushRef="#br0">17408 2830 26 0,'0'0'34'0,"0"0"-9"16,0 0 14-16,0 0 19 16,0 0-27-16,0 0-15 15,0 0 6-15,0 0 1 16,-17 0 11-16,17 0-9 15,0 0-1-15,0 0 8 16,0 0-30-16,0 0-2 16,0 0-4-16,0 0-7 0,9 0 7 15,5 0 4-15,6 0 12 16,4 0 34-16,4 0-42 16,2 5 9-16,5-1-11 15,5 5 7-15,9 2 1 16,12 3-10-16,5 4 0 15,1 7 10-15,-9 4-5 16,-7 0 0-16,-11 2-5 16,-4-1 0-16,-4-2 4 15,-7 0-4-15,-4-2 4 16,-8-2-9-16,-2-4 3 16,-3-5 2-16,-1-1 0 0,-4 1-2 15,-2-4 2-15,1 0-2 16,1-3 5-16,-2 1 0 15,2-4-3-15,2 1 0 16,-1-2 1-16,0 3-1 16,1-1-62-16,-4-2-133 15,1-4-36-15</inkml:trace>
  <inkml:trace contextRef="#ctx0" brushRef="#br0" timeOffset="783.29">18042 3335 61 0,'0'0'78'0,"0"0"-49"16,0 0-9-16,0 0 0 15,0 0-6-15,0 0-10 16,4 19 33-16,8-12 28 15,6-1-36-15,0-4 6 16,0 1 0-16,1-3-16 16,-2 0-6-16,0 0-9 15,-3 0-4-15,1 0 0 16,-5-3 2-16,-1-2-2 16,-3 2-3-16,-6 0-3 0,0 2 0 15,0-2-2 1,0-1 8-16,0-1 8 0,-6 0-6 15,3-1 0-15,0 0 4 16,0-2-5-16,0 2 4 16,2-5-4-16,-1 2 0 15,2-1-1-15,0-3-3 16,0 1-25-16,11 4-92 16,2 1-181-16</inkml:trace>
  <inkml:trace contextRef="#ctx0" brushRef="#br0" timeOffset="3341.99">18889 6053 257 0,'0'0'45'16,"0"0"-17"-16,0 0 7 16,0 0 4-16,0 0-2 0,0 0-37 15,2 12 5-15,-2 18-5 16,0 9 21-16,0 8-2 15,-12 3-3-15,-5 1-12 16,1 5-1-16,0-6 1 16,0-5-3-16,6-10 4 15,3-10-5-15,4-9 0 16,1-9-1-16,2-5 2 16,0-2 1-16,0-3 9 15,0-20-1-15,9-12-10 16,6-7 0-16,0-7 0 15,-2-6-1-15,-1 1 7 16,0 0-5-16,-1 3-1 0,-1 12 0 16,-1 11 1-1,-3 13 12-15,-3 7 5 0,0 5-4 16,1 3-14-16,6 11-9 16,4 18 4-16,3 10 5 15,-1 6 2-15,-5 5-2 16,-3-4 3-16,-2-1 0 15,0-3-2-15,0-6-2 16,2-9 0-16,-2-10-5 16,-3-9-6-16,-2-8 9 15,-1 0 3-15,0 0 16 16,0-7 38-16,-1-16 4 0,-11-6-55 16,-3 0-3-1,-3 1 15-15,-2 3-15 0,1 8-3 16,2 5-2-16,4 3-37 15,4 2-50-15,6 3-144 16</inkml:trace>
  <inkml:trace contextRef="#ctx0" brushRef="#br0" timeOffset="4396.92">18855 5438 74 0,'0'0'40'16,"0"0"32"-16,0 85-29 15,0-58 4-15,0 2-5 16,0-1-11-16,0-4-9 16,0-1 2-16,0-7 0 15,0-5-2-15,0-6-9 16,0 0 2-16,0-4 3 0,0-1 16 16,0 0 31-1,-2 0-20-15,-2-4 8 0,-2-17-30 16,0-7-22-16,3-7 2 15,-1-1 0-15,4-5-3 16,0-2 0-16,0 1-4 16,0 3 1-16,13 6-24 15,9 8-7-15,4 5-11 16,4 11 20-16,1 2 16 16,-3 7 1-16,-6 0-22 15,-5 0 15-15,-8 12 10 16,-8 6-2-16,-1 5 4 15,-1 1 3-15,-22 0 0 16,-6 1 2-16,-7-1-2 16,-2-5 1-16,2-4 0 0,8-5 1 15,6-6 1-15,11 2-2 16,6-6 4-16,5 2 15 16,0-1-15-16,0 1-5 15,0 5 0-15,0 3-3 16,14 3 3-16,7 3 18 15,3-1-13-15,2-1 6 16,-1-1-9-16,-1 1-1 16,-1-3 0-16,2 1-1 15,0-1-1-15,-3-4-21 16,-4 3-61-16,-3-8-129 16</inkml:trace>
  <inkml:trace contextRef="#ctx0" brushRef="#br0" timeOffset="5280.16">18895 4672 24 0,'0'0'54'16,"0"0"9"-16,-29 89-16 15,12-58-13-15,2-3-4 16,0-5 4-16,3-2-13 16,2-1-14-16,1-5 2 15,1 0 2-15,2-2-9 16,2-4 4-16,2-5-4 15,1-4-1-15,1 0 42 16,0 0 21-16,0 0-3 16,0-14-2-16,0-10-58 0,13-5 1 15,2-4-1-15,4-4-1 16,-2 1 4 0,1-1-4-16,-2 7 0 0,-7 10 1 15,-3 9 0-15,-3 6 4 16,-1 5-5-16,1 0-2 15,0 6-15-15,4 14 12 16,-1 6 5-16,-2 0 2 16,-2 0 1-16,-1-2-3 15,1-7 0-15,-1-5 0 16,3-6 0-16,-3-3 0 16,2-3 0-16,3 0 0 0,3 0 2 15,6-7 21-15,6-13 0 16,1-2 24-16,-2-7-6 15,-3 0-28-15,-3 1-3 16,-6 1-7-16,-3 1-3 16,-5 8 1-16,0 0-1 15,-3 6-2-15,-10 4-23 16,1-1-50-16,0 6-46 16,3-1-67-16</inkml:trace>
  <inkml:trace contextRef="#ctx0" brushRef="#br0" timeOffset="6173.2">18882 4146 75 0,'0'0'76'0,"-44"93"-32"16,20-47-13-16,4-9 5 15,4-7-12-15,5-8 1 16,5-8 3-16,3-8 3 16,3-2-5-16,-2-4-3 15,2 0 25-15,0 0 39 16,0-21-17-16,0-10-62 16,11-10-8-16,8-5 2 0,8-7-2 15,4-1 0 1,4-3-12-16,-3 7-9 0,-5 11-5 15,-8 14 18-15,-9 13 1 16,-4 12 7-16,-3 4-5 16,0 22-8-16,0 10 13 15,-2 7-1-15,-1-1 2 16,0 2 2-16,0-3-3 16,0 0 1-16,0-1-1 15,0-3 0-15,4-3 2 16,-2-7-2-16,-1-9 0 15,1-8 0-15,-2-8 0 16,0-2 6-16,0 0 72 0,0-3-4 16,0-19-31-1,-5-4-36-15,-11-5-7 0,-8 1-2 16,-7-3-11-16,-8 3-57 16,-1 5-14-16,4 2-42 15,12 3-116-15</inkml:trace>
  <inkml:trace contextRef="#ctx0" brushRef="#br0" timeOffset="7031.12">18904 3413 39 0,'0'0'28'0,"0"0"17"16,0 0 11-16,0 0-10 15,0 0-43-15,0 0 37 16,-5-12 7-16,4 10-13 16,1 1-22-16,0-1 8 15,0 1 1-15,0 1 9 16,0 0-4-16,0 0-20 15,0 16-6-15,0 13 0 16,0 11 1-16,4-1 6 16,4 2-3-16,1-5 4 15,0-4-3-15,-2-7-2 0,-1-5-2 16,-3-8 0-16,0-2 9 16,-1-7-4-16,-1-1-5 15,1-2 17-15,-1 0 36 16,6 0 18-16,6-15 8 15,7-7-60-15,6-9-15 16,-1-2-5-16,4-2-3 16,-1-4 2-16,-1-2 1 15,-3-2 0-15,-4 2-37 16,-6 5-21-16,-5 12-46 16,-9 8-119-16</inkml:trace>
  <inkml:trace contextRef="#ctx0" brushRef="#br0" timeOffset="9172.64">19019 2499 314 0,'0'0'20'0,"0"0"-20"0,0 0-13 16,0 0 13-1,0 0 21-15,3 102 1 0,-3-68-12 16,-3-1-2-16,-4-5-8 16,3-5-44-16,3-6-32 15,1-5-45-15</inkml:trace>
  <inkml:trace contextRef="#ctx0" brushRef="#br0" timeOffset="9480.33">19109 2149 70 0,'0'0'118'15,"0"0"-99"-15,0 0-15 16,91 53 47-16,-62-17-9 16,-2-1-10-16,-6-2-22 15,-7-2-9-15,-9-4 1 16,-5-1 1-16,-10 3 7 16,-20 1 25-16,-7-1-5 15,-7-5 6-15,1-5-29 16,4-3 6-16,10-8-13 15,8 1 0-15,4-6-3 16,3-3-8-16,-3 0-122 16,-1 0-68-16</inkml:trace>
  <inkml:trace contextRef="#ctx0" brushRef="#br0" timeOffset="10238.32">19107 1586 42 0,'0'0'74'16,"0"0"-41"-16,2 101-6 15,-2-67 10-15,0-3-7 16,0-7-16-16,0-8-5 16,4-5 30-16,-1-8-11 15,0-3 23-15,3 0 14 16,6-4 11-16,4-18-18 16,6-9-42-16,0-3 5 15,-3-4-3-15,0 0-11 16,-7 3 4-16,-1 2-4 15,-4 6-6-15,-7 5-2 16,0 7-17-16,0 5-65 16,-12 7-89-16,0 3-123 0</inkml:trace>
  <inkml:trace contextRef="#ctx0" brushRef="#br0" timeOffset="10794.15">19114 982 207 0,'0'0'168'16,"0"0"-130"-16,0 0-24 15,0 0 32-15,0 0 13 16,0 0-44-16,14 8-6 16,5-1 3-16,6 1-12 15,1-1 7-15,1-4-7 16,-2-2-54-16,-1-1 8 0,-6 0-54 16,-3 0-45-16,-12-4-85 15</inkml:trace>
  <inkml:trace contextRef="#ctx0" brushRef="#br0" timeOffset="10943.15">19114 1058 75 0,'0'0'81'0,"0"0"-48"16,-47 81-6-16,41-55-6 16,3-4 5-16,1 0-4 15,2-1-21-15,0-1 7 16,0-3-8-16,0-8-155 15</inkml:trace>
  <inkml:trace contextRef="#ctx0" brushRef="#br0" timeOffset="11363.33">19131 595 161 0,'0'0'157'15,"0"0"-90"-15,0 0-35 16,0 0 9-16,0 0 13 16,0 0-22-16,0 0-20 15,10 0-12-15,7 0 0 16,9 7 4-16,6 1-1 15,-1 0-6-15,-4-2-37 0,-3 0-31 16,-8-3-10 0,0-3-27-16,-6 0-132 0</inkml:trace>
  <inkml:trace contextRef="#ctx0" brushRef="#br0" timeOffset="11543.5">19208 622 18 0,'0'0'92'0,"0"0"-23"16,0 0-19-16,0 0-12 16,-79 99-3-16,67-78-11 15,2 0-8-15,2 0-11 16,4 0-2-16,1-2-3 16,3-5-10-16,0-5-107 15,1-9-78-15</inkml:trace>
  <inkml:trace contextRef="#ctx0" brushRef="#br0" timeOffset="12108.78">19377 169 106 0,'0'0'94'16,"0"0"-40"-16,-100 90-21 15,70-66 0-15,6-7-16 16,9-5 14-16,5-8-2 15,7-1 9-15,2-3 10 16,1 0-5-16,0 0 3 16,0-3-9-16,0-13-9 15,0-8-23-15,0-3-5 16,11-5-15-16,6 2 2 16,2 6-38-16,-2 3 19 0,-3 10 21 15,-3 8-3 1,-2 3 13-16,3 21-30 0,-3 16 19 15,5 8 12-15,-1 3 3 16,-1-5-2-16,2-7-1 16,-3-7 0-16,2-6 6 15,-4-9-6-15,-3-5 0 16,-1-6-2-16,-5-3 5 16,1-2 15-16,1-19 67 15,-2-8-67-15,0-4-18 16,0 1 0-16,-14-1 0 15,-10 6-1-15,-7 12-41 0,-6 13-23 16,-5 2-34-16,-1 11-70 16</inkml:trace>
  <inkml:trace contextRef="#ctx0" brushRef="#br0" timeOffset="16745.47">19236 1 0 0,'0'0'17'0,"0"0"16"15,-91 0-8-15,55 0-8 0,0 0-3 16,1 0 18-16,2 0-19 15,2 21 12-15,1 13-3 16,5 14-12-16,7 6 0 16,6 1 1-16,8-3-8 15,4-1 6-15,0-2-1 16,0-2-5-16,0-5 0 16,17-1-3-16,10-4-8 15,9-7 8-15,3-8 7 16,3-5-7-16,2-9-15 15,0-7 15-15,0-1 12 16,1-1-11-16,0-17 52 16,-2-7-27-16,-2-5 0 15,-3-3 41-15,-7-6-36 16,-5-2-14-16,-4-5 23 0,-2-4-31 16,-7-1-6-16,-1-2 9 15,-4-3-12-15,-2 5-7 16,-5 4 2-16,-1 15-18 15,0 10 3-15,-18 15-27 16,-13 0 3-16,-15 7-42 16,-13 0-40-16,-5 0-42 15</inkml:trace>
  <inkml:trace contextRef="#ctx0" brushRef="#br0" timeOffset="17621.24">18859 465 70 0,'0'0'59'0,"0"0"-39"16,0 0 7-16,0 0 16 15,-130-18 1-15,62 36-8 16,-11 11-22-16,0 3-10 0,-2 4 0 16,-13-2-1-16,-14 5 0 15,-9 0 22-15,-9 4 19 16,6 6-24-16,5 6-10 15,0 7-8-15,1 4-1 16,0 5 2-16,3 0-2 16,11-2 2-16,15-8-3 15,20-1 3-15,10-5-8 16,13-6 1-16,7-3 4 16,8-10-38-16,11-8-4 15,4-11 13-15,6-4 10 16,3-8 3-16,1-5 10 0,2 0 6 15,0 0 2-15,0 0 12 16,0-5-14-16,0-12-45 16,4-4-22-16,5-1-24 15</inkml:trace>
  <inkml:trace contextRef="#ctx0" brushRef="#br0" timeOffset="17867.34">16909 1185 34 0,'0'0'71'16,"0"0"-37"-16,0 0 12 15,0 0 16-15,0 0-22 0,-65 85-10 16,41-40 4 0,3 0-29-16,3-6 17 0,7-4-15 15,4-11-4-15,7-6-3 16,0-7-12-16,0-1 12 15,13-6 1-15,7-1 0 16,8-3-1-16,7 0-36 16,8-17-94-16,0-3-72 15</inkml:trace>
  <inkml:trace contextRef="#ctx0" brushRef="#br0" timeOffset="20198.09">16522 2169 28 0,'0'0'64'16,"0"0"-52"-16,0 0 22 16,0 0 40-16,0 0 9 15,0 0-19-15,0 0-29 16,0 0-6-16,-3-7-12 0,-1 1 1 15,3-1 9-15,-4 0-23 16,1-3 5-16,-2 0-1 16,0 0-1-16,-3-3-2 15,2 1 1-15,-3-1-5 16,0 3 5-16,1 5 5 16,-3 0-7-16,-1 5-4 15,-5 0-5-15,-4 0 5 16,-5 19-3-16,-2 7 3 15,3 5-3-15,4 1 0 16,3 4 3-16,9-6 3 16,4 2-3-16,6-1-1 15,0-2-6-15,0-4 7 0,9-4-11 16,1-7 8 0,5-5-21-16,-4-8 10 0,4-1 1 15,2-3 13-15,4-18 14 16,2-7-4-16,-1-7 5 15,0-2 8-15,-3-1-21 16,-3 1 18-16,-4 6-20 16,-4 12 33-16,-5 6-16 15,-1 10-4-15,-2 3-5 16,0 17-8-16,0 22-7 16,0 11 5-16,0 2 4 15,3-3 1-15,6-3-3 16,7-3-20-16,4-6-38 15,2 1-137-15</inkml:trace>
  <inkml:trace contextRef="#ctx0" brushRef="#br0" timeOffset="22164.93">19520 960 68 0,'0'0'121'0,"0"0"-55"16,0 0-17-16,0 0 12 16,0 0-5-16,0 0-43 15,63-73-10-15,-30 60 9 16,5 1-2-16,16 2 6 16,12 5-5-16,17 4 4 15,23 1-11-15,24 1 7 16,16 21-6-16,8 6-4 15,1 10-1-15,-12 13-9 16,-14 7 8-16,-16 7-6 16,-25 7-5-16,-21 3 10 15,-17-4-3-15,-18-3-3 16,-12-12 6-16,-8-16 0 0,-7-13 2 16,-2-10 0-1,-1-10-5-15,-2-3 1 0,0-3 4 16,0-1 8-16,0 0-2 15,0 0 7-15,0 0-9 16,0 0-4-16,0-5-4 16,-5-7-1-16,-3 0-23 15,3-2 15-15,1-5 3 16,1 3-3-16,1-1 3 16,2 1 10-16,0 2 1 15,0 1 5-15,0 6-4 16,0 3 23-16,0 1-20 0,0 3-4 15,0 0-1-15,0 0-13 16,0 0 5-16,5 14 8 16,2 5 7-16,-1 0 0 15,0 3-1-15,-6-1-3 16,0 1 0-16,0 3-6 16,-13-4-37-16,-1-2-255 15</inkml:trace>
  <inkml:trace contextRef="#ctx0" brushRef="#br0" timeOffset="23978.55">19466 1327 117 0,'0'0'132'0,"0"0"-111"0,94 15-10 15,-40-5 40-15,12 3 5 16,9 9-10-16,13 10-18 15,7 13-15-15,3 13 13 16,-9 12-15-16,-9 8 5 16,-13 4 2-16,-12 3-18 15,-7-8 3-15,-11-8 0 16,-5-8 1-16,-7-11-4 16,-7-9 0-16,-3-7 0 15,-8-12 4-15,1-6-4 16,-5-6 0-16,0-8-1 15,-3 0-14-15,0-2-21 0,1 0 3 16,-1-3-32-16,0-13-238 16</inkml:trace>
  <inkml:trace contextRef="#ctx0" brushRef="#br0" timeOffset="169293.62">5860 7679 287 0,'0'0'11'0,"0"0"-7"16,0 0-4-1,0 0-70-15,0 0 61 0,0 0 9 16,0 0 24-16,-6-23 5 16,6 23-9-16,0 10-16 15,0 27 14-15,0 18-12 16,0 17 68-16,0 10-43 15,-3 4-10-15,-3 0-10 16,4-3-9-16,-1-4 7 16,2-8-9-16,-1-9 0 15,0-4 0-15,0-6 4 16,-2-4-10-16,2-6 4 16,2-8-74-16,-1-7-36 15,-1-11-83-15</inkml:trace>
  <inkml:trace contextRef="#ctx0" brushRef="#br0" timeOffset="169745.4">2554 9265 275 0,'0'0'0'0,"0"0"-12"16,0 0-151-16,0 0 154 16,100 56 18-16,-39-34-9 15,18-1 41-15,30-4 10 16,31-5 24-16,36-5-29 15,38-5-33-15,36-2 11 16,37 0-8-16,34-13 1 16,35-1 4-16,26-1-12 15,18 2 13-15,16 5 1 16,-1-1-13-16,-2 8 24 16,-9 1-8-16,-20 0-12 15,-16 0-14-15,-24 0 3 0,-37 1-8 16,-39-1 5-1,-50 0 0-15,-58 0-8 0,-59 0-12 16,-59 0-14-16,-42 0-23 16,-30 0-160-16,-31 0 13 15</inkml:trace>
  <inkml:trace contextRef="#ctx0" brushRef="#br0" timeOffset="170383.15">2642 9299 19 0,'0'0'111'16,"0"0"-28"-16,-5 117-22 15,-11-48 20-15,-8 14 5 16,-4 9-67-16,-5 1-11 15,0 0 5-15,5-5-9 16,11-2-4-16,10 0-5 16,5 0-13-16,2-3-41 15,11-12-95-15,26-20-53 16</inkml:trace>
  <inkml:trace contextRef="#ctx0" brushRef="#br0" timeOffset="171648.42">9402 9528 95 0,'0'0'122'16,"0"0"-52"-16,0 0-36 15,0 0-34-15,0 0 16 16,0 0-4-16,6 52 58 0,-18-19-46 16,-2 5-2-1,-5 5-21-15,-2 5 3 0,0 3 2 16,-3 0-6-16,2-6 0 16,1-9 0-16,6-7 5 15,3-8-7-15,0-4 2 16,2-8-16-16,1-3 7 15,0-6-19-15,3 0 26 16,0-2-19-16,1-17 15 16,4-5-27-16,1 4 3 15,0 2 30-15,0 9 6 16,0 5 35-16,0 4-5 16,0 0-36-16,0 3-15 15,0 13 15-15,0 4 0 16,0 1 5-16,-2-3 4 0,-1-2-9 15,3-4 0-15,0-1-1 16,0-5 8-16,2-2-1 16,10 1 3-16,13-5-6 15,4 0-3-15,5 0-10 16,3-12-109-16,-5-12-166 16</inkml:trace>
  <inkml:trace contextRef="#ctx0" brushRef="#br0" timeOffset="181831.42">3697 7522 50 0,'0'0'183'16,"0"0"-129"-16,0 0-35 15,0 0-12-15,0 0 25 16,103-36 33-16,-73 33-41 0,-2 1-8 16,-3 2-11-1,-6 0-1-15,-5 0-8 0,4 2 2 16,-2 4-43-16,-1-5-30 15,-3-1-85-15</inkml:trace>
  <inkml:trace contextRef="#ctx0" brushRef="#br0" timeOffset="181985.1">3844 7642 35 0,'-4'79'90'15,"2"4"-28"-15,2-5-42 16,0-6-3-16,0-7 3 15,0-7-17-15,0-4 5 16,9-14-8-16,2-10-68 16,2-13-119-16</inkml:trace>
  <inkml:trace contextRef="#ctx0" brushRef="#br0" timeOffset="182232.39">3971 7925 150 0,'0'0'44'0,"0"0"-44"16,0 0 0-16,0 0 5 16,11 91-3-16,-8-74 11 15,-3-5 23-15,1-8-20 16,2-2 24-16,0-2 74 16,6-5-16-16,3-17-8 0,7-10-83 15,2-4-6-15,-1 2 12 16,-1 8-13-16,-1 4 0 15,0 11-32-15,-2 6-67 16,1 5-29-16,-3 0-87 16</inkml:trace>
  <inkml:trace contextRef="#ctx0" brushRef="#br0" timeOffset="182867.23">4347 7986 23 0,'0'0'178'16,"0"0"-66"-16,3-94-23 15,-3 77-36-15,0 10 16 0,0 7 0 16,-9 3-69-16,0 27-6 16,-6 11 6-16,5 6 0 15,4 6 1-15,0-3-1 16,6-9-1-16,0-5-25 15,0-17-28-15,10-9 41 16,1-8 4-16,2-2 6 16,10-19-3-16,2-20 4 15,6-13-4-15,-1-6 5 16,0 3-7-16,-5 7 8 16,-4 8 0-16,-3 12 11 15,-5 10 33-15,-5 6-31 0,-2 10 5 16,0 2-18-16,0 0-5 15,0 7 3-15,-5 13-4 16,-1 6 6-16,0 5 0 16,0 3 2-16,2 1-2 15,-1-1 0-15,1-4-48 16,4-6-11-16,-2-10-5 16,8-10 6-16,3-4 23 15,7 0-4-15,5-18 8 16,-1-6-8-16,2-3 17 15,-4 0 22-15,1 2 2 16,-4 4 0-16,-3 7 53 16,-6 7 21-16,-8 2 6 0,-2 4-22 15,-2 1-41 1,0 0 0-16,0 1-4 0,6 14 22 16,-3 0 3-16,5 5-24 15,-4 2 8-15,0 4-18 16,-4 1-1-16,0 0-6 15,-10 2 1-15,-8-1-3 16,-4-1-7-16,-1-3-64 16,5-6-31-16,2-8-88 15</inkml:trace>
  <inkml:trace contextRef="#ctx0" brushRef="#br0" timeOffset="183302.39">5324 7146 130 0,'-89'-82'38'0,"-41"4"-30"16,-40 5-3-16,-33 13 11 16,-25 27 42-16,-5 31 39 15,-4 26-51-15,4 54 21 16,21 30-16-16,23 34 0 15,37 29-50-15,44 27 11 16,41 13-12-16,51-7-3 0,30-19 2 16,57-25-12-1,30-22-38-15,29-18-41 0,21-23 12 16,20-22 80-16,14-35 2 16,14-32-2-16,8-16 47 15,5-49-7-15,3-28-22 16,-8-29 31-16,-16-28-37 15,-25-29 19-15,-26-31-31 16,-34-17 0-16,-23-8-14 16,-29 3 0-16,-36 8 12 15,-30 6 2-15,-60 15 0 16,-57 34-9-16,-58 55-21 16,-49 63-39-16,-32 52 6 15,-7 64-20-15,17 32-50 0</inkml:trace>
  <inkml:trace contextRef="#ctx0" brushRef="#br0" timeOffset="191627.33">15222 7985 79 0,'0'0'78'0,"0"0"-27"16,0 0 26-16,0 0-43 15,0 0 9-15,0 0 11 16,0 0-49-16,0 0-4 16,-45-42 7-16,-6 48-4 0,-13 16 2 15,-1 3-6 1,2 3-12-16,9-3 8 0,17 1-20 15,13 0 1-15,15 2 11 16,9 1-7-16,0 6 17 16,21-1 2-16,6 2 0 15,1 0-5-15,-1-4-14 16,-8 0 14-16,-8-3 4 16,-8-7 2-16,-3-1 3 15,-9-4 3-15,-16 0 13 16,-10-4 24-16,2-2-18 15,1-1-5-15,5-3-5 16,3 0-10-16,7 2-5 0,3 2-1 16,5 0-45-16,9 2-61 15,0-7-91-15</inkml:trace>
  <inkml:trace contextRef="#ctx0" brushRef="#br0" timeOffset="192693.11">15304 8352 248 0,'0'0'89'16,"0"0"-61"-16,0 0-24 0,0 0 34 16,-110 54 9-1,81-30-31-15,10 0-6 0,4-2-8 16,10-5-2-16,4-4 0 15,1-8-8-15,0-5 3 16,0 0 1-16,18-4 4 16,6-18 4-16,8-9 0 15,3 2-8-15,-4 1 1 16,-7 7 3-16,-6 10-4 16,-9 11 4-16,1 0-9 15,-8 18-1-15,-2 13 2 16,0 4 8-16,0-1 0 0,0-7 5 15,1-6-6 1,10-9 1-16,5-9 0 0,5-3 14 16,4-13-11-16,7-17 20 15,1-12-9-15,3-9-13 16,3-8 12-16,2-10-13 16,-2-6 0-16,1-8-5 15,-3-1 6-15,-2 8-1 16,-7 15 5-16,-8 22-5 15,-10 21 57-15,-7 12 0 16,-3 6-29-16,-5 16-28 16,-17 27-5-16,-8 22 5 15,-3 18 0-15,3 12 14 16,1 1-14-16,3-3 0 16,1-5 0-16,7-14-6 0,10-13-48 15,8-18 1 1,0-16 18-16,14-15 29 0,8-11-3 15,6-1 9-15,4-17-11 16,4-13-7-16,-3-6-7 16,-1-5 25-16,-2 0 0 15,-3 7 6-15,-6 10-6 16,-6 10 0-16,-8 11 0 16,-4 3 22-16,-3 0-22 15,0 0 0-15,0 10-3 16,0 5 3-16,0 1 7 15,0-2-7-15,0-1 0 0,0-1 5 16,-4 0 3 0,-1-2-8-16,-2-1 0 0,1-3 6 15,-1 2-8-15,4-3 2 16,0-4 0-16,3 2-4 16,0-3 10-16,0 0-6 15,7-7 2-15,14-10 8 16,3-7-12-16,2-5 2 15,1-1 0-15,1-4 0 16,-2-2 0-16,-2 4 0 16,-8 6 0-16,-7 7 5 15,-7 8 14-15,-2 10 9 16,0 1-6-16,-19 2-22 16,-11 18 0-16,-8 8 0 15,4 6 6-15,6-1-1 0,6 4-6 16,6 1 1-16,6 2 0 15,3 5-2-15,5-6 7 16,2-1-5-16,0-6 0 16,9-7-5-16,4-5 3 15,7 0-12-15,2-10 5 16,13-4-31-16,6-6 26 16,4 0 11-16,-5-6-26 15,-13-1-11-15,-9 3 15 16,-10-1-50-16,-5-2-160 15</inkml:trace>
  <inkml:trace contextRef="#ctx0" brushRef="#br0" timeOffset="192981.77">16383 8548 144 0,'0'0'132'0,"0"0"-46"15,0 0-13-15,0 0-14 16,0 0-40-16,0 0-3 16,0 0-4-16,-39 54 26 15,7-22-14-15,2-1 4 16,2-1-24-16,6-3 0 16,3-4-4-16,4-3 6 0,-3 0-2 15,3-3-4-15,-3-2 0 16,0-3-3-16,0-2-11 15,1-2-28-15,4-4-21 16,1-2-25-16,6-2-88 16</inkml:trace>
  <inkml:trace contextRef="#ctx0" brushRef="#br0" timeOffset="194472.19">14467 5836 36 0,'0'0'65'0,"0"0"-25"0,0 0-18 16,0 0-3-16,0 0 28 16,0 0-7-16,-45-8-28 15,20 12 5-15,-2 14-17 16,1 2 9-16,4 2-2 15,7 3-6-15,5 1 14 16,10 4-11-16,0 4 6 16,19 1 16-16,5 0-9 15,-4-3-4-15,-4-5 1 16,-9-5-14-16,-7-1 10 16,0-3-10-16,-12 2 5 0,-16-2 5 15,-9 3-10-15,-6-2 3 16,2-3-3-16,4-4-76 15,7-4 10-15,6-2-33 16,11-6 8-16</inkml:trace>
  <inkml:trace contextRef="#ctx0" brushRef="#br0" timeOffset="194876.11">14868 5632 173 0,'0'0'47'0,"-52"115"48"16,18-44-36-16,-1-1-37 16,4-5 12-16,9-4-28 15,4-5 3-15,3-5-6 16,3-10 2-16,2-11 0 15,5-12-5-15,2-7 0 16,2-7 3-16,1-4 1 16,0 0 5-16,0-14-9 15,4-8-1-15,8-9-6 16,0 0 7-16,-3 3 0 0,3 2 0 16,-6 9 2-1,0 6-2-15,-3 5 0 0,-2 5 5 16,-1-2 3-16,0 3-8 15,0 0 0-15,0 0-3 16,0 0 1-16,0 0-4 16,0 0-40-16,0 0-70 15,0 0-73-15</inkml:trace>
  <inkml:trace contextRef="#ctx0" brushRef="#br0" timeOffset="195685.05">14328 6008 48 0,'0'0'57'15,"0"0"-7"-15,0 0 69 0,0 0-10 16,0 0-38 0,0 0 20-16,15-55-82 0,21 9-8 15,12-9 12-15,8-9-5 16,7-4-4-16,0 1-4 16,-2-4 6-16,2 5-12 15,-7 11 6-15,-8 17-3 16,-18 18-1-16,-12 20 4 15,-11 26-10-15,-7 36 7 16,-3 21 2-16,-19 11-2 16,-10 1 3-16,-4-4 0 15,-2-9 2-15,10-15-2 16,6-13-2-16,6-12-3 0,6-18 3 16,4-8-1-1,0-12 3-15,3-4 0 0,-2-1 12 16,-1-23-8-16,-4-15 6 15,-3-9-10-15,-1-3 7 16,-10-1 1-16,-7 6-6 16,-14 9 5-16,-15 12-7 15,-8 13 7-15,-2 12-16 16,4 0 7-16,9 10-7 16,11 15-25-16,4 6-16 15,10 9-30-15,8-1-43 16,12-4-100-16</inkml:trace>
  <inkml:trace contextRef="#ctx0" brushRef="#br0" timeOffset="196203.55">14837 6042 139 0,'0'0'54'0,"0"0"28"16,-35 93-53-16,22-70-18 15,6-6 12-15,4-10 8 16,1-4-11-16,2-3 10 16,0 0 38-16,0-17 34 0,14-16-87 15,7-10-9-15,5-10-3 16,1-2 2-16,3 3 0 15,-3 12 7-15,-9 15-9 16,-3 15 5-16,-6 10 11 16,0 11-19-16,-5 21 0 15,-2 9-3-15,-2 2 7 16,-5 0-11-16,-8-4 7 16,1-9 0-16,3-10-6 15,6-9-3-15,0-9 6 16,3-2 3-16,0-1 0 15,1-18 21-15,17-11-21 0,8-2 0 16,8 2 3-16,3 6 3 16,2 5-2-16,-3 12-1 15,-5 7-1-15,-2 0-4 16,-7 11-2-16,-6 9 4 16,-2 4-8-16,-7 3 12 15,-4 3-11-15,-3 1-12 16,0 5-60-16,0-1-28 15,0-6-175-15</inkml:trace>
  <inkml:trace contextRef="#ctx0" brushRef="#br0" timeOffset="196729.08">15538 5973 296 0,'0'0'173'16,"0"0"-48"-16,0 0-60 15,0 0-25-15,0 0-14 16,0 0-26-16,-103-13 0 16,78 44 0-16,5-2 6 15,7-6-15-15,7-3 9 16,5-10-27-16,1-6 18 16,0-4 1-16,10 0 8 15,9 0 7-15,5-7 0 16,-6 0-2-16,2 6-5 15,-3 1 0-15,-2 0-9 0,2 0 10 16,-4 0-1-16,2 4 0 16,0 0-7-16,6-4-10 15,3 0-20-15,6 0 4 16,5 0 27-16,6 0-9 16,-2 0 15-16,0 0-4 15,-6 0 8-15,-8 3-4 16,-5 3 0-16,-3 0 12 15,-7 1 9-15,-1-2-20 16,-1 3 6-16,-3 0-2 16,0 2 0-16,-5 2-3 15,0 2 1-15,0 2-1 16,-12 1 30-16,-3 1-22 16,-3 0 2-16,3-2 2 0,5-2-12 15,4 0-1-15,5-1-1 16,1 0-6-16,1-4-10 15,15 1-58-15,8-4-6 16,2-2-82-16,2-4-130 16</inkml:trace>
  <inkml:trace contextRef="#ctx0" brushRef="#br0" timeOffset="197524.31">16251 6062 413 0,'0'0'88'15,"0"0"-57"-15,0 0-3 16,-85 65 26-16,49-16-3 16,-1 3-10-16,7 1-40 15,6-3 3-15,10-6-4 16,11-10 6-16,3-7-7 16,0-13 1-16,3-11 0 0,17-3 18 15,12-15-14-15,7-20 8 16,4-8-12-16,-3-4 4 15,-6-1 2-15,-8-2-6 16,-13 3 0-16,-10 7 0 16,-3 9 0-16,-12 11-6 15,-15 10-7-15,-5 10-53 16,-1 0-40-16,6 5-104 16</inkml:trace>
  <inkml:trace contextRef="#ctx0" brushRef="#br0" timeOffset="197832.31">16360 6193 119 0,'0'0'151'15,"0"0"-50"-15,24 111-25 16,-24-65-27-16,-12 1-17 16,-4-5 10-16,4-14-39 15,5-12 1-15,7-13 5 16,0-3 1-16,0-5 76 15,4-23 16-15,18-18-77 16,10-11-17-16,8-1-5 16,6 4-3-16,5 8 0 15,7 15 7-15,7 16-3 16,1 15-4-16,-6 10-2 16,-14 26-3-16,-16 12-6 15,-17 19 11-15,-13 5-4 0,0 6-79 16,-20 0 35-16,-16-18-90 15,-15-9-245-15</inkml:trace>
  <inkml:trace contextRef="#ctx0" brushRef="#br0" timeOffset="198109.83">14240 6674 295 0,'0'0'139'16,"0"0"-136"-16,0 0 10 15,140 29 40-15,-5-14-1 16,50 1-14-16,40 1-36 16,27 5 7-16,19 1-5 15,-5 1-3-15,-15 1 0 16,-26 0-1-16,-29 1-9 15,-34-7-13-15,-31-1-38 16,-35 1-36-16,-32-3-60 16,-33 1-38-16</inkml:trace>
  <inkml:trace contextRef="#ctx0" brushRef="#br0" timeOffset="198845.12">15052 9467 275 0,'0'0'82'0,"0"0"-82"16,0 0 0-16,0 0 33 16,0 0 46-16,95 57-8 15,-34-43-32-15,10 1-25 16,-1-1-5-16,0 0-9 15,-11 0-7-15,-12-2-94 16,-14-6-237-16</inkml:trace>
  <inkml:trace contextRef="#ctx0" brushRef="#br0" timeOffset="199255.65">14997 10436 413 0,'0'0'56'16,"0"0"-50"-16,0 0 11 15,98 0 6-15,-47 0 4 16,2 0-16-16,-2 3-10 16,-6-2 1-16,-6 1-2 15,-8-1-48-15,-7-1-148 16</inkml:trace>
  <inkml:trace contextRef="#ctx0" brushRef="#br0" timeOffset="199702.02">14882 11585 353 0,'0'0'148'16,"0"0"-122"-16,0 0-6 15,0 0 0-15,0 0 10 16,83 18 16-16,-17-3-32 16,10-1-2-16,2-3-12 0,0 0-3 15,-7-4-20-15,-9 1-55 16,-15-2-50-16,-17 1-202 15</inkml:trace>
  <inkml:trace contextRef="#ctx0" brushRef="#br0" timeOffset="200081.22">14844 12660 499 0,'0'0'91'0,"0"0"-87"16,0 0 9-16,0 0 17 16,99-1-3-16,-38 1-16 15,8 8-6-15,1-1-10 0,-8 3 3 16,-11 2-65-16,-9-3-52 15,-14 1-130-15</inkml:trace>
  <inkml:trace contextRef="#ctx0" brushRef="#br0" timeOffset="200441.06">14783 13683 509 0,'0'0'150'0,"0"0"-108"15,0 0-14-15,0 0-28 16,0 0-3-16,0 0-1 16,91-10 7-16,-27 10-6 0,11 9-2 15,12 0-49-15,1 0-30 16,-8-2-112-16</inkml:trace>
  <inkml:trace contextRef="#ctx0" brushRef="#br0" timeOffset="200719.02">14797 14383 344 0,'0'0'221'16,"0"0"-193"-16,0 0-28 16,0 0 27-16,0 0-8 15,0 0 17-15,126 10-29 16,-45-10 4-16,13 1-11 15,13-1-40-15,1 0-50 16,-2-7-139-16</inkml:trace>
  <inkml:trace contextRef="#ctx0" brushRef="#br0" timeOffset="202001.02">15279 9172 45 0,'0'0'39'16,"0"0"-5"-16,0 0 30 16,0 0-7-16,0 0-11 15,0 0-6-15,0-12-34 16,0 14-1-16,0 17-5 16,-8 1 11-16,-4 6 18 0,2-2-10 15,1-3-19-15,1 0 24 16,1-3-24-16,1 1 0 15,1-4 4-15,2-2-1 16,0-2-6-16,3-2-32 16,0-5-57-16,0-4-29 15,9 0-54-15</inkml:trace>
  <inkml:trace contextRef="#ctx0" brushRef="#br0" timeOffset="203484.99">16961 8213 353 0,'0'0'74'16,"0"0"-34"-16,0 0-39 16,-85 61 5-16,32-13 48 0,-4 9 0 15,5 3-36-15,3 5-3 16,7 2-14-16,10-1-1 15,13 0 1-15,12 0-1 16,7-2-52-16,7-3-44 16,17-13-79-16</inkml:trace>
  <inkml:trace contextRef="#ctx0" brushRef="#br0" timeOffset="203952.18">17321 8547 112 0,'0'0'11'16,"0"0"2"-16,-64 93 1 15,44-55 48-15,3-1-3 16,3-5-5-16,2-4 2 15,5-6-49-15,2-8 12 16,4-7-5-16,-1-6-2 16,2-1 50-16,0 0 3 15,0-8-12-15,0-15-28 16,12-8-20-16,8-8-5 16,3-5 0-16,3-8 5 15,4-2-12-15,1-1-3 0,1-1-3 16,4-1 6-16,2 0-29 15,2 8 20-15,2 7-5 16,-3 8 5-16,-5 14 10 16,-4 8 6-16,-5 6-1 15,-5 6-1-15,-2 0-16 16,-5 0 3-16,-3 0 2 16,-2 4 11-16,-4 0-8 15,-2 2-10-15,-2 0-39 16,0 2-19-16,0-2-46 0,-2 1 3 15</inkml:trace>
  <inkml:trace contextRef="#ctx0" brushRef="#br0" timeOffset="204693.06">18176 8396 459 0,'0'0'10'16,"0"0"2"-16,-102 121-7 15,62-74-4-15,2-1 30 0,6-3-21 16,8-4 2-16,5-10-12 16,8-10 4-16,3-5-2 15,3-7-2-15,3-4 2 16,2-3 8-16,0-4 0 16,10-20 19-16,12-10-29 15,6-10 6-15,6-7-10 16,4-3 4-16,5-6-13 15,2 1 7-15,1 2 1 16,-6 11-8-16,-10 16 13 16,-11 15 0-16,-13 12 10 15,-6 3-10-15,0 20-5 16,0 19 0-16,-11 14 1 16,-7 4 4-16,0 1 4 15,7-4 2-15,10-8-7 0,1-14 1 16,0-7 0-16,7-10 5 15,4-5-3-15,5-10 6 16,8 0 39-16,4-25 16 16,8-9-6-16,0-11-30 15,-2-6-15-15,-2-1 14 16,-6-1-22-16,-5 4-1 16,-7 8-3-16,-5 2-11 15,-8 8-18-15,-1 11-42 16,0 6-76-16,-4 5-65 15</inkml:trace>
  <inkml:trace contextRef="#ctx0" brushRef="#br0" timeOffset="205135.18">18908 8537 266 0,'0'0'46'0,"0"0"-5"16,-100 110-2-16,67-69 14 16,8-7-29-16,8-5-15 15,7-11 12-15,6-10-13 16,4-6 7-16,0-2 21 0,0 0 14 16,0-5 29-16,10-22-5 15,17-12-70-15,11-9 6 16,6-8-7-16,7-1 0 15,6-5-3-15,1-1 0 16,2 7-4-16,-7 7 3 16,-12 15-21-16,-13 14 18 15,-17 10-9-15,-8 9 13 16,-3 1-4-16,0 0-29 16,-8 0 5-16,-16 14 15 15,-3 7 13-15,-5 9 1 16,4 5 3-16,1 3-4 15,1 2 0-15,0 2 5 0,3-1-5 16,8-3 0-16,11-4-21 16,4-2-24-16,23-7-29 15,17-7-22-15,7-13-143 16</inkml:trace>
  <inkml:trace contextRef="#ctx0" brushRef="#br0" timeOffset="205353.25">19811 8321 251 0,'0'0'123'0,"-42"156"-29"16,-11-58-38-16,-12-1-4 0,-5 0-1 15,-6-5-34-15,3-1 4 16,-4-1-13-16,5-13-8 15,2-8-28-15,-2-14-29 16,2-13-144-16,4-13-186 16</inkml:trace>
  <inkml:trace contextRef="#ctx0" brushRef="#br0" timeOffset="206354.06">19930 8753 299 0,'0'0'83'0,"0"0"-62"16,118-20-5-16,-58 20-16 15,4 0-3-15,6 0-47 16,2 0-138-16</inkml:trace>
  <inkml:trace contextRef="#ctx0" brushRef="#br0" timeOffset="206513.94">20765 8634 205 0,'0'0'20'16,"0"0"-14"-16,0 0 29 16,0 0-3-16,-10 81-12 15,-9-61-20-15,-8-4-7 16,-5-4-141-16</inkml:trace>
  <inkml:trace contextRef="#ctx0" brushRef="#br0" timeOffset="207038.79">21631 8467 135 0,'0'0'44'0,"-89"-13"-23"16,47 13 35-16,8 0-11 16,7 11-1-16,6 6 17 15,6 4-19-15,4 4-28 16,1 8 3-16,3 2-7 15,1 3 19-15,-1-2-15 0,-3-3-11 16,0-3 20-16,-9-6-22 16,-4-3 6-16,-7-2-3 15,-3-2 1-15,2-4-10 16,4-3-2-16,8-3-71 16,10-5-11-16,9-2-76 15</inkml:trace>
  <inkml:trace contextRef="#ctx0" brushRef="#br0" timeOffset="207415.04">21909 8297 281 0,'0'0'64'0,"-17"85"-32"16,-10-23 38-16,-4 2-22 15,0-1-24-15,2-4 25 16,1-7-47-16,6-8 13 16,7-10-13-16,6-15 6 15,5-6-8-15,2-11 0 16,2-2 0-16,0 0 20 16,10-9-8-16,20-13-5 15,10-5-7-15,4 1-2 16,-6 5-1-16,-9 7 3 0,-13 6 0 15,-7 8 21-15,0 0-21 16,-4 7-7-16,-2 12 5 16,-3 7-2-16,0 2-5 15,-2 3 9-15,-5 1-6 16,2 1-6-16,5-2-64 16,0-7-76-16,3-9-200 15</inkml:trace>
  <inkml:trace contextRef="#ctx0" brushRef="#br0" timeOffset="207677.25">22148 8761 162 0,'0'0'66'16,"0"0"-39"-16,0 0-14 16,-78 82 2-16,72-62 15 15,6-5 34-15,0-3-2 16,10-10-5-16,8-2 12 15,12-8-23-15,3-18-4 16,4-7-16-16,-6 0-18 16,-6-6 9-16,-9 1-17 15,-9 5-14-15,-7 11-9 16,0 11-30-16,-19 11 5 16,-7 1-3-16,-3 25-35 15,3 9 2-15,6 5-108 0</inkml:trace>
  <inkml:trace contextRef="#ctx0" brushRef="#br0" timeOffset="207847.96">22455 8867 222 0,'0'0'116'0,"100"-21"0"16,-60 21-55-16,-7 0 35 15,-11 10-43-15,-2 9-35 16,-10 10-10-16,-3 9-1 15,-7 4-10-15,-11 6 3 16,-24-3-94-16,-13-7-156 16</inkml:trace>
  <inkml:trace contextRef="#ctx0" brushRef="#br0" timeOffset="208672.39">15525 9244 37 0,'0'0'129'16,"0"0"-34"-16,0 0-12 15,0 0-77-15,0 0 12 16,0 0 1-16,-47 66-3 16,27-43 1-16,3 0-15 15,7-4 0-15,2 1 4 16,4-3-3-16,-2 1-6 0,5 2-1 16,1-7-116-16,0-8-89 15</inkml:trace>
  <inkml:trace contextRef="#ctx0" brushRef="#br0" timeOffset="209029.49">15663 9302 164 0,'0'0'136'16,"0"0"-32"-16,0 0-93 16,0 0 2-16,0 0-6 15,0 0 6-15,-82 86-12 16,68-58 8-16,5-4-9 0,4-1 1 15,4-7-4-15,1 0 9 16,0-1-6-16,9-3 3 16,10-3 1-16,6-5-6 15,-1-4 2-15,3 0 0 16,-3-7 14-16,-2-11 8 16,-4-4 29-16,-3-1-15 15,-4-2-5-15,-8-2-1 16,-3 2-24-16,0-2-5 15,-2 3-1-15,-10 1 0 16,-4 6-2-16,1 5-1 16,-1 8-30-16,-3 4 23 15,0 0-41-15,-2 0 6 0,3 8-10 16,0 6-95 0,5 0-83-16</inkml:trace>
  <inkml:trace contextRef="#ctx0" brushRef="#br0" timeOffset="209628.14">15574 9303 147 0,'0'0'84'0,"0"0"-39"15,0 0 19-15,0 0-30 0,0 0-10 16,0 0 12-1,-81 68-21-15,66-33 4 0,5-1-6 16,6-2-13-16,4-2 13 16,0-3-12-16,0-5-1 15,9-5 1-15,4-4 5 16,0-4-3-16,8-9-2 16,4 0 2-16,5-5-6 15,2-15 2-15,-6-6 1 16,-6-5 1-16,-4-8 1 15,-5-2 2-15,-7-5 6 16,-4 1 4-16,0 1 13 16,-21 8-20-16,-3 10-2 15,-1 12-5-15,-3 10 1 16,1 4-1-16,-3 2 0 0,2 20 3 16,4 4-8-16,1 1 5 15,6 5 0-15,5 0-4 16,6 2 8-16,3 0-4 15,3-1 0-15,0-6 2 16,0-4-10-16,13-6-4 16,6-8-12-16,7-9 21 15,7 0-12-15,2-7 13 16,3-16 2-16,-4-4 0 16,-5-4-1-16,-6-2 4 15,-9 1 1-15,-6-2 17 16,-8 3-2-16,0 6 3 0,-13 9-20 15,-7 11-1-15,-2 5-2 16,0 7-9-16,4 19-23 16,6 7-21-16,9 3-59 15,3-3-78-15</inkml:trace>
  <inkml:trace contextRef="#ctx0" brushRef="#br0" timeOffset="210017.36">16013 9313 323 0,'0'0'84'0,"0"0"-76"15,0 0 17-15,-104 79 41 16,79-42-23-16,3 1-30 15,3-3 7-15,7-1-19 16,2-5 2-16,7-4-3 16,2-7 3-16,1-7-3 15,0-6 0-15,0-5 1 16,18 0 17-16,10-17-11 16,7-10-4-16,-1-6 0 15,-3-3 3-15,-4-6-4 16,-6 1-2-16,-10-2 0 0,-8 2 10 15,-3 7-7-15,-6 9 1 16,-20 11-4-16,-5 11-5 16,-2 3-8-16,0 6-5 15,6 19-65-15,11 2-42 16,6 1-189-16</inkml:trace>
  <inkml:trace contextRef="#ctx0" brushRef="#br0" timeOffset="211306.49">16376 9238 0 0,'0'0'38'15,"0"0"-15"-15,0 0-16 16,0 0-1-16,0 0 17 16,0 0-7-16,-1 0 6 15,-1 2 10-15,-6 11-13 16,-6 6 19-16,-7 11 45 15,-1 7-14-15,-4-1-9 16,3 4-26-16,2-2-10 16,4-3 1-16,1 3-22 15,-1-3 4-15,1 1-7 0,1-4 0 16,0-1-3 0,8-7-5-16,5-4-42 0,2-7-37 15,3-11-25-15,17-2-66 16</inkml:trace>
  <inkml:trace contextRef="#ctx0" brushRef="#br0" timeOffset="211787.13">16353 9499 180 0,'0'0'196'16,"0"0"-143"-16,0 0-42 15,0 0-10-15,0 0 46 16,0 0-21-16,-8 91-24 0,2-76 7 15,2-7-6-15,3-2-3 16,-1-4 0-16,2-2 6 16,0 0 9-16,0-3 21 15,13-17-7-15,8-3-25 16,5-1-1-16,-4 2-3 16,-4 6 2-16,-9 9 2 15,-5 3 10-15,-4 4-14 16,2 0-7-16,-2 0 0 15,0 14-3-15,0 3 10 16,0-1 0-16,0-4 7 16,0-3-8-16,0-1 1 15,-2-5 0-15,1-1-7 16,1-1 11-16,0-1-4 0,0 0 7 16,0 0-6-16,0 0 10 15,3 0-11-15,7 0 0 16,3 0 6-16,-2 1-6 15,1 4 5-15,-3-2-5 16,0-2 3-16,-3 2-5 16,1 0 2-16,2-2 0 15,0 2-6-15,4-3-15 16,1 0-29-16,4 0-10 16,0-11-67-16,1-10-103 15</inkml:trace>
  <inkml:trace contextRef="#ctx0" brushRef="#br0" timeOffset="211975.34">16837 9272 74 0,'0'0'184'15,"0"0"-168"-15,5 88 106 16,-5-32-17-16,-6 4-30 16,-9-1 7-16,2-4-50 15,-4-6-18-15,1-4-3 16,0-4-7-16,-3-6-8 15,-1-5-4-15,-1-3-79 16,0-9-46-16,-5-5-212 16</inkml:trace>
  <inkml:trace contextRef="#ctx0" brushRef="#br0" timeOffset="-213170.63">15247 9992 12 0,'0'0'47'0,"0"0"6"16,0 0 16-16,0 0-13 15,0 0 16-15,0 0-23 16,0 0-6-16,0-27-40 16,0 51 16-16,0 11-5 15,-4 15 18-15,-5 2-16 16,0 0 0-16,1-1-16 16,2-7 2-16,2-6-2 15,2-6 0-15,-1-5-20 16,2-9-49-16,1-5-87 0,0-10-29 15</inkml:trace>
  <inkml:trace contextRef="#ctx0" brushRef="#br0" timeOffset="-212888.18">15404 10023 53 0,'0'0'103'16,"0"0"-51"-16,0 0 13 15,0 0-10-15,83-29-28 16,-75 41 15-16,-5 10-15 16,-3 0 7-16,0 9 9 15,-12 1-22-15,-7-1 16 0,0 0-24 16,0-3-2 0,6-2 14-16,-1-2-24 0,7-4 7 15,4-3-8-15,3 3 8 16,0-6-5-16,12-5-3 15,10 0-8-15,6-7-36 16,8-2-49-16,3 0-38 16,1 0-79-16</inkml:trace>
  <inkml:trace contextRef="#ctx0" brushRef="#br0" timeOffset="-212607.75">15799 10169 151 0,'0'0'179'0,"0"0"-75"16,0 0-75-16,0 0-26 15,0 0 29-15,-85 74-3 16,60-35-14-16,4 0-15 16,3-2 10-16,9-1-11 15,6-7 1-15,3-12 0 16,0-7 1-16,6-10 2 16,12 0 10-16,6-14 32 15,7-18-38-15,2-6 15 16,-1-7-7-16,-6 2-1 15,-10 0 14-15,-6 7-21 16,-10 1 3-16,0 8-10 16,-23 13-16-16,-13 14-40 15,-13 6-40-15,-8 27-57 16,-4 10-180-16</inkml:trace>
  <inkml:trace contextRef="#ctx0" brushRef="#br0" timeOffset="-212226.46">14955 11008 400 0,'0'0'32'0,"0"0"-30"15,0 0 47-15,7 103-5 16,-7-64-15-16,0 0-4 16,-4-5-25-16,-3 3 1 0,2-5-1 15,0-9-70-15,4-6-71 16,1-14-132-16</inkml:trace>
  <inkml:trace contextRef="#ctx0" brushRef="#br0" timeOffset="-211867.85">15285 10936 263 0,'0'0'154'0,"0"0"-128"16,0 0-16-16,0 0 19 16,0 0 20-16,0 0-15 15,59 53-18-15,-68-27 11 0,-19 0-6 16,-10 1-2-1,-6 2-9-15,5-1-6 0,9-4-4 16,17-1 0-16,13-1-3 16,0 2-3-16,16 4 10 15,2 1-4-15,-6-1 0 16,-6-3 3-16,-6-4-5 16,0-2 4-16,-1-2-2 15,-11-2 25-15,-1 0-14 16,-6 4 9-16,-2 0-14 15,0-4-2-15,2-1-3 16,4-7-1-16,9 0-12 16,6-6-41-16,0-1-28 15,3-1 8-15,18-23-51 16</inkml:trace>
  <inkml:trace contextRef="#ctx0" brushRef="#br0" timeOffset="-211604.27">15493 11173 117 0,'0'0'423'0,"0"0"-412"16,0 0 1-16,-7 119 18 15,1-70 2-15,6-1-8 16,0-3 6-16,0-7-30 16,12-14 5-16,7-10 1 15,1-13-2-15,8-1 26 16,5-19 11-16,3-18-25 0,4-13 8 15,-7-4-24 1,-8-3 0-16,-14 5 0 0,-11 4-3 16,-10 11-24-16,-24 12-42 15,-12 16-42-15,-11 9-52 16,-4 0-269-16</inkml:trace>
  <inkml:trace contextRef="#ctx0" brushRef="#br0" timeOffset="-211121.67">15117 12011 130 0,'0'0'78'16,"0"0"-45"-16,0 0 53 15,0 0 57-15,0 0-28 16,0 0-76-16,65-15-35 16,-65 53 76-16,0 7-34 15,-4 0-40-15,-7 3 9 16,-3-9-15-16,4-2 0 15,-2-6 0-15,3-3-4 16,0 0-44-16,4-8-32 16,5-4-56-16,0-10-89 15,5-6-54-15</inkml:trace>
  <inkml:trace contextRef="#ctx0" brushRef="#br0" timeOffset="-210823.25">15313 12158 237 0,'0'0'229'15,"0"0"-173"-15,0 0-50 16,0 0 19-16,0 0 12 16,-47 96-6-16,36-65-22 15,3-7-8-15,5-3 2 16,3-7 2-16,0-8-5 16,14-6 3-16,16 0 0 15,8-9 7-15,1-10-10 16,-5-1 0-16,-10 5 7 0,-10 6-3 15,-10 6 18-15,-4 3 5 16,0 4-27-16,0 22-1 16,-10 8 1-16,-11 5 8 15,3-5-8-15,5-2 0 16,8-8-14-16,5-5-34 16,3-5-27-16,22-10-17 15,11-4-74-15</inkml:trace>
  <inkml:trace contextRef="#ctx0" brushRef="#br0" timeOffset="-210583.28">15765 12253 300 0,'0'0'176'0,"0"0"-96"0,0 0-76 16,-81 90 38-16,33-33-9 16,7 2-23-16,11-2-9 15,12-2 3-15,13-9-3 16,5-9 4-16,0-14-5 15,19-15 4-15,7-8-1 16,9-18 23-16,2-21-3 16,5-12-14-16,-6-1-1 15,-7-8-5-15,-6 3-3 16,-16 4 0-16,-7 10-37 16,-4 17-65-16,-29 13-161 15</inkml:trace>
  <inkml:trace contextRef="#ctx0" brushRef="#br0" timeOffset="-210193.27">15017 13184 351 0,'0'0'187'0,"0"0"-165"16,0 0-5-16,0 99 22 15,-5-67-12-15,0-2-20 16,1-1-1-16,1-1-6 16,1-1-12-16,2-4-63 15,0-3-109-15,12-13-158 16</inkml:trace>
  <inkml:trace contextRef="#ctx0" brushRef="#br0" timeOffset="-209900.41">15467 13077 356 0,'0'0'163'0,"0"0"-134"16,-94-11-25-16,55 34 17 15,7 7 6-15,15 5-12 0,14 5-8 16,3 1-7 0,1-1 6-16,11-4-4 0,-8-4-1 15,-4-3 12 1,0-5 9-16,-17-2 5 0,-6-4 2 16,-2-1-20-16,-1-4 4 15,3-3-12-15,3-2 1 16,8-2-2-16,5 2-26 15,5-2-50-15,2-2-74 16,0-4-183-16</inkml:trace>
  <inkml:trace contextRef="#ctx0" brushRef="#br0" timeOffset="-209623.54">15601 13307 218 0,'0'0'96'0,"0"0"-1"16,-66 112-72-16,42-69-13 16,8-3 11-16,8-4 14 15,8-5-28-15,0-11-6 16,8-11 5-16,13-9 34 16,2 0 30-16,5-21-19 15,6-10-29-15,1-7 5 16,3-5-23-16,-4-4 3 15,-8 3-7-15,-13 4 1 16,-13 9-2-16,0 15-46 0,-30 13-59 16,-15 3-50-1,-14 25-209-15</inkml:trace>
  <inkml:trace contextRef="#ctx0" brushRef="#br0" timeOffset="-209240.51">15056 14030 330 0,'0'0'159'16,"0"0"-112"-16,0 0-22 15,0 0-3-15,0 0-1 16,0 0 25-16,2 49-32 15,-2-27-5-15,-9 2-7 16,-3-1 1-16,1-1-3 16,-2-1-76-16,3-3-34 0,4-5-61 15,6-7-102-15</inkml:trace>
  <inkml:trace contextRef="#ctx0" brushRef="#br0" timeOffset="-208941.38">15340 13974 520 0,'0'0'77'15,"0"0"-67"-15,0 0-10 16,-81 74 11-16,62-42 0 16,6-1-3-16,5-2-8 15,8-4 0-15,0-7 2 16,0-6 3-16,9-10-4 15,10-2 7-15,3 0-2 0,1-13 4 16,-8-1-9-16,-6 3 7 16,-9 2 25-16,0 1-6 15,-6 3-20-15,-19 4-7 16,-7 1-1-16,1 0-5 16,4 6-32-16,9 9-51 15,6-1-62-15,9 1-200 16</inkml:trace>
  <inkml:trace contextRef="#ctx0" brushRef="#br0" timeOffset="-208649.64">15619 14120 319 0,'0'0'239'0,"0"0"-220"15,0 0-9-15,0 0 11 16,-61 101 22-16,48-66-27 15,9 2-6-15,4-6-9 16,0-5 2-16,0-11 0 16,12-7-2-16,10-8 4 15,4 0 4-15,2-23-2 16,8-13 23-16,-5-1-14 16,-7-4 7-16,-4 0 11 15,-14 2-21-15,-5 5-6 16,-1 6-7-16,0 7-5 0,-7 7-30 15,-7 5-29-15,-4 4-33 16,-4 1-114-16</inkml:trace>
  <inkml:trace contextRef="#ctx0" brushRef="#br0" timeOffset="-204433.33">15049 8983 10 0,'0'0'28'0,"0"0"-23"15,0 0 15-15,0 0-9 16,0 0 9-16,0 0 8 16,0 0-14-16,-54-46 4 15,46 38-10-15,-5 3-6 16,-5 2 2-16,-9 3 1 15,-9 0-5-15,-5 3 0 16,-4 11 1-16,-1 8-2 16,4 8 1-16,-1 19 0 15,-3 18 14-15,1 21 22 0,-1 11-3 16,7 6-6-16,10 3-25 16,12 11 18-16,12 12-17 15,4 34 0-15,-5 42 24 16,-7 32 0-16,-6 22 43 15,-6 4-5-15,4-6-64 16,11-25 12-16,2-26-13 16,8-20 0-16,0-37-11 15,0-23 6-15,0-17 5 16,0-8 1-16,-6-1 9 16,-9 8 10-16,0 8-18 15,-3-7 1-15,2-3 7 16,-5-9-6-16,5-22-4 0,2-19 0 15,1-16-8-15,2-17 4 16,-4-4-8-16,-7 1 12 16,-6 8-2-16,-8 11 4 15,-7 14 0-15,-4 8-2 16,-2 8 2-16,6 2 2 16,10-5-4-16,14-14-14 15,19-14-59-15,0-21-103 16,22-19-24-16</inkml:trace>
  <inkml:trace contextRef="#ctx0" brushRef="#br0" timeOffset="-203458.46">17032 9162 60 0,'0'0'3'16,"83"-4"3"-16,-25 6-6 16,8 7 3-16,1-2-3 15,-4-2 0-15,-10-5 7 0,-8 1 7 16,-2 2-2-1,-7 9 8-15,-1 13-4 0,-10 20-7 16,-12 21 7-16,-13 27 22 16,-3 23 41-16,-32 21 1 15,-15 24-45-15,-6 37-10 16,-4 31 15-16,5 19-31 16,1 12 1-16,5 2 13 15,4 8-22-15,-2 11 17 16,2-2-17-16,3-11 0 15,6-11 24-15,12-21-24 16,8-17 17-16,2-15-15 0,-2-27 9 16,-6-15-11-1,-8-16-1-15,-6-5 0 0,-3 2-9 16,-4 2 19-16,-5-3-10 16,-2-7 1-16,-2-13 3 15,3-23 8-15,11-28-12 16,12-30 0-16,14-23 4 15,7-13 3-15,3-5 22 16,2 0 12-16,0 0-26 16,0 0 7-16,0 0-22 15,-1-2-5-15,-1-6-2 16,-1 1-36-16,-2-1-10 16,1-4-66-16,-7-9-125 15</inkml:trace>
  <inkml:trace contextRef="#ctx0" brushRef="#br0" timeOffset="-202896.31">13743 12983 188 0,'0'0'19'0,"-4"96"21"16,4-36-25-1,4 9-9-15,10 11 0 0,-10 15 63 16,-4 13 20-16,-9 6-25 16,-25 10-16-16,-3-5-38 15,-5-6 18-15,6-15 6 16,9-27-34-16,11-22 13 16,13-20-13-16,3-12 0 15,3-6 7-15,31-6-2 16,21-5-10-16,30 0-2 15,33-9-62-15,28-15 2 16,20-7-103-16,11-9-49 16</inkml:trace>
  <inkml:trace contextRef="#ctx0" brushRef="#br0" timeOffset="-200565.52">21729 4040 156 0,'0'0'153'16,"0"0"-52"-16,-66-79-57 15,-8 57-19-15,-26 7 8 16,-23 8-33-16,-19 7 2 15,-4 0 2-15,8 0 2 16,9 8-6-16,17 6 0 0,13 3-9 16,11 6-3-1,12 1-29-15,6-2 11 0,8 1 2 16,6-2-24-16,8-1 26 16,8-2-21-16,9-2-18 15,10-2-14-15,15-5-17 16</inkml:trace>
  <inkml:trace contextRef="#ctx0" brushRef="#br0" timeOffset="-200408.25">20213 4114 38 0,'0'0'92'0,"0"0"-11"15,0 0-11-15,0 0-19 16,0 0-19-16,0 0 8 16,14-9 1-16,-14 9-25 15,0 0 4-15,3 0-19 16,18 2 4-16,22 20-4 0,31 9-1 15,34 4-1-15,28-3-188 16</inkml:trace>
  <inkml:trace contextRef="#ctx0" brushRef="#br0" timeOffset="-199700.26">20476 3766 14 0,'0'0'37'15,"0"0"4"-15,-116 45 4 16,49 11 40-16,-13 14 37 16,-1 4-62-16,6-8-21 15,19-12-9-15,26-7-29 16,30-6-1-16,24-3 2 16,62 3-2-16,47-5 0 15,49-18-213-15</inkml:trace>
  <inkml:trace contextRef="#ctx0" brushRef="#br0" timeOffset="-189515.73">9479 4648 50 0,'0'0'60'0,"-119"-99"-6"16,55 52-20-16,-2-6-19 15,-1 3 17-15,-6 6-21 16,0 7 0-16,-6 14 15 16,-9 20-6-16,-3 13 19 15,-15 36-9-15,-7 27-27 16,0 24 15-16,8 15-18 15,12 10 6-15,18 12-19 16,11 15 21-16,14 7-8 16,17 11 26-16,24-4-10 0,10-3 4 15,44-15-20-15,28-11 0 16,27-12-1-16,27-15 3 16,27-14-13-16,20-17 11 15,17-25-1-15,8-36-8 16,3-23-5-16,-6-52 14 15,-11-28 3-15,-14-19-1 16,-23-18 4-16,-23-19 1 16,-28-22 4-16,-29-19-11 15,-37-21 0-15,-31-3 0 16,-18 10 0-16,-41 4-16 16,-19 18 16-16,-21 11 3 15,-17 23-3-15,-15 40-15 16,-17 41-12-16,-10 48 18 15,-9 21-29-15,-5 49 23 0,-4 28-36 16,-4 24-18-16,-1 18-66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41:05.436"/>
    </inkml:context>
    <inkml:brush xml:id="br0">
      <inkml:brushProperty name="width" value="0.05292" units="cm"/>
      <inkml:brushProperty name="height" value="0.05292" units="cm"/>
      <inkml:brushProperty name="color" value="#FF0000"/>
    </inkml:brush>
  </inkml:definitions>
  <inkml:trace contextRef="#ctx0" brushRef="#br0">5290 3618 217 0,'0'0'104'0,"0"0"-38"16,0 0-40-16,0 0-17 15,-30 83-9-15,20-20 36 16,1 8 1-16,0 4-1 15,3-6-8-15,-3-10-25 16,6-10 10-16,3-10-11 16,0-7-4-16,0-13-21 15,5-19-112-15,9-4-132 16</inkml:trace>
  <inkml:trace contextRef="#ctx0" brushRef="#br0" timeOffset="170.19">5285 3427 161 0,'0'0'105'0,"0"0"-76"16,0 0-29-16,0 0-37 15,0 0-58-15</inkml:trace>
  <inkml:trace contextRef="#ctx0" brushRef="#br0" timeOffset="541.41">5432 4117 13 0,'0'0'59'0,"0"0"10"16,0 0-26-16,0 0 9 16,0 0-5-16,0 0 30 15,0 37 31-15,3-68-8 16,4-14-67-16,4-10-31 16,1-13 9-16,4 3-11 15,3 5 15-15,-1 16-33 16,0 21 32-16,-4 16-14 0,0 7 3 15,3 8-3-15,1 21 0 16,0 5-3-16,0 2 7 16,-5 0-8-1,2-3 6-15,-3-3-2 0,-2-1 0 16,-2-3 0-16,-2-2-37 16,-2-1-45-16,4-6-69 15,2-7-199-15</inkml:trace>
  <inkml:trace contextRef="#ctx0" brushRef="#br0" timeOffset="1268.17">6091 3806 351 0,'0'0'107'16,"0"0"-27"-16,0 0-1 16,0 0-33-16,-100-13-34 15,73 48-8-15,2 13-4 16,4 3 0-16,6 3 1 16,8-5 0-16,7-2-1 15,0-10 3-15,0-5-3 0,0-12 0 16,4-9-31-16,7-11 6 15,4 0-7-15,7-27 24 16,9-14 8-16,2-14 4 16,2-11 7-16,-4-16-11 15,-3-10 1-15,-7-1-8 16,-7-2 9-16,-4 6-2 16,-6 12 0-16,-2 18-2 15,-2 25 2-15,0 15 25 16,0 15 18-16,0 4 11 15,-8 24-51-15,-5 22-2 16,-1 22-1-16,4 9 0 16,6 9 1-16,2 6 5 15,2-6-4-15,0-6-2 0,5-12 0 16,8-15 6-16,8-10-6 16,-2-15 0-16,4-7-20 15,0-11 2-15,4-10-10 16,6 0 12-16,3-23-22 15,3-16 13-15,-2-12 5 16,-5-7 20-16,-10-5-1 16,-10-2-10-16,-5 9 11 15,-7 16 26-15,0 17-16 16,0 11 16-16,0 12 22 16,-7 2 4-16,-5 24-43 15,-4 14-9-15,2 12-5 0,5 2 5 16,0 3 2-1,6-2-2-15,0-6 3 0,3-3-3 16,0-12-3-16,0-9-44 16,5-11-25-16,8-12 2 15,7-2 13-15,3-14-16 16,3-17 15-16,2-9-203 16</inkml:trace>
  <inkml:trace contextRef="#ctx0" brushRef="#br0" timeOffset="1606.89">6636 3869 149 0,'0'0'52'0,"0"0"55"15,0 92-43 1,0-61 7-16,0 0-33 0,-3-2-17 16,-2-6 1-16,-1-7-18 15,2-7 4-15,2-4-5 16,2-5 0-16,0 0 3 15,0-18 8-15,17-14-1 16,7-10-13-16,4-10-10 16,6-4-7-16,-2-1-3 15,-4 7-21-15,-3 14 24 16,-11 11 17-16,-7 13 6 16,-4 12 44-16,-3 0-10 15,0 30-24-15,-3 15-16 0,-9 11 0 16,-1 2 34-1,1-3-28-15,3-6-4 0,9-9 2 16,0-11-4-16,9-10-19 16,16-11-143-16</inkml:trace>
  <inkml:trace contextRef="#ctx0" brushRef="#br0" timeOffset="3083.32">8002 3311 395 0,'0'0'80'0,"0"78"-77"16,0-10 0-16,-9 3 23 0,-1 5 23 15,-2 0-19-15,3-1-23 16,-3-5 4-16,5-10-11 16,1-13 0-16,1-16 6 15,1-12-6-15,4-9-6 16,0-10 5-16,0 0-16 15,0-21 17-15,9-18-5 16,7-11 5-16,5-7-1 16,4-2-7-16,2 5 3 15,-4 13 5-15,-4 12-14 16,-5 13 14-16,-9 8 3 16,-3 6 15-16,-2 2 21 0,0 0-15 15,-9 0-11-15,-6 19-1 16,-3 12-11-1,8 8 10-15,5 9 1 0,5 6-4 16,0 0 16-16,2-6-24 16,11-8 1-16,5-10-6 15,9-11-2-15,4-11-45 16,5-8 11-16,3-4-4 16,2-23 10-16,-3-7-13 15,-5-11 45-15,-5-2 1 16,-7-4 2-16,-5 6 6 15,-7 13-6-15,-4 11 16 16,-5 13 20-16,0 8 40 0,0 2-25 16,-3 23-42-1,-9 9-5-15,0 7-4 0,2-1 3 16,5-5-1-16,5-8 0 16,0-4-2-16,0-10-1 15,15-7-31-15,1-6-13 16,5-1-19-16,-1-18 32 15,2-9 7-15,2-5 24 16,-6 4-18-16,4 2 19 16,-7 10 1-16,-9 12 0 15,-3 5 24-15,-3 2 9 16,0 23-26-16,0 4-5 16,0 3 0-16,0-3 18 15,0-4-5-15,0-7-15 0,21-5 4 16,7-13-5-16,5 0-3 15,4-3 1-15,1-15-3 16,-2-1-2-16,-8 0 4 16,-7 6 3-16,-9 9 2 15,-6 4 21-15,-5 13 8 16,-1 21-20-16,0 14-4 16,-10 8 31-16,-11 8 1 15,0 8-28-15,-6 11 6 16,5 8-11-16,1 3-3 15,1-4 12-15,-5-11-14 16,4-19 1-16,5-15-2 16,1-21-4-16,15-23-17 0,0-4-18 15,0-34 19-15,25-17 12 16,8-16-56-16,6-10 25 16,7-12 15-16,-4-3-13 15,4-8-10-15,-1 2-20 16,4 4 43-16,-1 11 24 15,4 17 24-15,-10 20 36 16,-2 21 13-16,-13 15 43 16,-8 13-49-16,-1 11-19 15,-4 25-34-15,-4 16 8 16,-4 8 6-16,-6 1-1 16,0 0-21-16,-5-8-4 0,-12-6 0 15,-7-7-2-15,-6-7-26 16,-3-4-30-16,-3-9-42 15,-1-10-52-15,-2-5-313 16</inkml:trace>
  <inkml:trace contextRef="#ctx0" brushRef="#br0" timeOffset="5542.49">16071 3575 212 0,'0'0'64'15,"0"0"-31"-15,0 0-27 16,-8 86-6-16,-13-23 82 15,-2 9-3-15,-4 8-33 16,2-4 5-16,3-7-25 0,3-8-1 16,5-5-13-1,1-2-7-15,6 0 4 0,4-5-9 16,3-2-1-16,0-7-7 16,3-8-77-16,13-7-28 15,2-14-80-15</inkml:trace>
  <inkml:trace contextRef="#ctx0" brushRef="#br0" timeOffset="5765.41">16239 4271 81 0,'0'0'70'16,"0"0"-14"-16,0 0-2 15,-6 103-1-15,3-75-1 16,0-2-27-16,3-5-19 16,0-2-2-16,0-3-4 15,0-10-41-15,6-5-52 16,8-1-76-16</inkml:trace>
  <inkml:trace contextRef="#ctx0" brushRef="#br0" timeOffset="5948.29">16405 3939 180 0,'0'0'146'0,"0"0"-57"16,0 0-44-16,0 0 15 16,0 0 1-16,0 0-42 15,-9-39-19-15,9 57-47 16,0 3-102-16,0 2 25 15,0 0-149-15</inkml:trace>
  <inkml:trace contextRef="#ctx0" brushRef="#br0" timeOffset="6307.98">16630 4121 362 0,'0'0'46'0,"0"0"-8"15,0 0-12-15,0 0-6 16,-82 64 6-16,76-26-8 16,3 12-18-16,3 3 5 15,0 0 2-15,2 2-6 16,5-5 1-16,0-10 6 15,-5-7-9-15,-2-8 1 16,0-8 0-16,0 0 0 16,-10-3 1-16,-15-2-1 15,-8 1 7-15,-5-4 8 0,-1-3 4 16,5 0-16-16,4 0 1 16,9-3-4-16,8-2 0 15,8-1-10-15,5 0-72 16,0-14-83-16</inkml:trace>
  <inkml:trace contextRef="#ctx0" brushRef="#br0" timeOffset="6548.1">17267 4024 476 0,'0'0'32'0,"-33"81"-31"16,13-20 2-16,-1 9 30 16,1 13 44-16,-4 2-32 15,1-3-24-15,0-9-12 16,5-9-7-16,5-14-4 16,1-5-8-16,3-14-48 15,6-16-47-15,0-15-126 16</inkml:trace>
  <inkml:trace contextRef="#ctx0" brushRef="#br0" timeOffset="6706.31">17044 4473 334 0,'0'0'113'0,"0"0"-39"16,0 0-1-16,0 0-31 16,0 0-27-16,101-10 7 15,-56 10-20-15,7 0-4 16,7 0-6-16,4 0-82 15,-3-3-57-15,-5-14-203 16</inkml:trace>
  <inkml:trace contextRef="#ctx0" brushRef="#br0" timeOffset="7297.45">17807 3444 376 0,'0'0'24'16,"-103"-170"-20"-16,5 62 2 15,-39-12 0-15,-31-7 25 16,-27 2-8-16,-15 11-7 16,-23 19 4-16,-19 36-10 15,-3 45-6-15,-2 30 5 0,20 65 7 16,15 37 6-16,17 37 21 16,23 25-31-16,27 13-11 15,40 11-1-15,48 14 2 16,48 10-4-16,23 1-7 15,56-4-5-15,34-14-11 16,35-13-6-16,30 0-20 16,27-10 14-16,30-8-16 15,25-15 1-15,21-37-19 16,24-35-12-16,18-41-45 16,9-38 81-16,-1-21 47 15,-17-46 76-15,-25-29 12 0,-30-27 8 16,-33-27-53-16,-30-24-23 15,-29-18-1-15,-26-20 5 16,-19-18 21-16,-26-9 16 16,-24-10 11-16,-26 12-43 15,-27 15 13-15,-12 16-30 16,-45 23-12-16,-37 11-5 16,-42 25-7-16,-46 24-46 15,-46 32-74-15,-33 29-87 16</inkml:trace>
  <inkml:trace contextRef="#ctx0" brushRef="#br0" timeOffset="9287.54">5612 6220 205 0,'0'0'97'0,"0"0"-57"16,0 0-6-16,0 0 6 15,0 0-22-15,0 0-13 16,0 0 5-16,0 0-9 16,0 0-1-16,-3 0 10 15,-6 0-10-15,-5 0 6 0,-5-7 4 16,-4-1-5-16,-6-4 3 15,1-2-6-15,0 0 1 16,-2-1 9-16,9 4-5 16,0 1 2-16,2 4 11 15,5 4-11-15,1 1 0 16,4 1-9-16,1 0-2 16,-2 1 0-16,-5 14-6 15,4 5 8-15,-2 6 0 16,4 1-2-16,3 2-3 15,3 6 5-15,0 8 0 16,3 9 0-16,0 12 5 16,0 6 1-16,-4 9-4 0,-2 3 0 15,0 1 15-15,0 2-10 16,0-6 2-16,3-4 2 16,1 4-8-16,0-4-3 15,-3 1 3-15,-4 7 2 16,0-4-1-16,-1-3 20 15,1 3-22-15,1-4 12 16,2 3-6-16,-1-1-6 16,1-3 5-16,-2-6-1 15,-1-5 2-15,-1-12-7 16,4-4-1-16,0-8 1 16,3-5 3-16,0-6-4 0,0-6 0 15,0-1 0-15,-3-4 3 16,3-4-3-16,2-3 0 15,-1 0-5-15,1-2 9 16,-1-1-4-16,2-2 0 16,0-4 2-16,0-1-4 15,0 0 2-15,0 0 0 16,0 0 10-16,0 0 1 16,0 0 3-16,0 0 2 15,0 2-15-15,0-2 11 16,0 1-12-16,0-1 0 15,0 0 0-15,0 0 0 0,0 0 0 16,0 3 0-16,2 3-3 16,17 2 3-1,6 5 12-15,5 0-10 0,1 3-2 16,1-7-2-16,2-6-56 16,2-3 23-16,1-11-181 15</inkml:trace>
  <inkml:trace contextRef="#ctx0" brushRef="#br0" timeOffset="10632.57">16086 6113 274 0,'0'0'86'0,"0"0"-25"16,0 0-41-16,0 0 7 16,0 0 18-16,0 0-9 15,0 0-24-15,18-11 4 16,-12 8-13-16,4 0-3 16,6 0 3-16,8 3 6 15,3 0-9-15,4 0 3 16,2 0-5-16,1 0 2 15,-4 4-33-15,-6 4 14 0,-7-2 14 16,-5 3 3-16,-4-4 2 16,0 5 0-16,-3 4-2 15,-5 8-1-15,0 11 3 16,0 17 5-16,-16 19 29 16,-7 12-10-16,-3 8 7 15,-3 6-20-15,0-7 4 16,4 0-13-16,4 4 0 15,2 6-2-15,5-1 0 16,-2 2 4-16,2-4-4 16,1-5 9-16,1-8-1 15,3-15-5-15,0-11-3 16,6-13 0-16,2-15 0 0,-1-8 0 16,2-12 1-16,0-3 1 15,-1-5-1-15,-2 0 24 16,-8 0 10-16,-8-16 10 15,-8-9-37-15,-4-3-6 16,-2-2 0-16,1 0-2 16,6-1-60-16,2 1-13 15,3 1-33-15,-5 1-74 16,-5-2-188-16</inkml:trace>
  <inkml:trace contextRef="#ctx0" brushRef="#br0" timeOffset="11873.34">6105 6762 314 0,'0'0'67'15,"0"0"-67"-15,0 0 0 16,0 0 45-16,0 86 8 16,-5-48-16-16,1 3-24 15,1 6 10-15,-5 4-13 0,1 8 0 16,-1 0 0-1,-2-3-10-15,-2-3 1 0,3-10-3 16,3-6-16-16,3-12-36 16,3-8-16-16,0-11-56 15,12-6-26-15</inkml:trace>
  <inkml:trace contextRef="#ctx0" brushRef="#br0" timeOffset="12246.48">6460 6823 370 0,'0'0'88'0,"0"0"-58"0,-43 86-18 16,23-37 6-16,1 10 18 15,2 5-8-15,8-2 6 16,8-3-26-16,1-3-4 15,1-6 2-15,17-9-3 16,0-12-4-16,3-10 1 16,1-16 0-16,2-3 8 15,6-12-1-15,3-22-7 16,-2-9-8-16,0-11 8 16,-9-7 6-16,-9-4 14 15,-12 1 13-15,-1-4 14 16,-14-2-31-16,-16 4 5 0,-6 7-11 15,-3 14-8-15,2 13-4 16,-1 13-11-16,3 17-38 16,5 2-18-16,6 12-52 15,6 17-174-15</inkml:trace>
  <inkml:trace contextRef="#ctx0" brushRef="#br0" timeOffset="12556.8">7279 7464 610 0,'0'0'50'16,"0"0"-43"-16,0 0-7 15,-30 82 5-15,6-46-4 16,0 1 7-16,0-2-8 16,4-1 3-16,3-5-6 15,1-4-47-15,4-5-46 0,4-7-81 16</inkml:trace>
  <inkml:trace contextRef="#ctx0" brushRef="#br0" timeOffset="13192.14">8244 6686 95 0,'0'0'368'16,"0"0"-307"-16,0 0-44 15,97-71 15-15,-67 71-8 16,0 0 8-16,-4 20-27 16,-4 6 3-16,-8 7 6 15,-8 4-13-15,-6 2 13 16,-3 6-12-16,-22 2 7 15,-3 2 26-15,-4-1-21 16,1 0 1-16,6-8 2 16,8-2-16-16,4-6 8 15,10 0-7-15,3-10-2 0,0-1 6 16,6-5-2 0,12-6-3-16,7-2-1 0,9-6 0 15,13-2-31-15,11 0-50 16,5-15-68-16,-1-8-139 15</inkml:trace>
  <inkml:trace contextRef="#ctx0" brushRef="#br0" timeOffset="13525.99">8920 6806 179 0,'0'0'270'0,"0"0"-245"0,-70 104-16 15,46-52 9-15,0 1 16 16,8 3 6-16,7-3-2 16,9 0-24-16,0-8-13 15,3-9 9-15,11-10-10 16,3-12 0-16,1-13 6 16,3-1-1-16,12-22 15 15,4-17-15-15,-1-15-2 16,-5-10 4-16,-3-6-3 15,-11-9 8-15,-7-3 6 16,-10 6 10-16,0 10-7 16,-19 17-17-16,-5 19-2 15,-3 16-4-15,-1 12-7 16,-3 2-34-16,2 18-60 0,7 10-87 16</inkml:trace>
  <inkml:trace contextRef="#ctx0" brushRef="#br0" timeOffset="13779.29">9578 7318 439 0,'0'0'41'0,"0"0"14"0,-19 90-45 16,2-52 4-16,2-1 16 16,-1 1-4-16,-1 0-25 15,4-6-1-15,4 1 0 16,0-5-14-16,6-6-67 16,3-15-144-16</inkml:trace>
  <inkml:trace contextRef="#ctx0" brushRef="#br0" timeOffset="14422.03">10788 6688 398 0,'0'0'103'16,"0"0"-96"-16,0 0-4 15,0 0 14-15,92-4 18 16,-80 14-18-16,-3 7-8 15,-4 5-9-15,-5 5 0 16,-5 9 4-16,-23 1-3 16,-8 2 5-16,-1 3 7 15,7-4-12-15,11-1-1 16,14 1-6-16,5 2 1 0,5 3 2 16,17 1 6-16,-4 0 1 15,0-3 0-15,-8-5 2 16,-5-5-3-16,-3-8-2 15,-2-3 7-15,0-5 20 16,0-1 1-16,-7 1-1 16,-8-2-3-16,-6-1-9 15,-2-3 4-15,0-1-18 16,2-4-2-16,5-2 0 16,5-2-15-16,5 0-50 15,6 0-36-15,0 0-135 16</inkml:trace>
  <inkml:trace contextRef="#ctx0" brushRef="#br0" timeOffset="14760.43">11240 6924 499 0,'0'0'88'16,"0"0"-87"-16,-19 100-1 15,5-54 15-15,5 4-1 16,5 0 19-16,4 0-2 16,2-2-30-16,12-8 10 15,4-10-10-15,0-12-1 0,7-13 0 16,5-5 2-16,10-10 6 16,2-23 3-16,-2-13-11 15,-4-10 6-15,-3-9-4 16,-8-8-2-16,-11-8 23 15,-10-2 27-15,-4 7-16 16,-24 10-22-16,-16 15-8 16,-12 20-8-16,-8 17 4 15,-1 14-65-15,9 7-62 16,13 27-171-16</inkml:trace>
  <inkml:trace contextRef="#ctx0" brushRef="#br0" timeOffset="15001.32">12212 7622 624 0,'0'0'14'15,"0"0"-14"-15,-113 110-21 16,73-78 21-16,1-7-1 16,8-3 1-16,10-4-54 15,6-7-94-15,9-9-249 16</inkml:trace>
  <inkml:trace contextRef="#ctx0" brushRef="#br0" timeOffset="15532.24">13035 6634 432 0,'0'0'103'0,"0"0"-82"15,0 0-10-15,0 0 19 16,0 0 0-16,0 0 8 16,-17 138 39-16,-4-57-59 15,2 4-9-15,4-6-1 16,4-10-5-16,6-14-3 15,5-12 0-15,0-15 4 16,11-7-3-16,9-13-1 16,5-8 0-16,10 0-6 15,5-13-1-15,2-14-9 16,-5-6 1-16,-1-5 15 16,-5 1 0-16,-8 8 0 0,-7 9 3 15,-10 12 10-15,-5 8 19 16,-1 2-28-16,0 24 4 15,0 11-8-15,-4 11 20 16,-6-1-7-16,-2 4-1 16,1-4-10-16,-1-3 2 15,2-4-4-15,-2-5 2 16,-6-2-6-16,0-5-35 16,0-6-63-16,2-7-106 15</inkml:trace>
  <inkml:trace contextRef="#ctx0" brushRef="#br0" timeOffset="16138.35">13882 6602 379 0,'0'0'135'0,"0"0"-66"15,0 0-32-15,-99 57 9 16,46-1 14-16,1 17-28 0,7 7-7 15,6 8 9-15,8 1-17 16,10-3 4-16,6-4-13 16,9-6-7-16,6-13 8 15,0-11-9-15,9-15 0 16,13-12 1-16,8-15 0 16,11-10 4-16,11-10 13 15,7-25-16-15,4-18 7 16,-3-13-9-16,-7-11 0 15,-8-15 1-15,-13-7-1 16,-18 0-9-16,-14 10 8 16,-13 16-3-16,-26 17 0 15,-11 19-29-15,-12 17-22 0,-2 14-42 16,2 6-114-16</inkml:trace>
  <inkml:trace contextRef="#ctx0" brushRef="#br0" timeOffset="16447.43">14255 7644 458 0,'0'0'37'0,"0"0"-11"16,-69 115-22-16,38-82 3 15,-3-6-7-15,-2-6 8 16,8-7-8-16,5-7-42 15,8-5-100-15</inkml:trace>
  <inkml:trace contextRef="#ctx0" brushRef="#br0" timeOffset="16972.14">15279 6647 232 0,'0'0'137'0,"0"0"-65"15,0 0 16-15,-99-16-11 16,57 16-24-16,-4 0-2 16,4 15-24-16,8 7-9 15,10 4-10-15,12 11-4 16,12 8 1-16,0 12-5 15,18 5 0-15,6-1 7 16,-4-3-3-16,-7-5-6 16,-9-8 2-16,-4-7 0 15,0-7-2-15,0-6 2 0,-7-5 0 16,-13-3 2 0,-5-4 3-16,-8 1-4 0,-3-5 1 15,4-2 0-15,2 2-2 16,7-8 0-16,7 2-16 15,4-3-23-15,8 0-55 16,4-5-50-16,7-18-319 16</inkml:trace>
  <inkml:trace contextRef="#ctx0" brushRef="#br0" timeOffset="17317.5">15405 6821 389 0,'0'0'63'0,"0"0"32"15,-74 133-56-15,50-77 7 16,9 2-21-16,6-2-5 16,9-6-9-16,0-9-9 15,0-11 2-15,16-12-1 16,1-11 2-16,8-7 33 15,2 0 1-15,1-18 0 16,4-16-18-16,-1-10-21 16,-1-13 4-16,-3-4-4 15,-4-9-1-15,-6-1-2 16,-11 8 1-16,-6 1 1 0,-6 8-17 16,-21 11-40-16,-1 0 4 15,-5 11 13-15,-4 13 22 16,-4 9-102-16,-3 10-128 15</inkml:trace>
  <inkml:trace contextRef="#ctx0" brushRef="#br0" timeOffset="19571.23">2828 7017 147 0,'0'0'92'16,"0"0"-18"-16,-1-79-18 15,-11 55 2-15,0 7 1 0,-2 5 16 16,0 7-23-16,0 5-41 16,-1 9-11-16,-1 29 8 15,-5 16-8-15,0 10 19 16,6 8 0-16,5-1-17 15,7-3 3-15,3-6-5 16,0-5 2-16,10-12-7 16,8-14-9-16,0-15-14 15,0-9 24-15,0-7-11 16,1 0 11-16,2-28 4 16,3-11 1-16,4-14-1 15,-4-7 5-15,-4-9-6 0,-4-3 2 16,-4 2 20-16,-3 11 14 15,-3 14-16-15,-3 22 20 16,-2 12 7-16,1 11-11 16,-1 7-35-16,2 26-12 15,-1 17 5-15,1 11 7 16,-3 2 5-16,0-2-4 16,0-4 6-16,0-8-7 15,3 0-3-15,4-6-41 16,2-8-41-16,5-8-84 15,2-11-230-15</inkml:trace>
  <inkml:trace contextRef="#ctx0" brushRef="#br0" timeOffset="19763.2">3592 7057 520 0,'0'0'24'0,"0"0"-24"16,97-17-33-16,-67 12 31 15,0 1-6-15,-9 1-43 16,-6 2-211-16</inkml:trace>
  <inkml:trace contextRef="#ctx0" brushRef="#br0" timeOffset="19907.66">3461 7275 147 0,'0'0'166'16,"0"0"-116"-16,0 0 2 15,0 0-25-15,103 50 17 16,-60-50-17-16,8 0-27 16,4-3-47-16,-1-11-174 15</inkml:trace>
  <inkml:trace contextRef="#ctx0" brushRef="#br0" timeOffset="25304.23">2361 8297 148 0,'0'0'151'0,"0"0"-141"0,0 0-10 16,0 0 0-16,0 0 0 15,0 0 46-15,0 0 25 16,75 24-17-16,-26-24 2 16,11 0-20-16,13 0-27 15,15 0 11-15,9-6 1 16,9-3-35-16,3-5 14 16,-9-3-69-16,-11-1 25 15,-17 4-15-15,-24 6-84 16,-25-1-18-16</inkml:trace>
  <inkml:trace contextRef="#ctx0" brushRef="#br0" timeOffset="25543.19">2285 8565 218 0,'0'0'131'16,"0"0"-124"-16,121 0 13 15,-49-5 21-15,13-4 0 16,7 0-41-16,1 0-19 0,1-2 3 16,-5 3-49-16,-4 1 20 15,-13-3-111-15</inkml:trace>
  <inkml:trace contextRef="#ctx0" brushRef="#br0" timeOffset="26887.47">1724 10061 168 0,'0'0'74'16,"0"88"-37"-16,0-19 39 15,0 3-8-15,0-4-29 16,2-3 6-16,4-15-14 0,4-6-20 16,2-9-4-16,-1-9-7 15,2-15-29-15,5-11-56 16,4-8-103-16</inkml:trace>
  <inkml:trace contextRef="#ctx0" brushRef="#br0" timeOffset="27066.42">1881 9717 262 0,'0'0'135'0,"0"0"-93"16,0 0-25-16,0 0 13 15,0 0-16-15,0 0-14 16,-24-47-33-16,24 61-261 15</inkml:trace>
  <inkml:trace contextRef="#ctx0" brushRef="#br0" timeOffset="27450.42">2052 10358 118 0,'0'0'75'16,"0"0"-33"0,-3 109-32-16,-4-83 11 0,4-11 14 15,0-8-29-15,3-7 1 16,-1 0 21-16,-1-8 84 16,-1-19-50-16,0-16-60 15,3-10 4-15,0-14-2 16,0-10-4-16,0-3 6 15,6 9-12-15,8 18-3 16,-1 22 9-16,-1 18 27 16,4 13 13-16,1 9-40 15,8 24-5-15,5 9 5 0,0 8 8 16,-5-1-3 0,-4 1-5-16,-6-5 2 0,-6-5-1 15,-3-8 1-15,-6-1-2 16,0-3-37-16,0-3-58 15,0-8-193-15</inkml:trace>
  <inkml:trace contextRef="#ctx0" brushRef="#br0" timeOffset="28356.24">2542 10344 64 0,'0'0'62'0,"21"-89"-20"16,-11 27 31-16,1-1-9 15,-5-5-39-15,-5-1 42 16,-1-1-51-16,0-1 20 15,-18 1 9-15,-1-1-23 16,-5 7-7-16,2 11 10 16,2 16 9-16,7 16-27 15,5 14 26-15,-1 7-1 16,-7 14-24-16,-1 23-8 0,-8 12 0 16,3 12 10-16,7 4-9 15,10 5-1-15,5 6 7 16,0 4-6-16,18 4 5 15,6 1-6-15,1-4 4 16,4-11 1-16,-1-14-5 16,3-13-12-16,-2-18-13 15,-2-13 3-15,0-10 16 16,1-2-27-16,0-15 12 16,1-13-12-16,-7-8-30 15,-2 1 63-15,-9-3-14 16,-6 0 9-16,-5 0-6 15,0 0 11-15,0-2 0 0,-6 3 19 16,-3-1 2 0,0-3-14-16,3-1 13 0,0-3-8 15,3-4-1-15,0-1 1 16,-1-2-4-16,1-3-8 16,-3 0 0-16,1 1 0 15,-1 6-6-15,3 9 12 16,3 7-6-16,0 10 7 15,0 5-4-15,-3 2 7 16,3 2-10-16,-4 2 4 16,1 1-4-16,3 2 1 15,-3 4-1-15,3 1 0 0,-2-1 0 16,-1-2-1-16,0-2 1 16,0-3 0-16,0-6-3 15,-1-2 8-15,1-6-7 16,-1 3 2-16,-1-1 0 15,2 2-4-15,3 2 4 16,-3 11 0-16,0 4 0 16,3 4 0-16,0 31-7 15,0 21 4-15,0 23 3 16,12 14 15-16,3 11-8 16,0 4 6-16,4 5 2 15,2-7-10-15,-3-3 10 16,4-13-9-16,-4-10-5 15,-3-15 0-15,-3-12-1 16,0-15-60-16,0-15-16 0,4-10-113 16,-2-9 7-16</inkml:trace>
  <inkml:trace contextRef="#ctx0" brushRef="#br0" timeOffset="28763.14">3043 10130 12 0,'0'0'83'15,"0"0"-36"-15,28-114 2 16,-26 73 33-16,-2-2 28 16,0 5-37-16,-3 9-38 15,-7 12 37-15,2 13-5 16,-4 4-30-16,-1 2-15 16,-2 20-15-16,-3 5-7 15,6 8 0-15,9 3 1 16,3 8 4-16,0 3-5 15,6 5 0-15,8-2 1 16,2-5 4-16,2-8-10 16,1-13-1-16,2-7-45 0,3-12 2 15,0-7-9-15,6-3-87 16,-5-23 8-16</inkml:trace>
  <inkml:trace contextRef="#ctx0" brushRef="#br0" timeOffset="29183.45">3295 9914 400 0,'0'0'35'15,"0"0"-23"-15,0 0 14 0,14 106 25 16,-10-63-2 0,-4 1-9-16,0-1-23 0,0-4-8 15,0-3 3-15,0-11-8 16,0-5-1-16,0-9-1 15,0-8 4-15,0-3-6 16,0 0 7-16,0-23 6 16,9-12-12-16,2-16-1 15,3-7-8-15,-3-3-7 16,7-5-25-16,-8 0 8 16,1 7-12-16,-4 9 25 15,-4 15 19-15,0 17 7 16,-3 11 38-16,0 7 4 15,0 0-31-15,0 25-18 0,0 16 0 16,-6 12 26-16,-1-2 10 16,5 3-31-16,2-2 10 15,0-5-12-15,0-3 2 16,9-4-4-16,2-9-1 16,2-3-40-16,2-13-29 15,6-7-46-15,0-6-64 16,1-2-81-16</inkml:trace>
  <inkml:trace contextRef="#ctx0" brushRef="#br0" timeOffset="29557.25">3664 10126 7 0,'0'0'156'15,"0"0"-87"-15,0 0 1 16,0 0 48-16,0 0-78 16,30-88-9-16,-23 66-14 15,2-4-3-15,0-3 10 16,0-4-11-16,0-6-4 16,-3-2 19-16,-3-2-7 15,-3-2-13-15,0 3 13 16,0 7-10-16,0 13 4 15,-2 11 13-15,-2 11 21 0,-2 0-29 16,0 29-20-16,-3 11 0 16,-3 14 8-16,3-2-6 15,5 4 3-15,2-6-5 16,2-3 0-16,0-4 4 16,0-1-4-16,12-2-15 15,6-3-57-15,4-12-75 16,4-8-132-16</inkml:trace>
  <inkml:trace contextRef="#ctx0" brushRef="#br0" timeOffset="29863.99">4231 9655 358 0,'0'0'56'15,"0"0"-23"-15,-91 38 8 16,82 1 10-16,6 7-14 16,3 5-19-16,0 2-8 15,9-3-7-15,10-3 3 16,0-5 18-16,-5-2-15 16,-3-9-4-16,-4-4 19 15,-7-6 1-15,0-1 8 16,0-4-18-16,-9 1-14 15,-6 2 13-15,-1-3-13 16,-11-2-1-16,-9-1-17 0,-12-4-64 16,-13 2-46-16,-18 4-125 15</inkml:trace>
  <inkml:trace contextRef="#ctx0" brushRef="#br0" timeOffset="30127.19">1793 10926 106 0,'0'0'276'0,"0"0"-255"16,0 0-14-16,91 27-7 0,6-31 63 16,37-27 11-16,41-16-14 15,31-5-38-15,29-5-21 16,16-5 5-16,12 4 21 15,2 9-1-15,-10 7-14 16,-22 6-10-16,-26 10 3 16,-41 3-5-16,-39-1-29 15,-48-1-87-15,-45-2-391 16</inkml:trace>
  <inkml:trace contextRef="#ctx0" brushRef="#br0" timeOffset="30749.86">6342 7919 289 0,'0'0'127'16,"0"0"-63"-16,0 0-36 15,0 0-28-15,0 0 0 16,6 116 17-16,-6-42 4 15,-5 3-6-15,-5-3-15 16,-5-5 6-16,3-6-6 16,2-8-39-16,1-9-48 15,1-6-62-15,2-16-55 16</inkml:trace>
  <inkml:trace contextRef="#ctx0" brushRef="#br0" timeOffset="31050.52">6121 8401 94 0,'0'0'314'16,"0"0"-226"-16,0 0-88 16,0 0-5-16,0 0 5 15,0 0 1-15,9 70 10 16,9-38-2-16,1-2-9 16,8-2 0-16,3-8-6 15,6-8-39-15,5-9-42 16,3-3 11-16,3-7 1 15,-5-15 75-15,-7 2 24 0,-13 6 105 16,-13 5-33 0,-6 6 20-16,-3 3-40 0,0 0-59 15,0 7-14-15,-12 16-1 16,-7 8 12-16,2 6-2 16,1 2-8-16,4 4-8 15,-6-1-53-15,4-3-117 16</inkml:trace>
  <inkml:trace contextRef="#ctx0" brushRef="#br0" timeOffset="38550.46">6348 9379 9 0,'0'0'55'0,"0"0"-39"15,0 0 2-15,0 0 27 16,0 0-14-16,0 0 21 15,0 0-31-15,-6-32 3 16,6 30 23-16,-2 0-32 16,-1 2 21-16,-1 0-17 15,-11 0-7-15,-2 0 5 16,-11 17 7-16,-6 11 1 0,-6 12 12 16,-2 13-8-1,1 13 6-15,3 8 9 0,11 2-12 16,9 2-8-16,9-7-17 15,9-6-4-15,0-5 4 16,12-11-2-16,9-8-5 16,-3-10 0-16,4-11-11 15,-3-15-5-15,3-5-8 16,6-15 7-16,5-22 3 16,5-7-19-16,1-9 17 15,-3-7 13-15,-3-8 3 16,-8-3 0-16,-7-3 0 0,-6 1 0 15,-9 0 4 1,-3 2-1-16,-6 6 2 0,-22 9 10 16,-11 10-8-16,-6 16-3 15,0 12-3-15,4 16-1 16,8 2 0-16,6 20-6 16,10 12-17-16,7 8-29 15,10-5-111-15,0-1-168 16</inkml:trace>
  <inkml:trace contextRef="#ctx0" brushRef="#br0" timeOffset="39314.3">6582 9065 306 0,'0'0'121'0,"0"0"-101"16,0 0-15-16,0 0-5 16,0 0 34-16,0 118-6 15,-10-74 2-15,1-2-22 16,0-1 3-16,1-4-1 15,1-5-8-15,4-5-2 16,-2-5 0-16,-1-7 1 0,-3-2-2 16,1-6-33-16,-3-7-11 15,3 0-11-15,0-12-32 16,3-13 23-16,4-3 41 16,1-1 24-16,0 4 18 15,0 7-6-15,0 5 20 16,0 5 8-16,0 5-15 15,10 0-12-15,-1 3 0 16,5 0-13-16,0 0 1 16,0 0-1-16,4 0-1 15,-3-3 1-15,1-4 0 16,1-3 3-16,-1-8 2 0,-4-3 0 16,1-5 20-16,-2 1 1 15,-2 0 0-15,-2 3 6 16,-3 7-2-16,-2 6-8 15,-2 6 5-15,0 3-1 16,0 12-26-16,0 18-2 16,0 8 2-16,-3 7 5 15,-6 0-5-15,2 0 7 16,1-3-7-16,1-8 4 16,4-11-6-16,1-12 3 15,0-7-1-15,0-4 0 16,0 0 2-16,0-14 14 0,9-8-1 15,4-11-15-15,2 2 14 16,4 3-14-16,-2 6 5 16,-1 7 2-16,-4 8-4 15,4 7 2-15,-2 0-5 16,0 17 0-16,0 8-1 16,-3 5 1-16,-5 1-4 15,1 2-18-15,-7-2-31 16,0-5-50-16,0-6-118 15</inkml:trace>
  <inkml:trace contextRef="#ctx0" brushRef="#br0" timeOffset="41526.87">8968 7767 26 0,'0'0'27'0,"0"0"-13"15,0 0 5-15,0 0-12 0,0 0-6 16,0 0-1-16,0 0 0 16,7-8 7-16,-7 8-5 15,0 0-1-15,0 0-1 16,0 26 3-16,0 18 39 16,0 19 54-16,0 16-29 15,-1 7-22-15,-4 2-23 16,2-4-5-16,2-7-10 15,-1-9-2-15,2-3-4 16,-1 4 7-16,-2 2-6 16,0 3 7-16,-2-1-8 15,2 2 3-15,-1-10-1 16,1-13-3-16,1-18-1 0,1-16 0 16,-1-14 1-16,1-4 8 15,-2 0-4-15,-2-18 15 16,-1-12-8-16,-2-9-11 15,2-2 0-15,1-1 9 16,-1 1 12-16,4 3-1 16,-1 8-1-16,2 10 1 15,-1 9 15-15,2 10-6 16,0 1-10-16,0 1-19 16,0 18-14-16,0 14 14 15,0 2 0-15,0 2 1 16,0-3-2-16,0-6-16 0,8-6 15 15,3-7-2-15,2-7 4 16,2-5 0-16,6-3 2 16,5-5 8-16,6-16 5 15,2-7-14-15,-1-1-1 16,-2-1-36-16,-5 2-75 16,-11 6-171-16</inkml:trace>
  <inkml:trace contextRef="#ctx0" brushRef="#br0" timeOffset="42187.44">8789 9799 323 0,'0'0'32'0,"0"0"-15"15,0 0 5-15,0 0 36 16,53-81 1-16,-32 52-26 0,0-7-9 16,3 1-2-16,0-5-16 15,-3 6 23-15,-9 9 10 16,-5 8-10-16,-4 11 11 15,-3 6-15-15,0 2-25 16,0 33-1-16,-6 17 1 16,-7 19 5-16,-2 8-2 15,3 1-1-15,4-5 4 16,5-4-1-16,3-11-4 16,0-7-1-16,0-11-24 15,12-9-24-15,2-17-31 16,5-13-106-16,2-3-54 0</inkml:trace>
  <inkml:trace contextRef="#ctx0" brushRef="#br0" timeOffset="42527.78">9151 9300 409 0,'0'0'51'0,"0"0"-39"16,0 0-11-16,0 0 0 15,0 0 21-15,-67 85-7 0,67-40-2 16,0 3-1-16,14-2-7 16,2-5 9-16,-7-6-9 15,-3-6-3-15,-6-3 6 16,0-7-6-16,0-3 0 15,0-2 4-15,0-6 0 16,-11 1 22-16,-5-4-14 16,-5 2-10-16,3-4 6 15,3-1-10-15,2-2-7 16,10 0-25-16,3-5-36 16,3-15-95-16</inkml:trace>
  <inkml:trace contextRef="#ctx0" brushRef="#br0" timeOffset="42706.18">9379 9371 307 0,'0'0'82'16,"0"0"-43"-16,11 105 12 16,-8-62-17-16,-2-5-16 15,-1 3 16-15,0-2-32 16,0-2 0-16,0-5-2 15,0-10-81-15,-1-12-132 16</inkml:trace>
  <inkml:trace contextRef="#ctx0" brushRef="#br0" timeOffset="42816.35">9397 9611 321 0,'0'0'155'0,"0"0"-85"16,0 0-36-16,0 0-10 15,0 0-24-15,96-55-14 16,-56 42-80-16,5-6-251 15</inkml:trace>
  <inkml:trace contextRef="#ctx0" brushRef="#br0" timeOffset="43552.04">11014 7736 443 0,'0'0'92'16,"0"0"-92"-16,0 108 0 15,0-32 57-15,0 13-24 16,0 6-1-16,0 5-8 16,-7 2-23-16,-2-4 7 15,0 1-8-15,2-9 5 16,-2-5 0-16,3-12-5 15,1-13-36-15,2-13 2 0,-1-12-10 16,2-14-42-16,-5-16-20 16,1-5 19-16,-3-18 74 15,-3-23-30-15,-4-11 43 16,2-5 48-16,1 4 25 16,1 9-22-16,0 12 9 15,5 17 5-15,2 10 16 16,2 5-45-16,3 0-36 15,-2 20-7-15,2 9 7 16,0 7 0-16,0-5 0 16,13-9-2-16,6-2 2 15,-1-9 1-15,4-8 1 16,5-3 2-16,3-5 8 0,6-15 5 16,0-7-17-16,-2-2-60 15,-4 3-74-15,-17 6-284 16</inkml:trace>
  <inkml:trace contextRef="#ctx0" brushRef="#br0" timeOffset="44003.09">10673 9550 483 0,'0'0'84'0,"0"0"-70"16,84-40-8-16,-50 40 23 15,-1 0 0-15,-5 14-9 0,-6 9 5 16,-7 5 0 0,-9 4-8-16,-6 3 13 0,0 6-17 15,-21 1-8-15,-4 0 11 16,4-1-1-16,5-3 4 15,8-5-14-15,8-6-4 16,0-8-1-16,6-6 0 16,19-11-50-16,8-2-27 15,9-16-60-15,9-16-109 16</inkml:trace>
  <inkml:trace contextRef="#ctx0" brushRef="#br0" timeOffset="44293.28">11267 9345 408 0,'0'0'139'0,"0"0"-128"16,0 0-10-16,-48 87-1 15,28-51 14-15,4-5-4 16,7-8-5-16,5-9 7 16,2-8-11-16,2-6 1 15,0 0 9-15,0-6 35 16,0-18 17-16,9-9-62 15,8-4 4-15,2-2 6 16,3 7-11-16,-5 11 15 16,-1 7-1-16,-7 8-8 15,-1 6 7-15,-1 0-13 16,-1 3-15-16,6 14-10 0,3 2-34 16,1 4-41-16,7-3-73 15,2-3-229-15</inkml:trace>
  <inkml:trace contextRef="#ctx0" brushRef="#br0" timeOffset="44594.12">11577 9337 311 0,'0'0'138'0,"0"0"-100"16,0 0-3-16,0 0 17 15,-96-6-27-15,76 31-10 16,3 2-15-16,7 0 0 0,10-8-3 15,0-5 3-15,0-7-8 16,6-7-1-16,10 0 9 16,2-15 7-16,3-18-2 15,3-5-2-15,0-9 24 16,-2 2-8-16,-1 1 5 16,-2 10 3-16,-4 11-6 15,-4 9 10-15,-7 12 0 16,-4 2-27-16,0 16-4 15,0 14-8-15,-7 14 4 16,-7-1-53-16,4-5-129 16</inkml:trace>
  <inkml:trace contextRef="#ctx0" brushRef="#br0" timeOffset="45148.43">13739 7843 0 0,'0'0'311'0,"0"0"-298"15,0 0-5-15,-39 113 30 16,11-38 35-16,-1 16-3 15,1 8-39-15,3 0-7 16,2 0-24-16,4-7 0 16,1-6 6-16,3-11-6 15,3-12-14-15,3-16-38 16,5-12-37-16,2-15-74 16,1-19-80-16</inkml:trace>
  <inkml:trace contextRef="#ctx0" brushRef="#br0" timeOffset="45381.67">13411 8561 132 0,'0'0'128'0,"0"0"-9"16,0 0-50-16,0 0-51 15,0 0-10-15,0 0 11 16,-69 118-5-16,69-76-3 16,0-9-5-16,5-6 22 15,14-9 7-15,5-10 23 16,5-8-14-16,9 0-6 15,2-19 4-15,5-9-31 16,-2-6-7-16,-2-3-8 16,-6 1-35-16,-11 10-23 15,-11 16-13-15,-13 10-43 0,-7 5-326 16</inkml:trace>
  <inkml:trace contextRef="#ctx0" brushRef="#br0" timeOffset="45884.74">13199 9525 387 0,'0'0'178'15,"0"0"-99"-15,0 0-72 16,0 0 12-16,0 0 8 16,0 0-23-16,55 3 4 15,-37 16-8-15,-8 2 0 16,-8 1-2-16,-2 0 3 15,-8-1-1-15,-18-1 3 16,-10-2 2-16,1 1-7 16,7-2 2-16,9 0-3 15,14 5-1-15,5 2-2 16,9 9 2-16,14 3 2 16,5 3-5-16,-6-7 4 0,-5-4-32 15,-7-6 35-15,-7-10 0 16,-3 1 7-16,0-4 10 15,-9 4 9-15,-19 1-9 16,-7 2 3-16,0-3-16 16,8-1 1-16,7-1-10 15,11-8-71-15,9-3-74 16,0 0-197-16</inkml:trace>
  <inkml:trace contextRef="#ctx0" brushRef="#br0" timeOffset="46154.13">13551 9443 197 0,'0'0'239'0,"0"0"-228"16,0 0-6-16,0 0-5 15,0 0 18-15,0 0 5 16,7 65-5-16,-7-63 5 15,0-2 9-15,0 0 65 16,0-12-43-16,0-7-53 16,2-3 13-16,8 1-7 15,2 1 0-15,4 6-7 0,4 7-23 16,4 7-73-16,-2 0-79 16,1 0-240-16</inkml:trace>
  <inkml:trace contextRef="#ctx0" brushRef="#br0" timeOffset="46507.68">13836 9426 356 0,'0'0'127'0,"0"0"-109"16,0 0-4-16,0 0 34 15,-96 19-23-15,74 12-7 16,2 4-11-16,6-3-6 0,5-4 6 15,7-6-7-15,2-8-1 16,6-11-5-16,18-3 12 16,4-12-1-16,4-21-5 15,2-11 9-15,-1-17-9 16,-2-10 1-16,1-8 3 16,-3-9 7-16,1-2-8 15,-1 8-1-15,-7 21 1 16,-7 21 28-16,-9 23 55 15,-3 17-43-15,-3 20-43 16,0 27-4-16,-9 17 4 16,-11 12 0-16,-8 2 0 15,0-1-6-15,7-4-93 16,10-18-89-16</inkml:trace>
  <inkml:trace contextRef="#ctx0" brushRef="#br0" timeOffset="47218.31">15598 7632 388 0,'0'0'16'0,"0"0"34"0,0 0-37 15,12 149 2-15,-18-53 22 16,-15 8 10-16,-6 9-14 15,0 1-16-15,1-2 3 16,1-13-20-16,5-15 1 16,0-13-3-16,4-15-39 15,1-17-26-15,4-16-25 16,5-19-77-16,6-4 42 16,0-24 125-16,0-14 2 15,0-11 4-15,2-3 50 0,-2 2 27 16,0 11-14-1,0 14 49-15,-3 13-23 0,0 9-13 16,-1 3-43-16,-1 4-37 16,-1 22-4-16,-2 7 4 15,4 0 2-15,4 0 2 16,0-6-4-16,6-10 0 16,8-6 1-16,6-10 4 15,7-1 20-15,6-7 5 16,4-12-9-16,5-8-21 15,-3-1-7-15,-5 5-49 16,-10 13-49-16,-20 10-89 16</inkml:trace>
  <inkml:trace contextRef="#ctx0" brushRef="#br0" timeOffset="47766.47">15177 9481 590 0,'0'0'94'16,"0"0"-83"-16,0 0-13 16,-22 109 4-16,5-62-2 15,1-3 12-15,5-1-10 16,4-5 1-16,7-10-3 15,0-10 5-15,3-9-6 16,13-9 1-16,10 0 0 16,10-24 0-16,4-7-15 15,4-9 14-15,-2 1 0 16,-7 3 1-16,-8 11 3 0,-8 11 3 16,-13 14 19-16,-5 2-10 15,-1 30-1-15,0 19-9 16,-9 9 29-16,-8 5-13 15,0-1-7-15,-1-6-10 16,3-6-4-16,5-10 4 16,7-7-4-16,3-12 0 15,4-9-44-15,25-13-63 16,10-1-57-16,5-22-265 16</inkml:trace>
  <inkml:trace contextRef="#ctx0" brushRef="#br0" timeOffset="48374.98">15878 9160 154 0,'0'0'231'16,"0"0"-218"-16,-7 108 51 15,-5-57-14-15,0-3-22 16,2-5-22-16,1-8 6 15,1-8-10-15,-1-5-2 16,3-11 1-16,2-5 1 16,1-6 1-16,-3 0-3 15,0-10 0-15,-2-13 2 16,5-4 0-16,3 2 0 0,0 7 6 16,0 3-5-16,0 9 44 15,0 2-18-15,0 3-13 16,0 1-5-16,2 0-11 15,10-4 0-15,4-2 2 16,10-2 2-16,2-3-2 16,-1-2-2-16,-1-3 0 15,-1-3 12-15,-2-1-10 16,0-2 12-16,-3 2 3 16,-7 5-6-16,-6 7 8 15,-4 8-2-15,-3 0-17 16,0 24 0-16,-17 14-11 0,-6 11 11 15,-1 2 1-15,3-4 2 16,6-8-2-16,6-12-1 16,6-11 0-16,3-11-2 15,0-5 1-15,5 0-12 16,15-10 11-16,10-14-3 16,4-2 5-16,2 2 0 15,-3 8 0-15,-1 12 0 16,-7 4 8-16,-5 8 10 15,-6 17-16-15,-5 11 2 16,-4-1-5-16,-5 0 1 16,0-2-7-16,0-5-29 15,-12-3-68-15,-8-13-98 0</inkml:trace>
  <inkml:trace contextRef="#ctx0" brushRef="#br0" timeOffset="64789.21">18801 2975 57 0,'0'0'66'15,"0"0"10"-15,0 0-18 16,0 0 6-16,0 0 3 16,0 0-16-16,0 0 1 15,0 0-9-15,0 0-21 16,73-13-6-16,15-11-14 15,36-6-2-15,33-1 14 16,28-4-14-16,15-1 4 16,5-1-10-16,-13-4 6 15,-23 6-18-15,-33-3-28 0,-34 4 46 16,-37 9 12 0,-35 7-10-16,-24 4-4 0,-6-1 12 15,-21-4-10-15,-10-2 2 16,-6 0 0-16,-2 2 11 15,-1 5 14-15,4 4-13 16,4 9-3-16,7 1-6 16,10 0-2-16,5 0-6 15,10 14-5-15,0 6 1 16,0 9 7-16,12 1-2 16,-2 4-40-16,-2-9-68 15,-8-8-297-15</inkml:trace>
  <inkml:trace contextRef="#ctx0" brushRef="#br0" timeOffset="65645.39">21161 1618 5 0,'0'0'56'0,"0"0"91"15,0 0-27-15,0 0-48 0,0 0 13 16,0 0-31 0,11 6-54-16,-11 50 6 0,0 17 24 15,-11 14-1-15,-5 0-22 16,-2-5 4-16,3-8-11 15,3-9 3-15,3-14 0 16,3-9-3-16,0-16-4 16,5-12 1-16,1-11-14 15,0-3 17-15,0-14 20 16,0-17-14-16,13-15-4 16,9-8 7-16,3-7 13 15,7-1 2-15,5 3-16 0,1 10 12 16,-2 16-5-1,-7 16 9-15,-5 17-6 0,-6 0-18 16,-1 19-8-16,-5 13 6 16,-5 7-11-16,-7 5-25 15,0-1-25-15,0 2-12 16,-6 0-3-16,-1-1-128 16</inkml:trace>
  <inkml:trace contextRef="#ctx0" brushRef="#br0" timeOffset="66106.95">21583 2238 86 0,'0'0'133'0,"68"-96"-25"16,-40 46 0-16,-6 0 1 0,-8 2-29 16,-7 4-20-16,-5 10-15 15,-2 13 3-15,0 13 6 16,0 8-26-16,-3 0-28 15,-12 16-13-15,-4 17 13 16,-5 12-1-16,6 4 1 16,6-2-5-16,7 1-19 15,5-6-11-15,0-5 17 16,2-3-24-16,11-13-5 16,-1-7 0-16,6-12 6 0,5-2 23 15,6-20 8 1,5-17-22-16,-1-8 20 0,2-7 12 15,-4-6 8-15,-1-6 15 16,-4-5 14-16,-4-1-23 16,-3 5 0-16,-7 16 34 15,-2 18-3-15,-7 19-15 16,-3 12 28-16,0 14-58 16,0 29-23-16,-8 18 23 15,-9 13 7-15,-4 2-5 16,0-3 5-16,0-2-4 15,2-9-3-15,2-6-19 16,4-12-53-16,4-13-11 16,2-15-51-16,2-16-135 15</inkml:trace>
  <inkml:trace contextRef="#ctx0" brushRef="#br0" timeOffset="66245.78">21878 1896 172 0,'0'0'70'0,"0"0"20"15,0 0-56-15,92-42 2 16,-71 42-28-16,-4 0-8 16,-3 6-23-16,-2 8-70 15,-2-3-57-15</inkml:trace>
  <inkml:trace contextRef="#ctx0" brushRef="#br0" timeOffset="66461.62">22053 2146 0 0,'0'0'50'0,"0"0"26"0,0 0-17 16,-25 86-5-16,24-79-12 15,1-5 39-15,0-2 39 16,0 0 12-16,0-14-25 16,6-11-56-16,13-7-32 15,2-5 24-15,1-4-37 16,5-2-6-16,-1 1-3 15,-4 12-59-15,-4 13-42 16,-3 10-112-16</inkml:trace>
  <inkml:trace contextRef="#ctx0" brushRef="#br0" timeOffset="66975.25">22514 1958 426 0,'0'0'109'16,"0"0"-91"-16,0 0 10 0,0 0 21 16,0 0-28-16,0 0-21 15,-53-12-5-15,41 22-10 16,1-1 7-16,0 0-27 15,1 2-11-15,1-4-18 16,-1-1-76-16,4-6-181 16</inkml:trace>
  <inkml:trace contextRef="#ctx0" brushRef="#br0" timeOffset="67307.42">22350 2163 135 0,'0'0'85'0,"0"0"-79"15,0 0-2-15,0 0 118 16,0 0 20-16,0 0-115 16,91-55 0-16,-61 23-10 15,-6-2 4-15,0-5-6 16,-3-1 0-16,-6-2 10 15,-5 2-1-15,-7 9 5 16,-3 9-6-16,0 9 12 16,-10 13-34-16,-14 0 7 15,-11 30-8-15,-9 16-3 0,3 11 3 16,9 2-2-16,12-1 0 16,16-4-27-16,4-9-36 15,13-5 13-15,16-9-47 16,4-11-90-16</inkml:trace>
  <inkml:trace contextRef="#ctx0" brushRef="#br0" timeOffset="67705.45">22899 1925 263 0,'0'0'165'0,"0"0"-64"16,0 0-64-16,0 0-26 0,-80 11-1 15,55 20 6 1,8-3-16-16,8-1-1 0,9-7-47 16,0-10 21-16,3-3 2 15,10-7 24-15,-2 0 1 16,2 0 6-16,-4-3 7 16,-1 3-4-16,-4 0 3 15,-2 33-4-15,-2 24-5 16,-3 22 48-16,-22 11-27 15,-13 19 33-15,-8 12-18 16,-3 2-14-16,-2-2-17 16,2-9 12-16,0-22-11 15,4-15-1-15,7-25-8 0,13-25 0 16,4-25 0 0,6-13 2-16,-1-37 13 0,5-18-15 15,11-17-13-15,2-12 1 16,23-8-35-16,11 2-52 15,7 6-81-15,12 13-263 16</inkml:trace>
  <inkml:trace contextRef="#ctx0" brushRef="#br0" timeOffset="67999.12">23322 2042 309 0,'0'0'117'16,"0"0"-23"-16,0 0 43 16,0 0-50-16,0 0-37 15,0 0-36-15,1-78-11 16,-19 79-3-16,-7 26 0 15,-8 13-1-15,3 8 1 16,9 3 0-16,12-4-9 16,9-1-46-16,0-11-61 15,14-10-35-15,10-15-143 16</inkml:trace>
  <inkml:trace contextRef="#ctx0" brushRef="#br0" timeOffset="68292.31">23444 2106 201 0,'0'0'181'0,"0"0"-111"16,0 0-57-16,0 0 27 16,0 0 6-16,0 0-22 15,9 76 1-15,-15-63-19 16,2-7 3-16,2-5-6 16,2-1-1-16,0 0 31 15,0 0 32-15,0-13 0 16,0-9-48-16,13-3-16 0,2 1 11 15,3 5-12-15,0 9-3 16,4 10 2-16,4 0-2 16,2 16 3-1,2 11-6-15,-6 4 8 0,-5 1-7 16,-7 0-20-16,-6 0-33 16,-6 0-31-16,0 1-76 15,-15-5-288-15</inkml:trace>
  <inkml:trace contextRef="#ctx0" brushRef="#br0" timeOffset="68620.19">23921 2030 392 0,'0'0'50'16,"0"0"-49"-16,-55 126 43 16,33-70-16-16,7-2 5 15,5-6-23-15,10-9-10 16,0-12 7-16,0-9-3 16,11-13-4-16,3-5 4 15,5-4 27-15,5-25 37 16,0-9-9-16,3-8-29 15,-2-7-13-15,-4-2 3 16,-10 3-18-16,-8 4-2 0,-3 10 0 16,-7 7-56-16,-16 14-30 15,-9 5-103-15</inkml:trace>
  <inkml:trace contextRef="#ctx0" brushRef="#br0" timeOffset="70354.39">24161 2441 299 0,'0'0'97'0,"0"0"-77"15,0 0 13-15,0 0 44 16,60-97-11-16,-34 63-30 15,-1-3-5-15,2-4-12 16,-3-2 12-16,-1 5-9 16,-3 3-14-16,-7 11-6 15,-5 12 29-15,-7 8-12 16,-1 4-19-16,0 1-5 16,-9 27-27-16,-15 13 32 15,-4 11 2-15,3-5-2 16,10-5-25-16,8-11-27 15,7-8 14-15,0-13 12 0,20-10-13 16,10-5 5 0,8-21-7-16,-1-11 31 0,-2-4 10 15,-5 0 31-15,-7 4 3 16,-7 12 19-16,-8 7-24 16,-5 12 37-16,-3 6-21 15,0 0-45-15,-2 13-11 16,-10 14 5-16,-4 6 6 15,7-2 6-15,7-5-3 16,2-11-6-16,6-9-8 0,20-6 11 16,6 0 10-1,6-18-9-15,2 0 3 0,-1 2 3 16,-3 3-3-16,-4 10 14 16,0 3-9-16,-2 6-8 15,-4 18-2-15,-6 7-3 16,-10 4-1-16,-10 2 5 15,0-1-8-15,-20-3-3 16,-10-2-60-16,-2-6-36 16,7-9-72-16</inkml:trace>
  <inkml:trace contextRef="#ctx0" brushRef="#br0" timeOffset="70899.27">21464 2910 282 0,'80'-6'114'16,"40"-10"-2"-16,46-2-89 16,35 3 43-16,30 2 12 15,20 9-42-15,7 4-7 0,6 0-23 16,0 12 13-1,-10 7-19-15,-10 1 0 0,-26 1-4 16,-25 1-5-16,-35-3-14 16,-42-1-11-16,-39-6 5 15,-39-3-28-15,-38-6-7 16,-40-2-128-16,-58-1 153 16,-53 0-226-16</inkml:trace>
  <inkml:trace contextRef="#ctx0" brushRef="#br0" timeOffset="71095.92">21916 2973 410 0,'-237'8'108'0,"50"11"-79"15,65-1-25-15,65-1-8 0,57-2-1 16,69 1 5-16,60-1 23 16,67 0 30-16,56-1-37 15,50 0-5-15,33 6-11 16,9 2 0-16,-6 2-9 15,-20 3-18-15,-29 0-62 16,-33-5-73-16,-35-10-116 16</inkml:trace>
  <inkml:trace contextRef="#ctx0" brushRef="#br0" timeOffset="90863.16">5876 12696 62 0,'0'0'35'0,"0"0"3"16,0 0 7-16,0 0-21 15,0 0 20-15,0 0-15 16,0 0-6-16,5-34 8 0,-5 31 3 15,0-2-10-15,0-6-9 16,0-2 1-16,0-1 4 16,-2-5-18-16,-2-1 16 15,-1 2-8-15,-5-1 12 16,-2 1 11-16,-6 4-22 16,2 4-5-16,-2 3 19 15,4 7-19-15,1 0-6 16,-2 6 2-16,-1 24 4 15,-7 16 2-15,-1 21-3 16,-4 12 2-16,4 6-1 16,2-2-3-16,13-6-3 0,7-8 0 15,2-2-8-15,11-3-1 16,16-5-10-16,-2-8-33 16,2-16 22-16,-2-11-26 15,-4-20 14-15,5-4 8 16,-1-18 31-16,2-21-3 15,-2-14 12-15,3-13-4 16,-1-13 11-16,4-11 0 16,-2-9 39-16,-7-4-20 15,-4 13-19-15,-7 25 18 16,-5 28-15-16,-5 23 50 16,-1 14-45-16,0 31-15 15,0 31-6-15,4 23 43 0,4 10-16 16,4-8-13-16,9-11-12 15,1-13-2-15,-1-9 0 16,-3-12-30-16,-3-13-45 16,-2-15-46-16,-1-14-142 15</inkml:trace>
  <inkml:trace contextRef="#ctx0" brushRef="#br0" timeOffset="91373.14">6810 12115 256 0,'0'0'50'16,"-83"-24"-9"-16,41 13-19 15,5-2 23-15,-2-2 8 16,-1-1-29-16,5 4 23 0,10 0-44 15,7 10-3-15,13 2 14 16,4 0-14-16,-5 9-2 16,3 27 1-16,2 19 1 15,1 24 0-15,0 18 6 16,11 18-1-16,6 16 11 16,8 10-10-16,-4-2 3 15,-3-6-7-15,-2-10-1 16,-8-16-1-16,1-14 0 15,-6-11-2-15,-3-13-3 16,0-9-6-16,0-15-10 16,0-10 1-16,0-11-43 0,0-14 27 15,-1-10-164-15</inkml:trace>
  <inkml:trace contextRef="#ctx0" brushRef="#br0" timeOffset="92100.26">7082 12426 195 0,'0'0'125'16,"0"0"-74"-16,0 0-39 16,0 0-6-16,0 0 26 15,0 0 8-15,67-49-12 16,-46 49-12-16,1 0-14 15,-1 15 6-15,-3 5 6 16,-1 0-9-16,-4-2 0 16,-6 2 4-16,-4-2-6 15,-3 5 6-15,-1 5-6 16,-24 4 4-16,-11 8 11 16,-3-1-18-16,0-4 0 15,9-4 1-15,11-6 6 16,10-1-1-16,9-4-6 0,0 4-8 15,13 5 6-15,13-1-1 16,2 1 0-16,-1-3-22 16,-2-4 6-16,-2 0 13 15,-7-4 2-15,-7-1 3 16,-9-5 2-16,0 3 3 16,-3-1 26-16,-18 3 7 15,-7 2-2-15,4-4-10 16,0-4-22-16,8-4 11 15,1-2-8-15,0 0-6 16,4-2-13-16,-1-3-81 16,1 0-135-16</inkml:trace>
  <inkml:trace contextRef="#ctx0" brushRef="#br0" timeOffset="93818.23">7555 11970 44 0,'0'0'82'0,"0"0"-10"0,0 0-58 16,0 0 50-16,0 0-8 16,0 0-18-16,-9 0-24 15,9 0-11-15,6 0 1 16,10 0 34-16,4 0-15 16,-1 0-1-16,6 0-22 15,-1 0 1-15,0-1 7 16,-3-1 1-16,4 2-9 15,-4 0 0-15,0 0 0 16,0 8-1-16,0 14-3 16,-3 16 2-16,-2 17-2 0,-7 17 8 15,-6 14-3-15,-3 10-1 16,0 4 0-16,-7-1 2 16,-5-7-2-16,6-5-2 15,0-11-1-15,0-10 3 16,0-10 0-16,1-9 0 15,1-4 0-15,4-5-2 16,0-6 2-16,0-9 0 16,0-7 0-16,0-12-1 15,0-2 1-15,0-2 5 16,0 0-3-16,0 0 14 16,0 0 1-16,0-13-16 15,0-1-2-15,0 1 0 0,0-1-39 16,0 4-84-1,-12-1-215-15</inkml:trace>
  <inkml:trace contextRef="#ctx0" brushRef="#br0" timeOffset="137767.37">18855 6889 76 0,'0'0'99'0,"0"0"-37"15,0 0-5-15,0 0-6 16,-44-96-4-16,16 73-23 16,-9-1 0-16,-9 0-1 15,-9-1-4-15,-8-2-15 16,-10 0-2-16,-11-2-1 15,-11-4-1-15,-13 1 0 16,-16-6-11-16,-16-5 7 16,-12 1 0-16,-6 2 4 15,-5 2-11-15,5 7 6 0,4 6 5 16,2 6 8-16,7 5-4 16,5 3-8-16,21 3-3 15,28 2 7-15,31 0 7 16,30 6-2-16,18 0-10 15,11 0-5-15,1 0-6 16,0 0 13-16,0 3-4 16,10 0 7-16,7 1-4 15,2 0-35-15,8 1-40 16,4-5-37-16,3 0-58 16</inkml:trace>
  <inkml:trace contextRef="#ctx0" brushRef="#br0" timeOffset="138399.34">16811 6149 41 0,'0'0'78'0,"0"0"-12"16,0 0-4 0,0 0-5-16,0 0-2 0,0 0-23 15,-18-24-26-15,1 24 4 16,-5 2-4-16,-8 13 0 16,-7 6 7-16,-9 5-8 15,-1 2 0-15,0-3 0 16,3 1 0-16,10-1-4 15,9-5-1-15,9-2-3 16,9-3 1-16,7 0-7 16,0 1 9-16,32-1 1 15,17-1 0-15,15-3 11 0,9 1-12 16,3-5-47 0,-7-4-105-16</inkml:trace>
  <inkml:trace contextRef="#ctx0" brushRef="#br0" timeOffset="-167593.28">9975 11932 134 0,'0'0'89'16,"0"0"-41"-16,0 0 14 15,-82-41 2-15,64 41-19 16,-3 0-13-16,-1 10-26 16,-2 15 0-16,1 9 11 15,-2 4-13-15,1 6 15 16,6 1-10-16,5-5-5 0,10-2-2 15,3-10-2 1,0-10 0-16,16-6 4 0,2-11-2 16,6-1-2-16,1-6 0 15,2-18 2-15,0-9 0 16,3-7-2-16,-2-5 0 16,-1 1 1-16,-9 5 2 15,-8 11-3-15,-5 10 7 16,-5 13 38-16,0 5 6 15,0 18-51-15,0 16 0 16,0 7 5-16,0 4 2 16,0-1-7-16,0-2 0 15,3-1 3-15,6-4-9 0,-2-4-39 16,7-10-55 0,5-14-59-16,8-9-204 0</inkml:trace>
  <inkml:trace contextRef="#ctx0" brushRef="#br0" timeOffset="-167358.98">10324 11956 150 0,'0'0'157'0,"0"0"-77"16,0 0-38-16,-85 16 31 15,61 15-16-15,-3 4-28 0,5 7 8 16,1-1-11-16,12-1-2 15,4-7-5-15,5-1-14 16,0-5-2-16,8-5-3 16,11-5-2-16,5 0-8 15,0-3-56-15,9-7-46 16,8-7-145-16</inkml:trace>
  <inkml:trace contextRef="#ctx0" brushRef="#br0" timeOffset="-167112.15">10573 12025 219 0,'0'0'113'0,"0"0"-24"16,0 0-12-16,0 0-16 0,-88 27-9 16,68 6-24-16,1 6-11 15,4 3 19-15,5-1-19 16,7-4-9-16,3-3-3 15,0-5 0-15,6-4-5 16,12-7 0-16,5-7-2 16,7-10-15-16,5-1-34 15,1 0-34-15,1-9-84 16,3-11-221-16</inkml:trace>
  <inkml:trace contextRef="#ctx0" brushRef="#br0" timeOffset="-166640.56">10673 12365 61 0,'0'0'70'0,"0"0"7"15,0 0 14-15,0 0-19 0,0 0-13 16,0 0-28 0,42-56-5-16,-29 32 13 0,5-4-21 15,1-8-11-15,-1-3 2 16,3-5-7-16,-3-4-1 15,-3 2-1-15,-6 5 0 16,-6 10 16-16,-3 9 9 16,0 11 14-16,0 9 25 15,0 2-21-15,-12 15-43 16,-1 19 3-16,-5 14-3 16,-3 3 19-16,6 1-16 15,0-2-1-15,6-4-2 0,4-4 7 16,1-2-6-1,-2-5-1-15,0 0-8 0,3-11-23 16,3-5-84-16,0-15-73 16,15-4-61-16</inkml:trace>
  <inkml:trace contextRef="#ctx0" brushRef="#br0" timeOffset="-166362.34">11056 12026 50 0,'0'0'258'16,"0"0"-117"-16,0 0-59 16,0 0 3-16,0 0-74 15,0 0-3-15,11 39-8 16,-8-6 6-16,3 4 17 0,-2 0-14 16,-1-2 10-16,-3-2-1 15,0-2-14-15,0-2 11 16,0-6-15-16,-13-2 1 15,1-3 15-15,-3-3-15 16,0-6 1-16,0-3 5 16,-4-4-5-16,-2 2-4 15,1-4-6-15,1 0-98 16,5 0-106-16</inkml:trace>
  <inkml:trace contextRef="#ctx0" brushRef="#br0" timeOffset="-166040.22">11478 12055 463 0,'0'0'131'15,"0"0"-56"-15,0 0-8 16,0 0-20-16,0 0-47 15,0 0-4-15,-8 65 4 16,2-23 5-16,3 0-2 16,3 0-4-16,0-6 1 15,0-2 0-15,0-4 3 16,0-7 1-16,-3-6-4 0,-6-3 3 16,-3-6-3-16,1 0 18 15,-2-3-16-15,-3-4 1 16,-5-1-3-16,-2 0-9 15,-1-7-136-15,1-22-428 16</inkml:trace>
  <inkml:trace contextRef="#ctx0" brushRef="#br0" timeOffset="-164961.22">12459 12194 45 0,'0'0'146'0,"0"0"-99"0,0 0-41 16,0 0 0-16,0 0 39 16,85-101-4-16,-75 74 31 15,-10 5-28-15,0 3-8 16,0 5 41-16,-15 12-36 16,-7 2-33-16,-1 13-8 15,-3 20 13-15,2 8-13 16,9 1 7-16,6 0-4 15,9-4 1-15,0-5-4 16,3-7 0-16,10-10 1 16,4-9 7-16,7-7-8 15,9-6 12-15,11-21-11 0,4-10-2 16,6-13-20-16,-4-9 4 16,-2-8 3-16,-5-11-11 15,-7-5 2-15,-8-3 5 16,-9 1 10-16,-9 10 4 15,-9 17 8-15,-1 22-2 16,0 16 30-16,0 17 9 16,-4 3 3-16,-11 31-44 15,-6 17 0-15,-1 15 18 16,-1 8-5-16,7 5 4 16,4-1 4-16,6-2-16 15,3-2-3-15,3-6-1 16,0-7 4-16,0-10-8 15,6-8 3-15,9-9-1 0,6-11-5 16,6-15-22-16,4-5 21 16,6-13 2-16,4-17-31 15,0-11-20-15,-3-3-30 16,-12-6 53-16,-10-2 29 16,-12-1 8-16,-4 10 2 15,0 7 28-15,0 18 38 16,-4 12-7-16,-4 6-12 15,-3 9-47-15,-2 20-3 16,3 11 0-16,1 5 6 16,6 2 3-16,3-4-6 15,0-8-3-15,0-5-3 16,3-6-1-16,13-8-16 0,5-7-71 16,10-9-34-16,4-3-162 15</inkml:trace>
  <inkml:trace contextRef="#ctx0" brushRef="#br0" timeOffset="-164434.18">13297 12061 155 0,'0'0'154'0,"0"0"-73"15,-21 100-6-15,15-74-13 16,2-4-31-16,1-5-12 0,-3-6 6 15,5-5-17-15,1-5 5 16,0-1 0-16,0 0-3 16,0-18 51-16,16-14-61 15,5-8-6-15,0-5-7 16,1-3-22-16,-6 1 27 16,-2 9-14-16,-2 9 20 15,-5 11-3-15,-1 17 10 16,0 1-4-16,0 25-1 15,2 15 0-15,-4 2 15 16,-4 3 1-16,0-3-4 16,0 0 5-16,0-10-17 15,-6-7 0-15,3-8 0 0,2-9 5 16,1-8-5 0,0 0 8-16,0-9 1 0,8-14 2 15,11-11-11-15,3-2 0 16,5-4-3-16,2 1-17 15,6 6 5-15,-1 10 5 16,-4 12 1-16,-3 11 6 16,-9 0-1-16,-3 21-6 15,-6 6 8-15,-2 0 4 16,-1-3 13-16,-3 1-12 16,-3 0 0-16,0 0 0 15,0-1-3-15,-3 3-31 16,-6-2-94-16,6-6-130 15</inkml:trace>
  <inkml:trace contextRef="#ctx0" brushRef="#br0" timeOffset="-163423.48">13921 12148 138 0,'0'0'84'16,"0"0"15"-16,18-106 4 15,-18 73-40-15,0 4 20 16,0 11-5-16,-9 8-23 16,3 10-3-16,-8 1-43 15,-3 26-6-15,-6 11-3 16,2 8 1-16,3 1 3 0,8 0 0 16,4-5-4-16,6-8 0 15,0-7 4-15,0-9 0 16,12-7-8-16,6-8-3 15,1-3-18-15,7-1-1 16,2-18-50-16,0-6-23 16,-4-5 8-16,-3-2 13 15,-5 4 52-15,-7 4-3 16,-1 11 29-16,-2 7 99 16,-5 6 8-16,2 5-68 15,-1 15-35-15,-2 9 38 16,0 3 4-16,0 0-21 0,0-3-15 15,0-4 4-15,-3-5-13 16,1-7-1-16,2-6 2 16,0-7 3-16,0 0 8 15,12-21-6-15,7-12 0 16,4-7-14-16,4-7 4 16,-3-4-22-16,-1 5 10 15,-4 5 10-15,-3 9 5 16,-3 14 0-16,-2 11 1 15,-1 7 21-15,1 13-15 16,0 18-4-16,0 9 21 16,-2 2-3-16,-3 2-1 15,-3-2-12-15,-2-5-5 0,-1-2 2 16,0-7-3 0,2-8-2-16,-1-7 0 0,2-8-26 15,3-5-12-15,8-5 13 16,4-22 11-16,4-11-3 15,6-13-2-15,1-11 9 16,-1-13 4-16,-1-9-19 16,0-5 6-16,-3-2-2 15,-4 8 18-15,-1 21 3 16,-6 25 14-16,-6 22 54 16,-2 15 22-16,-5 20-81 15,0 27 0-15,0 28 28 0,-6 8 10 16,-12 5-12-1,-3-1-24-15,-4-5-1 0,-2-11-7 16,5-14 1-16,6-17-8 16,9-18-1-16,5-10-34 15,2-12 4-15,0-1-8 16,5-27 19-16,6-12-75 16,5-8 24-16,-4-1 19 15,-2 3 24-15,2 11 21 16,-1 8 10-16,-1 7 2 15,3 7 16-15,4 3-12 16,2 0-3-16,4 3 2 16,1 5 7-16,-2 2 6 15,-4 6 27-15,-6 16-9 16,-8 5-1-16,-4 4 11 0,0 3-15 16,-6-3 3-16,-6-4-13 15,-2-3-11-15,-2-3 0 16,2-3-9-16,-3 1-65 15,-8-5-134-15</inkml:trace>
  <inkml:trace contextRef="#ctx0" brushRef="#br0" timeOffset="-161966.37">10631 13515 69 0,'0'0'181'0,"0"0"-89"0,0 0-10 16,0 0 18-16,0 0-25 16,0 0-18-16,-12-49-14 15,12 39-9-15,0-3 9 16,0-1-25-16,6-6-14 16,15-4 9-16,9-8-11 15,3-5 1-15,1-5 2 16,-1-5 0-16,-8-1 14 15,-10 2-12-15,-10-1 1 16,-5 11 3-16,-5 8-11 16,-8 10 0-16,1 10 0 15,6 8-12-15,0 0 7 16,3 1-12-16,1 14-14 0,2 2 23 16,0 2-12-16,12 1 18 15,9 4-2-15,0-1-14 16,0 1 17-16,-2 1-13 15,-5-1 14-15,-1-4-6 16,-5-1 9-16,-5-5-3 16,-3 3 0-16,0-2 0 15,-5 0 2-15,-7 5 12 16,-4 2-5-16,2 5 6 16,4 6-11-16,6 5-3 15,4 0-1-15,0 1 2 16,6-8-4-16,20-8-54 0,12-13-14 15,12-10 25-15,7-4-29 16,4-19-17-16,-7-7-103 16,-11-5 27-16,-10 1 167 15,-11-4 25-15,-10-3 36 16,-7-4 43-16,-2-1-19 16,-3 1-5-16,0 11 3 15,-3 14-12-15,-6 11 3 16,-9 9-35-16,-3 9-30 15,-3 19-7-15,-1 9 4 16,4 4-6-16,3 1 4 16,9-4-2-16,2-4 1 15,7-6-3-15,0-7 0 0,0-8-2 16,4-9 2 0,8-4 0-16,6 0-4 0,3-10-3 15,4-12 3-15,-3-4-9 16,-3-2 13-16,-3 1-1 15,-6 3 3-15,-2 9-2 16,-1 5 22-16,-4 10 2 16,3 0-2-16,2 18-22 15,3 16 0-15,-3 5 14 16,0 2-11-16,-5-1-2 16,-2-3 1-16,-1-8 1 15,0-6-3-15,2-10 0 16,-1-9 0-16,1-4 2 15,2 0 0-15,3-18-4 0,2-11 2 16,6-5-12-16,-1-9 9 16,-4-4-18-16,2-1 8 15,-3 7 11-15,-1 9-1 16,-2 12 3-16,-1 10 4 16,0 10 5-16,2 0 5 15,7 16-14-15,5 15 0 16,3 0 33-16,1 1-27 15,-2-3 16-15,0-6-1 16,-2-3-17-16,-7-6 13 16,0-4-17-16,-3 0 1 15,-3-3-3-15,-2 1 2 16,2 0-55-16,2-1-47 0,4-3-32 16,0-3-77-16</inkml:trace>
  <inkml:trace contextRef="#ctx0" brushRef="#br0" timeOffset="-161344.72">11616 13459 296 0,'0'0'119'0,"0"0"-59"16,3-80 41-16,10 51-20 16,1 8-44-16,0 4-8 15,-3 10-19-15,-3 5 15 0,2 2-22 16,0 0 3-1,2 9-12-15,2 9 5 0,-5 2 1 16,0-1-2-16,-2 5 5 16,-1 1-6-16,-3 3-1 15,0 2-46-15,-3 1 8 16,5-2-44-16,-1-3-42 16,6-9-140-16</inkml:trace>
  <inkml:trace contextRef="#ctx0" brushRef="#br0" timeOffset="-160864.5">12190 13290 383 0,'0'0'124'16,"0"0"-50"-16,0 0-33 15,0 0-14-15,0 0-14 16,-107 46-11-16,74-5 7 16,2 0 6-16,4-1-11 15,9-5 12-15,3-4-15 16,8-7-1-16,2-7 0 16,2-7 6-16,3-8-7 15,0-2 1-15,3-2 0 16,18-22-4-16,7-9 4 0,3-9-10 15,2-12-9 1,0-6-17-16,-2-8 6 0,-4-7-15 16,-4-3-4-16,-7 5 37 15,-5 15 6-15,-7 19 6 16,-4 19 66-16,0 14 11 16,0 6 11-16,0 10-84 15,-3 27 22-15,-6 15-22 16,0 16 22-16,-1 2-3 15,4 1-13-15,1-6-9 16,2-9 6-16,3-7-7 16,0-6-8-16,0-11-71 15,2-11-35-15,13-11-29 16,9-10-132-16</inkml:trace>
  <inkml:trace contextRef="#ctx0" brushRef="#br0" timeOffset="-160558.74">12380 13343 404 0,'0'0'132'0,"0"0"-130"15,0 0 56-15,0 0 9 16,-79 107-26-16,62-64-18 16,-1 0-17-16,6-3-6 15,6-5 7-15,6-9-5 0,0-10-2 16,8-10 7-1,16-6-6-15,5-4 10 0,6-21-11 16,2-8-21-16,-5-5 10 16,-6-3-9-16,-9-7 20 15,-10 1 0-15,-7 4 2 16,0 10-5-16,-12 9 6 16,-7 13 0-16,-7 11-3 15,-3 0-11-15,-3 13-53 16,4 8-69-16,6-1-228 15</inkml:trace>
  <inkml:trace contextRef="#ctx0" brushRef="#br0" timeOffset="-160054.49">12607 13462 151 0,'0'0'150'16,"0"0"-53"-16,0 0-12 16,23 94 8-16,-21-78-44 15,-1-5-30-15,1-7-5 16,-1-4-2-16,1 0 5 16,7-7 48-16,0-14-32 0,1-9-33 15,5-1 0 1,0-1-4-16,-2 8-1 0,-4 10-8 15,-4 7 13-15,-2 7-2 16,-2 2-7-16,-1 20-4 16,0 5 11-16,0 1 4 15,-4 0-2-15,-2-4 0 16,-2-3 0-16,1-7-2 16,4-6-2-16,3-8-21 15,0 0 25-15,0-12 7 16,18-13-7-16,7-7-8 15,6-3 8-15,5 0-5 16,2 2 2-16,-2 10 3 16,-5 6 0-16,-9 11 4 15,-4 6 4-15,-6 0-8 0,-3 13 6 16,-2 6-4-16,-5 5 0 16,-2 2-1-16,0-3 0 15,-4-1-1-15,-5-5-45 16,-2-4-93-16,2-9-98 15</inkml:trace>
  <inkml:trace contextRef="#ctx0" brushRef="#br0" timeOffset="-159820.37">13278 12984 369 0,'0'0'129'0,"-25"134"-62"15,3-64 2-15,-1-3-31 16,-3 0-35-16,1-4-3 16,4-6-2-16,3-9-90 15,11-12-83-15,7-14-224 16</inkml:trace>
  <inkml:trace contextRef="#ctx0" brushRef="#br0" timeOffset="-159379.18">13457 13372 394 0,'0'0'26'0,"0"0"-7"15,0 0-4-15,-15 90 13 16,15-70 2-16,0-9-30 15,0-9-19-15,19-2 9 16,2-4 6-16,0-12 4 16,-1-3 0-16,-6-2 2 15,-2 4 31-15,-6 2-22 16,-3 9-1-16,-3 6 0 16,0 5-10-16,-16 21 0 15,-6 11 32-15,-4 16-5 16,7 9 33-16,2 16-12 0,4 21 5 15,0 20-35-15,3 17-10 16,1 15-8-16,2-1 2 16,6-11-2-16,-4-10 0 15,-1-22 3-15,-1-24-3 16,-5-27 4-16,0-23-2 16,-9-22 8-16,-6-11-4 15,-6-7 39-15,1-18-11 16,5-10-25-16,10-5 20 15,11-6-22-15,6-8-2 16,9-5-10-16,21-7-28 16,13-4-55-16,5-3-62 15,4-2-164-15</inkml:trace>
  <inkml:trace contextRef="#ctx0" brushRef="#br0" timeOffset="-157563.33">14386 13555 72 0,'0'0'9'16,"0"0"-6"-16,0 0 16 15,0 0 46-15,0 0 9 16,0 0-11-16,75-3-34 16,-54-27-12-16,0-7 24 15,-1-5-33-15,0-7 7 0,-1-2-15 16,-2-2 4-16,-2 2 3 16,-5 6-1-16,-4 12 4 15,-2 12 18-15,-4 15 28 16,0 6 20-16,0 20-76 15,-10 17 0-15,-5 9 4 16,0 4-4-16,3-4 3 16,5-5-3-16,5-12 2 15,2-10-5-15,0-8 3 16,0-9 0-16,0-2 9 16,9-2-3-16,8-16 2 15,7-8-5-15,1-3 0 0,-4 2-1 16,-3 3-2-1,-5 10 0-15,-4 7 30 0,-4 7-15 16,-1 0-5-16,1 17-10 16,0 11 0-16,1 7 1 15,-1 0-1-15,1 0 2 16,0-5-2-16,6-3 0 16,3-8-52-16,9-11-25 15,7-8-39-15,5 0-16 16,3-17-75-16</inkml:trace>
  <inkml:trace contextRef="#ctx0" brushRef="#br0" timeOffset="-157317.25">15078 13260 232 0,'0'0'158'0,"0"0"-94"16,0 0 1-16,-89-52-19 0,46 52-23 16,9 0 0-16,10 20-20 15,16 7-6-15,8 9 2 16,6 2 1-16,14 1 14 15,0-4-14-15,-5-3 11 16,-3-5 2-16,-4-7-5 16,-7-2 16-16,-1-9-3 15,0 0-16-15,0-3 14 16,-7-1-12-16,-4 0 5 16,5-3-12-16,6 0-7 15,0 2-70-15,0-2-67 16,20-2-21-16</inkml:trace>
  <inkml:trace contextRef="#ctx0" brushRef="#br0" timeOffset="-157143.28">15335 13446 271 0,'0'0'75'0,"0"0"-40"16,0 0 8-16,0 0 6 15,-70 99-33-15,64-79-10 16,5-6-6-16,1-4-41 16,0-10-130-16</inkml:trace>
  <inkml:trace contextRef="#ctx0" brushRef="#br0" timeOffset="-157023.89">15382 13100 92 0,'0'0'0'0,"0"0"-1"16</inkml:trace>
  <inkml:trace contextRef="#ctx0" brushRef="#br0" timeOffset="-156725.99">15392 13500 74 0,'0'0'71'15,"0"0"63"-15,0 0 35 16,0 0-96-16,0 0-48 16,0 0 11-16,69-93-12 15,-47 63 2-15,-1 7-20 16,-5 8 13-16,-5 10-4 15,-4 5-13-15,-3 0-2 16,1 9-5-16,0 10 5 16,-1-1-6-16,-1 3 6 15,0-4-38-15,4-5-12 16,-1 0-14-16,3-8-2 0,5-4-117 16</inkml:trace>
  <inkml:trace contextRef="#ctx0" brushRef="#br0" timeOffset="-156380.16">15792 13273 314 0,'0'0'108'16,"0"0"-49"-16,0 0-42 16,0 0-4-16,0 0-6 15,0 0-1-15,-79 74-6 16,79-45 0-16,0-2 4 0,3 9-4 15,8 9 16-15,0 7 20 16,-2 16 21-16,-4 18-17 16,-5 16-3-16,-2 8-18 15,-25 2-16-15,-13-11 13 16,0-11-16-16,-1-6 2 16,4-16 37-16,7-15-23 15,2-16-5-15,-6-23 22 16,4-14-4-16,4-8 21 15,1-25-20-15,10-21-3 16,15-17-25-16,7-15-2 16,40-14-37-16,30-14-70 0,17-10-122 15</inkml:trace>
  <inkml:trace contextRef="#ctx0" brushRef="#br0" timeOffset="-155960.56">16805 13223 295 0,'0'0'109'0,"0"0"-60"16,0 0-33-16,0 0 78 16,-94 111-23-16,70-69-16 15,6-3-44-15,12-4-8 16,6-5 8-16,0-5-11 0,6-6-12 16,13-9-75-16,4-10-139 15</inkml:trace>
  <inkml:trace contextRef="#ctx0" brushRef="#br0" timeOffset="-155806.98">16859 12964 287 0,'0'0'75'15,"0"0"-33"-15,0 0-42 16,0 0-92-16,0 0-21 0</inkml:trace>
  <inkml:trace contextRef="#ctx0" brushRef="#br0" timeOffset="-155465.47">16928 13504 220 0,'0'0'97'15,"0"0"-52"-15,0 0-18 16,0 0 30-16,0 0 3 16,0 0 16-16,0 71 16 15,0-90 10-15,3-9-100 0,8-10 5 16,7-7-7 0,9-6 6-16,4 2-8 0,0 7 2 15,-5 13 0-15,-4 13-5 16,-6 13 2-16,0 3 2 15,-2 22-6-15,1 13 1 16,0 7-3-16,-6 5 11 16,-4-3-2-16,-5-2 0 15,0-5 4-15,0-5-8 16,0-4-57-16,0-8-34 16,9-6-28-16,9-9-126 15</inkml:trace>
  <inkml:trace contextRef="#ctx0" brushRef="#br0" timeOffset="-155014.39">17585 13261 249 0,'0'0'141'0,"0"0"-40"16,-82-26-10-16,46 37-18 15,-1 21-34-15,-4 13 4 16,5 8-33-16,8 0 7 16,8-5-12-16,9-6-2 15,7-9 1-15,4-10-3 0,0-14 0 16,11-9 2-16,15 0-3 16,7-23 0-16,7-17 0 15,2-8-14-15,1-10 2 16,-6-10 10-16,-1-9-24 15,-3-11-4-15,-5-4-24 16,-4-5 0-16,-3 10 17 16,-7 18 12-16,-5 22 25 15,-2 26 20-15,-6 19 49 16,-1 6-27-16,0 32-30 16,0 18-12-16,-8 17 42 15,-6 3-24-15,-4 0-4 16,0-1-13-16,2-5 4 0,2-9-10 15,3-7 4-15,3-5-61 16,4-7-20-16,2-9-82 16,2-9-158-16</inkml:trace>
  <inkml:trace contextRef="#ctx0" brushRef="#br0" timeOffset="-154751.52">17852 13301 159 0,'0'0'159'15,"0"-82"-56"-15,0 47-26 0,0 13 20 16,0 13 22 0,-6 9-37-16,-6 15-73 0,-8 24-3 15,0 12-6-15,1 6 10 16,5 0 3-16,7-8-11 15,5-5 2-15,2-9-4 16,0-9-5-16,10-10-36 16,7-10-39-16,4-6-13 15,4-2-88-15</inkml:trace>
  <inkml:trace contextRef="#ctx0" brushRef="#br0" timeOffset="-154414.15">18070 13376 191 0,'0'0'135'0,"0"0"-55"16,-13 84-8-16,1-55 18 15,-3-4-44-15,3-5-26 16,4-6-3-16,5-10-17 16,3-4 5-16,0 0 8 15,6-7 22-15,15-17 18 16,9-7-49-16,6-9-4 15,1-5 0-15,3-6-7 16,3-2-13-16,-5 0-5 16,-5 12-7-16,-11 12 30 15,-10 15 2-15,-10 14 34 0,-2 15-26 16,0 31 15-16,-20 16-21 16,-4 5 17-16,-3 7-11 15,4-7 0-15,5-4-8 16,12-8-5-16,6-11-81 15,6-14-78-15,19-13-224 16</inkml:trace>
  <inkml:trace contextRef="#ctx0" brushRef="#br0" timeOffset="-153530.56">19162 11317 254 0,'0'0'4'0,"0"0"37"16,0 0-4-16,0 0-16 15,0 0 14-15,91-53-23 16,-52 62-8-16,10 27 1 16,3 20-4-16,1 19-1 15,-1 9 0-15,-16 2 0 16,-11-4-4-16,-13-4 4 15,-12-4 0-15,0 7 0 16,-27 1 6-16,-27 5 44 16,-16 2 24-16,-9 5-25 15,3 1 7-15,9 1-35 0,16 4-7 16,15 2-8-16,17-5-5 16,17-3-1-16,2-2 2 15,2-4 3-15,2 5-4 16,-4 1-1-16,0-3 0 15,0-3-5-15,0 0 7 16,7-4-2-16,13 5 0 16,6-5 4-16,5 4-6 15,-1 8 2-15,-11-3 0 16,-5 3 2-16,-14 3 2 16,-12-12 25-16,-15-8-22 15,-2-16-6-15,7-20 2 16,11-14-2-16,7-10 0 0,4-10-2 15,9-3-39-15,14-6-53 16,7-11-146-16</inkml:trace>
  <inkml:trace contextRef="#ctx0" brushRef="#br0" timeOffset="-143847.6">20260 12392 45 0,'0'0'75'0,"0"0"9"0,-88-28-11 16,55 25 21-16,0 3-43 16,-1 0-10-16,-3 12-6 15,-6 18-13-15,-9 17 19 16,-3 18 1-16,0 13-11 16,6 11-9-16,13 0-22 15,16-2 9-15,15-2-9 16,5-5 0-16,15-10 6 15,13-10-6-15,2-15 0 16,1-13-1-16,2-15-5 0,5-13 6 16,7-4 0-1,10-16 0-15,9-17 1 0,4-12-1 16,-2-9 0-16,-3-9-2 16,-5-8 6-16,-9-7-4 15,-4-6 0-15,-11-9-9 16,-9-4 6-16,-11 8-8 15,-14 4 10-15,-11 11-1 16,-33 14-11-16,-11 9-32 16,-2 11 3-16,2 19 42 15,10 17-16-15,8 4-56 16,8 27-25-16,13 6-42 16,9 3-67-16</inkml:trace>
  <inkml:trace contextRef="#ctx0" brushRef="#br0" timeOffset="-143555.54">20912 12218 283 0,'0'0'59'15,"-108"88"27"-15,25-19-19 16,-3 20 0-16,12 21 8 16,16 16-42-16,17 6 6 15,12 0-30-15,10-14 0 0,4-9-7 16,11-20 2-16,4-15-8 16,1-14-26-16,20-16-39 15,4-12 5-15,3-14-60 16,4-11 0-16,7-7-124 15</inkml:trace>
  <inkml:trace contextRef="#ctx0" brushRef="#br0" timeOffset="-143353.15">21155 12732 143 0,'0'0'159'0,"-33"107"-86"0,8-35-16 16,3 0-24-16,1-2 2 16,1-5-20-16,0-8-11 15,-2-5-4-15,-1-5-1 16,0-9-76-16,7-10-106 16</inkml:trace>
  <inkml:trace contextRef="#ctx0" brushRef="#br0" timeOffset="-143050.25">21691 12169 184 0,'0'0'63'0,"83"186"22"16,-54-44-16-16,-20 23-36 16,-9 10-1-16,-24-2-10 15,-18-18-4-15,-13-26 8 16,-11-22-14-16,-8-21-7 16,-11-14 47-16,0-10-47 15,4-10-3-15,5-5 1 16,9-9-3-16,1-7-136 0,5-7-194 15</inkml:trace>
  <inkml:trace contextRef="#ctx0" brushRef="#br0" timeOffset="-2835.24">17142 6438 6 0,'0'0'62'15,"-154"5"-35"-15,63-1-2 16,-1 1 9-16,-5 0-12 16,-8-3-22-16,-2-1 0 15,0 0 9-15,13 2-12 16,19 1 3-16,20 3 0 16,19 3-7-16,12 0-31 0,12 1-71 15</inkml:trace>
  <inkml:trace contextRef="#ctx0" brushRef="#br0" timeOffset="-2565.23">16172 6338 32 0,'0'0'77'15,"0"0"-73"-15,0 0 0 16,0 0 26-16,0 0 5 0,0 0 2 16,-62 101-20-16,46-77 3 15,3 1 4-15,6 0-11 16,4 0 7-16,3 0-15 16,0 0-4-16,16-1 8 15,21-1-9-15,16-4 0 16,14-5-117-16</inkml:trace>
  <inkml:trace contextRef="#ctx0" brushRef="#br0" timeOffset="1949.96">4580 5145 13 0,'0'0'48'15,"0"0"-3"-15,0 0 0 16,0 0-3-16,0 0 4 16,0 0-3-16,0 0-18 15,-15-17-20-15,15 17-5 16,6 0-13-16,15 11 13 16,7 3 20-16,8 1-2 15,10 8 0-15,5 9-7 16,4 10-6-16,0 14 15 15,-1 13-17-15,-6 6 1 16,-5 2-8-16,-7-3 11 0,-8-6-4 16,-1-10-3-16,-9-6 4 15,0-5-5-15,-5-7 1 16,-5-6-1-16,-1-6 1 16,-2-6 0-16,-2-10-4 15,-3-3-1-15,0-2-41 16,0-6-31-16,0-1-30 15,-8 0-4-15</inkml:trace>
  <inkml:trace contextRef="#ctx0" brushRef="#br0" timeOffset="2198.97">4996 5839 37 0,'0'0'45'16,"0"0"-17"-16,0 0 16 15,0 0 2-15,52 96-15 16,-38-79 0-16,1-2-16 16,-3-4-9-16,-1-1 11 15,-3-5-15-15,1-4 5 16,0-1 28-16,6 0 11 16,0-11-7-16,4-9-14 15,0-5-21-15,-2-2 11 16,-4 1-15-16,-4 2-6 15,-6 2-122-15</inkml:trace>
  <inkml:trace contextRef="#ctx0" brushRef="#br0" timeOffset="13937.75">23926 12982 68 0,'0'0'50'0,"0"0"8"16,0 0-8-16,101 0-16 16,-47 0-18-16,15 5 4 15,17 8 5-15,19-1-4 16,14 9 6-16,13 3-20 15,14 4-6-15,13 6 14 0,19 2-13 16,17 6 4 0,13-2 10-16,5 3-6 0,5 4-1 15,5-1 1-15,10 2-8 16,12 3 10-16,10-1-11 16,7 5-1-16,3 2 0 15,9 0 3-15,7 0-3 16,-1 1 0-16,-8 4 0 15,-8 2-2-15,-14 1 2 16,-6-5 0-16,-19-3-1 16,-21-8 3-16,-20-7-3 15,-25-5 1-15,-16-8-3 16,-20-6 0-16,-25-10-2 16,-30-7-10-16,-28-6 2 15,-24 0-13-15,-16-2 0 0,0-11-133 16,-14-3 20-16</inkml:trace>
  <inkml:trace contextRef="#ctx0" brushRef="#br0" timeOffset="15444.84">23880 12943 154 0,'0'0'57'16,"0"0"-57"-16,0 0 0 15,-17 92 0-15,10-38 0 16,-5 4 2-16,1 3 2 15,-2 5 3-15,-4 5-6 16,-3 3 4-16,-7 7 42 16,-4 2-11-16,-2-2-24 15,-5 5-7-15,-2 9 9 16,-2 1 12-16,5 2 19 0,6-7-41 16,8-7-3-1,4-8 8-15,3-7 7 0,6-10-16 16,6-9 4-16,4-12-4 15,0-8 0-15,0-9 0 16,9-6 6-16,6-5-6 16,0-3 5-16,7-1-4 15,9-3 1-15,16-3 2 16,20 0 7-16,14 0-11 16,14 0 0-16,20 0 0 15,16 0 0-15,17 6 0 16,13 10 4-16,1 12-4 15,6 8 4-15,8 0-4 16,13 7 1-16,20-2-2 0,18 3 9 16,5 5-8-16,0 0 9 15,3 2-7-15,0 0-1 16,-1 5 4-16,-7 5-1 16,-14 4 5-16,-15 3 1 15,-17-4-4-15,-14-8 2 16,-10-9-2-16,-16-8-6 15,-11-9 0-15,-10-4 6 16,-13-6-6-16,-7-1 0 16,-9-2 0-16,-9 1 0 15,-13-2 0-15,-11-1 0 16,-13-5-4-16,-8-4 8 16,-7 1 3-16,-2-4-5 15,-1-3-1-15,-1 0 5 0,0 0-5 16,-3 0 11-16,-3-4 6 15,-6-2-18-15,-5 2 27 16,0-1-18-16,-2-2-7 16,1 1 8-16,1-3-8 15,-2 4 1-15,1-4 0 16,2 5-1-16,0 1-4 16,0 3-1-16,-1 0-11 15,-1 2 10-15,-2 12-4 16,2 3 8-16,-1-2 0 15,1-3 1-15,-1-1 2 0,-1-6-3 16,3-1 0 0,7 1 7-16,11-4-6 0,11-1 4 15,10 0-1-15,8 0-4 16,8-7-19-16,8-10 10 16,7-9-16-16,6-6 6 15,1-8-3-15,-2-11 6 16,-2-7 11-16,-6-8 0 15,-6-11 5-15,-4 1 5 16,-8 4 11-16,-6 12 22 16,-11 14-4-16,-11 14 11 15,-12 5 24-15,-7 7-42 16,-6 3 0-16,-5 8-27 16,0 0-15-16,0 4-10 15,0-2-16-15,0 2 25 0,0 1-14 16,0-2-79-16,-8-7-69 15</inkml:trace>
  <inkml:trace contextRef="#ctx0" brushRef="#br0" timeOffset="16202.51">24663 13227 78 0,'0'0'82'15,"-71"110"-37"-15,33-39-11 16,1 0 7-16,1 2-13 16,0 0 2-16,0 2 17 15,1-4 0-15,0-1-30 16,1 1-16-16,0-3 3 16,2-7-4-16,7-6 2 15,5-14-2-15,7-9 0 0,4-8-23 16,4-9-27-16,5-5-121 15,0-7-29-15</inkml:trace>
  <inkml:trace contextRef="#ctx0" brushRef="#br0" timeOffset="16600.5">25397 13446 207 0,'0'0'123'0,"0"0"-77"15,0 0-1-15,0 0-42 16,0 0-3-16,0 0 42 16,-91 133-9-16,49-57-5 15,-1 12-6-15,-5 9 10 16,-1 8-4-16,-5 4-26 16,2 2 1-16,3-7-3 0,4-8 4 15,12-14 23 1,6-14-27-16,12-15 1 0,5-12-3 15,4-11 2-15,6-11-85 16,0-17-60-16,21-4-80 16</inkml:trace>
  <inkml:trace contextRef="#ctx0" brushRef="#br0" timeOffset="16907.84">26050 13500 180 0,'0'0'18'0,"0"0"2"15,-28 135 1-15,4-56 10 16,-7 13 46-16,-8 17 3 15,-7 5-38-15,-4-3-25 16,-2-3-15-16,2-14 1 16,3-9 0-16,5-7-3 15,5-17 0-15,8-9 4 16,7-15-8-16,9-14-20 16,6-7-69-16,7-12-81 15</inkml:trace>
  <inkml:trace contextRef="#ctx0" brushRef="#br0" timeOffset="17237.66">26760 13621 176 0,'0'0'65'16,"0"0"-40"-16,0 0-18 0,0 0-6 16,13 100 72-16,-29-21-11 15,-12 24-4-15,-8 15-24 16,-11 4-13-16,-3 3-2 16,-3-10-16-16,-1-8 0 15,8-9 2-15,3-16-3 16,7-16 0-16,6-8 0 15,3-12 5-15,7-10-14 16,6-11-32-16,9-11-39 16,5-13-39-16,11-1-25 15</inkml:trace>
  <inkml:trace contextRef="#ctx0" brushRef="#br0" timeOffset="17523.41">27507 13846 363 0,'0'0'24'0,"0"0"-22"16,-42 144-2-16,7-38 15 15,-6 12 24-15,-1 10 7 16,-4 3-16-16,1-9-25 15,3-8 7-15,2-10 12 0,6-17-18 16,5-11 1 0,5-13-4-16,0-14-6 0,10-12-7 15,3-12-67-15,9-17-8 16,2-8-98-16,23-15 52 16</inkml:trace>
  <inkml:trace contextRef="#ctx0" brushRef="#br0" timeOffset="17836.43">28497 14030 81 0,'0'0'17'0,"-16"168"41"0,-13-46 42 16,-14 11-3-16,-14 10-29 16,-5 4-14-16,-1-8-17 15,9-12-24-15,17 0 0 16,9-8-6-16,5-5 3 16,7-8-6-16,3-17-4 15,3-20 1-15,6-21-1 16,1-21-29-16,3-26-27 15,10-4 8-15,20-34 17 16,12-21-365-16</inkml:trace>
  <inkml:trace contextRef="#ctx0" brushRef="#br0" timeOffset="18844.72">23979 13521 114 0,'0'0'59'0,"0"0"-1"16,0 0 24-16,0 0-20 15,0 0-31-15,0 0-31 16,-1 5 11-16,-12 11-8 0,-1 3 23 16,-1-1-19-16,2 1 8 15,-2 1-15 1,-2-1 1-16,3 1-1 0,2-5-23 15,6-3-35-15,6-6-83 16,0-6-52-16</inkml:trace>
  <inkml:trace contextRef="#ctx0" brushRef="#br0" timeOffset="19127.88">24053 13571 120 0,'0'0'118'0,"0"0"-96"15,0 0 24-15,0 0 5 16,0 0-17-16,-94 76-9 0,79-52-22 16,4-5-1-16,7-2-2 15,2-5-8-15,2-5 8 16,0-4 0-16,6-3 1 16,14 0 26-16,2-9-19 15,5-11-7-15,-2-5 9 16,-4-2-9-16,-7 0 45 15,-7 4-12-15,-6 5-29 16,-1 4-3-16,0 7-2 16,-4 4-32-16,-6 3-68 15,-2 0-62-15,-2 8-92 0</inkml:trace>
  <inkml:trace contextRef="#ctx0" brushRef="#br0" timeOffset="19961.78">24597 13798 233 0,'0'0'79'15,"0"0"-31"-15,0 0 8 16,0 0-11-16,0 0-25 16,0 0-13-16,33-26-1 15,-29 26 7-15,-1 0-13 16,-1 0 0-16,0 0-6 15,-2 4 3-15,0 10 0 16,-2 2 0-16,-16 4 3 16,-6 0 14-16,-4 2-6 15,1-2 14-15,3 0 0 16,6-2-12-16,5-3 2 16,5 1-12-16,4-2 1 0,4-3-5 15,0-1 0-15,4-5-40 16,20-2-5-16,4-3-29 15,5 0-105-15,2-10-36 16</inkml:trace>
  <inkml:trace contextRef="#ctx0" brushRef="#br0" timeOffset="20223.79">24778 13861 174 0,'0'0'158'0,"0"0"-87"15,0 0-60-15,0 0 50 16,0 0-35-16,0 0-13 15,-90 71-1-15,72-46-12 0,3-2 0 16,5-1 0-16,2-6 5 16,7-7-9-1,1-4 4-15,0-3-6 0,0-2 6 16,8 0 4-16,12-8 18 16,4-11-14-16,2-8-7 15,-4 0 13-15,-3 0 3 16,-7 3 5-16,-9 6-22 15,-3 8-7-15,-4 8-56 16,-18 2-36-16,-4 0-83 16</inkml:trace>
  <inkml:trace contextRef="#ctx0" brushRef="#br0" timeOffset="21025.91">25360 13968 168 0,'0'0'157'15,"0"0"-68"-15,0 0-11 16,0 0-21-16,0 0-32 16,0 0-25-16,4-18 0 15,2 26-2-15,3 4 2 16,-6-2 0-16,-1 2-3 0,-2-2 2 15,0 3 1 1,-6 2 0-16,-14 1 7 0,-4 2-1 16,-3-2-2-16,5 4-3 15,4-1-1-15,9 1-20 16,3 0 5-16,5-2-4 16,-1-2 19-16,2-2-1 15,-1 0 1-15,-2 3 0 16,-2 0 3-16,-2-1 2 15,-2-1-5-15,-2-3 19 16,0-2-15-16,-2 0 28 16,-1-4-19-16,2 2-11 15,0-2 5-15,1-2-7 16,7 2-56-16,4-6-81 16,0 0-179-16</inkml:trace>
  <inkml:trace contextRef="#ctx0" brushRef="#br0" timeOffset="21304.85">25470 14176 258 0,'0'0'27'16,"0"0"-10"-16,0 0-14 15,0 0 3-15,-82 68-6 16,75-54 1-16,2-4-4 15,3-3 3-15,2-6 0 0,0-1 16 16,11 0 72-16,10-11-45 16,3-6-14-16,-5-5-19 15,-3 0-6-15,-5-2 2 16,-8 1-6-16,-3 6-4 16,0 4-21-16,-14 11-68 15,-2 2-1-15,3 0-64 16</inkml:trace>
  <inkml:trace contextRef="#ctx0" brushRef="#br0" timeOffset="22031.87">26247 14300 299 0,'0'0'162'15,"0"0"-162"-15,0 0-3 16,0 0 3-16,0 0 30 16,-38 84-15-16,21-58-5 15,7-3-4-15,2-5-1 16,2-5-3-16,5-5 3 16,1-4-5-16,1-4-26 15,20 0 4-15,6 0 12 16,0-4-8-16,-8-4 13 15,-10 5 5-15,-7 1 32 0,-2 2-12 16,0 0-20-16,0 7-14 16,-5 10 14-16,-5 5 1 15,-4-2-1-15,4-2-3 16,5-3-16-16,4-2-60 16,1-6-91-16</inkml:trace>
  <inkml:trace contextRef="#ctx0" brushRef="#br0" timeOffset="22278.23">26381 14481 78 0,'0'0'115'16,"0"0"-98"-16,0 0-4 16,0 0 0-16,-47 83 3 15,47-71 9-15,0-2-16 16,0-5-8-16,9-5 37 15,9 0 44-15,2-5-22 16,2-15 5-16,-3-1-36 16,-7-5 12-16,-3-3 0 15,-9 4-35-15,0 5-6 16,-14 6-53-16,-9 6-158 16,-6 5-77-16</inkml:trace>
  <inkml:trace contextRef="#ctx0" brushRef="#br0" timeOffset="22698.48">26868 14523 184 0,'0'0'52'0,"0"0"-45"15,0 0 68-15,0 0 21 16,-84 41-31-16,64-26-12 16,6 1-8-16,1 2 1 15,5-2-18-15,2 0-12 16,3-1-3-16,-1 0-13 16,-1-1 13-16,2-2-11 15,2-1-2-15,-2-4-31 16,3-3-75-16,0 0-52 15,12-4-68-15</inkml:trace>
  <inkml:trace contextRef="#ctx0" brushRef="#br0" timeOffset="22954.49">26889 14636 122 0,'0'0'56'16,"0"0"-17"-16,0 0-13 15,0 0-6-15,0 0 16 16,0 0-22-16,-30 79-12 16,35-79 34-16,11 0 42 15,2 0-12-15,4-7-12 0,0-9-28 16,-3-2 6 0,-5-4-7-16,-8 4 2 0,-4-1-27 15,-2-1-1-15,-6 3-22 16,-18 0-63-16,-7 0-100 15,-7-2-67-15</inkml:trace>
  <inkml:trace contextRef="#ctx0" brushRef="#br0" timeOffset="23927.51">24390 12616 261 0,'0'0'83'16,"0"0"-59"-16,0 0 2 16,0 0-3-16,0 0 0 15,-93 64-18-15,81-40-4 16,1 4 2-16,3-1 2 16,0-2 4-16,5-8-9 15,3-4-3-15,0-9-5 16,5-4 8-16,13 0 21 15,4-1-12-15,2-16-8 16,-4-4 14-16,-2-6 1 0,-6-6 28 16,-1 1-3-16,-5 1-22 15,-3 3 25-15,-3 7-33 16,0 10-6-16,0 3-5 16,0 8-4-16,-3 0-25 15,-7 0-81-15,-3 12-78 16</inkml:trace>
  <inkml:trace contextRef="#ctx0" brushRef="#br0" timeOffset="24708.68">25131 12775 23 0,'0'0'44'0,"0"0"39"15,0 0-4-15,0 0 11 16,0 0-11-16,-26 96-34 16,13-74-9-16,-1 1-19 15,-1 2-11-15,-2 1 7 16,2 0-12-16,2 0-2 15,4-6-101-15,3-5-206 16</inkml:trace>
  <inkml:trace contextRef="#ctx0" brushRef="#br0" timeOffset="25444.43">25871 12982 251 0,'0'0'89'0,"0"0"-26"16,0 0-5-16,0 0 15 16,0 0-14-16,0 0-34 15,41-37-18-15,-33 37-5 16,0 5-1-16,-2 7-1 15,-3 6 0-15,-3 4-7 16,0 2 0-16,-11 1 6 0,-11 2 1 16,-5-2 4-16,-2 0 0 15,6-2 5-15,4-3-8 16,10-2 3 0,6-2-7-16,3 2 3 0,3-1 0 15,22 3 11-15,15-3-11 16,8-4-47-16,4-8-159 15</inkml:trace>
  <inkml:trace contextRef="#ctx0" brushRef="#br0" timeOffset="26056.04">26695 13085 43 0,'0'0'171'15,"0"0"-62"-15,0 0-34 16,0 0-25-16,0 0-22 15,0 0-28-15,51 18 2 16,-43-3 1-16,-3-1-2 16,-5-3-1-16,0 1 0 15,-5 1 1-15,-26-3-1 0,-16 0 16 16,-10-3-4-16,-1 0 8 16,8-1-15-1,17 4-2-15,13 0-3 0,8 3-11 16,6 7 10-16,0-1 0 15,3 4 1-15,3-4 3 16,0-2 0-16,0-4 0 16,0-3-3-16,-2-6 4 15,2-1-2-15,-3 0 9 16,-4-1-10-16,-5 3 6 16,-3-1-6-16,-1 2-2 15,1-4-52-15,7 1-84 16,8-3-119-16</inkml:trace>
  <inkml:trace contextRef="#ctx0" brushRef="#br0" timeOffset="26499.84">27235 13188 93 0,'0'0'125'0,"0"0"-62"16,0 0-24-16,-109 110-4 15,82-76-11-15,8-4-8 16,10-7-16-16,9-5-14 16,0-5 14-16,16-6 7 15,8-5-4-15,5-2 32 16,0 0-19-16,0-6-13 16,-6-2 44-16,-3 4-47 15,-11 0 33-15,-6 4 17 16,-3 0-35-16,0 13-15 15,0 7-1-15,-8 6 1 0,-6 1-2 16,-5-1 15-16,-1 0-26 16,-3-2 8-1,1-5-149-15,6-5-169 0</inkml:trace>
  <inkml:trace contextRef="#ctx0" brushRef="#br0" timeOffset="30476.25">28321 13309 1 0,'0'0'56'16,"-67"84"-20"0,34-45-19-16,8-3-4 0,2-4-13 15,3-8 9-15,4-2-9 16,0-4 2-16,3-6 1 15,-1-4-3-15,4-3-1 16,-1-5-24-16,1 0-57 16</inkml:trace>
  <inkml:trace contextRef="#ctx0" brushRef="#br0" timeOffset="30677.9">28043 13518 50 0,'0'0'56'0,"0"0"-6"15,0 0 23-15,0 0-53 16,0 0-17-16,0 0-3 15,0 20 3-15,-4 0 2 0,3-3 2 16,-1-2-5-16,1-4 0 16,1-1 3-16,0-6 4 15,0-1 25-15,11-1 17 16,8-1-7-16,6-1-22 16,6 0-16-16,4 0-12 15,5 0-33-15,-2-3-133 16</inkml:trace>
  <inkml:trace contextRef="#ctx0" brushRef="#br0" timeOffset="38371.57">29877 13752 61 0,'0'0'102'15,"0"0"-53"-15,-113 44 1 16,64-28 7-16,-5-3-8 15,-1-4-11-15,-5 3-8 16,-2-1-23-16,-7-3-1 16,-3-1-6-16,-1-4-71 15,9-3-182-15</inkml:trace>
  <inkml:trace contextRef="#ctx0" brushRef="#br0" timeOffset="38611.51">29309 13743 74 0,'0'0'92'16,"0"0"-33"-16,0 0-34 16,-91 67 13-16,73-51 12 15,4-3-10-15,3-4-18 16,6 1-6-16,5 1-15 15,0-1 11-15,15 5 19 16,16 0-12-16,10 2-19 16,9 2-24-16,6-9-176 15</inkml:trace>
  <inkml:trace contextRef="#ctx0" brushRef="#br0" timeOffset="39310.61">30698 14051 0 0,'0'0'161'0,"0"0"-3"15,0 0-157-15,0 0 66 16,-137-12-25-16,66 27-9 15,-2 2-4-15,0 1-27 16,9-6 5-16,13 1-7 16,10-2 3-16,9 0-4 15,9-4 1-15,6-2-27 16,6-3-27-16,7-2-40 16,4-2 76-16,0-19-44 15,12-6-103-15,6-7 165 16,0-6 3-16,-6 2 13 15,-5 4 33-15,-7 9 23 16,0 11 26-16,0 11 1 0,-9 3-62 16,-7 3-37-16,-8 18 3 15,0 3-6-15,7 2 1 16,7-3-2-16,7 2 4 16,3 0-1-16,13 5 4 15,28 7-6-15,20 5-9 16,12-9-154-16</inkml:trace>
  <inkml:trace contextRef="#ctx0" brushRef="#br0" timeOffset="40007.81">31568 14226 145 0,'0'0'94'16,"0"0"-53"-16,0 0-34 16,0 0 40-16,-115 56 27 15,68-28-52-15,0 0 2 16,2-2-12-16,0-6-3 0,9 0-5 16,5-4 12-16,6-3-8 15,8-6-3-15,6-2-5 16,4-5-40-16,3 0-94 15,1-9 105-15,3-19-53 16,0-4 39-16,6-3-11 16,7 1 54-16,-4 4 2 15,-4 9 15-15,-5 9 35 16,0 9 1-16,0 3-16 16,-18 0-12-16,-2 5-13 15,-2 10 29-15,7 0-15 16,3 3-13-16,6-1 10 0,6-1-15 15,0 4 16-15,12 1 19 16,21 5 1-16,16 4-17 16,11 4-27-16,4-3-67 15,3-4-100-15,-2-9-131 16</inkml:trace>
  <inkml:trace contextRef="#ctx0" brushRef="#br0" timeOffset="40765.21">32664 14376 192 0,'0'0'68'0,"-82"37"11"16,22-12-27-16,-7 2 2 16,-3 1-18-16,-3 2-25 15,0-1-2-15,4 0-9 16,2-5 2-16,13-9 3 0,10-6-5 16,11-5-6-16,12-4 4 15,8 0-23-15,5-6 3 16,6-15 9-16,2-6-33 15,5-5-14-15,13-8 6 16,9-1 42 0,3 2-1-16,0 8 8 0,-7 12 5 15,-8 10 18-15,-15 9 50 16,0 7-68-16,-19 22 20 16,-11 11 12-16,-3 2 20 15,2-3-34-15,9-7 3 16,5-11 2-16,8-7-7 0,9-4 20 15,0-3-5-15,18 3 22 16,24 3 3-16,16 0-39 16,6-3-17-16,1-5-25 15,-9-5-72-15,-7 0 27 16,-4-3-122-16</inkml:trace>
  <inkml:trace contextRef="#ctx0" brushRef="#br0" timeOffset="42138.67">33074 14564 9 0,'0'0'77'0,"0"0"-18"16,0 0 46-16,-116 51-19 16,60-30-31-16,-7 1-10 15,-1-2-19-15,6 0-14 16,6-6-5-16,10-3 0 15,7-1-6-15,5-6 3 16,7 2-4-16,9-3 3 16,6-3-3-16,5 0 0 15,3 0 0-15,0 0 16 16,0-10-16-16,8-3-12 0,1 2 7 16,-3 3 10-16,-4 5 3 15,-2 3-3-15,0 0-5 16,0 0-5-16,-5 13-2 15,-6 4 7-15,5 0 6 16,2-2-4-16,4-5 1 16,0 0-3-16,0 0 3 15,3 8 0-15,17 2-3 16,6-7-135-16</inkml:trace>
  <inkml:trace contextRef="#ctx0" brushRef="#br0" timeOffset="45654.67">19654 7652 139 0,'0'0'89'16,"0"0"-41"-16,0 0 9 0,0 0 10 15,-19-85-21-15,12 71-7 16,2 7-10-16,1 1 5 16,-4 6 7-16,-8 8-40 15,-11 23 3-15,-10 18-3 16,-2 11-1-16,3 2 11 15,11 1-11-15,11-8 0 16,11-10 1-16,3-11 0 16,9-9-2-16,12-9-14 15,8-12 4-15,5-4-1 16,3-8 11-16,2-20 1 16,-2-11-2-16,-3-6 5 15,-4-8-2-15,-4-1 1 0,-6 9 2 16,-6 11 17-1,-8 14 13-15,-4 13 6 0,-2 2 5 16,0 5-34-16,0 0-11 16,0 22-16-16,-7 15 11 15,-3 7 0-15,2-4-52 16,6-4-47-16,2-8-29 16,0-12-138-16</inkml:trace>
  <inkml:trace contextRef="#ctx0" brushRef="#br0" timeOffset="46044.77">20014 7326 480 0,'0'0'83'0,"0"0"-74"0,-82 134 5 15,39-38 50-15,-2 9-7 16,5 4-48-16,1-7-2 15,3-7 1-15,3-17-8 16,11-15 5-16,7-21-5 16,9-21-14-16,6-18 14 15,0-3 4-15,9-29 24 16,16-19-28-16,11-17 4 16,4-9-4-16,1-9 0 15,5-2-2-15,-1 3 1 16,0 16-18-16,-9 20 1 15,-13 24 16-15,-10 17-3 0,-11 5 4 16,-2 33-16-16,-2 16 17 16,-20 14 8-16,-11 1 5 15,-6-2-11-15,-4-10 1 16,4-8 2-16,2-6-10 16,6-10-37-16,4-6-109 15,9-17-120-15</inkml:trace>
  <inkml:trace contextRef="#ctx0" brushRef="#br0" timeOffset="46809.71">20302 7371 97 0,'0'0'269'0,"0"0"-212"16,-54 138-2-16,22-70 6 15,-1 6-14-15,-2 2-11 16,1-4-27-16,-3-7 2 16,2-12-11-16,5-11 0 15,8-13-7-15,12-14-4 16,6-7 10-16,4-8 2 16,0 0 2-16,4-22-3 15,21-11-18-15,8-13 13 0,9-5 2 16,7-5 6-1,0 0 0-15,0 8-3 0,-5 10 0 16,-13 15 4-16,-12 14 14 16,-11 9 6-16,-7 3-24 15,-1 21 2-15,0 8-2 16,-7 1 5-16,-2 3-3 16,0-10 2-16,8-5-4 15,1-6-21-15,0-5 6 16,14-9 2-16,7-1 7 15,6 0 5-15,5-14-14 16,3-9 1-16,4-6-4 16,-2-5 11-16,-4-3 7 15,-6 2 9-15,-12 6 55 0,-5 9-18 16,-8 13 3-16,-2 2 25 16,0 5-44-16,-5 0-30 15,-13 22-4-15,-4 8 1 16,2 7 0-16,4 1 2 15,9-1-7-15,5-9-23 16,2-6-22-16,0-9 7 16,12-8 18-16,9-5-5 15,4 0 15-15,4-18 11 16,2-3-5-16,0 6 7 16,-8 2-1-16,-4 9 6 15,-10 4 13-15,-3 0-13 16,-3 1-1-16,2 14-1 0,-1-1 4 15,2 1 3 1,0-1-5-16,3-2 3 0,-2-5 1 16,4 1-2-16,2-5 3 15,-1-3 29-15,2 0-12 16,2 0-6-16,3 0-16 16,0 0-17-16,6 3-45 15,2 8-63-15,2 3-52 16,4 3-108-16</inkml:trace>
  <inkml:trace contextRef="#ctx0" brushRef="#br0" timeOffset="47177.68">21320 7877 219 0,'0'0'168'0,"0"0"-94"15,0 0-20-15,-38-85 12 16,7 82-45-16,-5 3-15 15,-3 14-3-15,-1 17 7 16,6 6-10-16,10-5-1 16,10-3-25-16,13-8-21 15,1-11 5-15,10-9 26 16,17-1 13-16,6-17 3 16,6-17 7-16,2-11-2 15,3-14 26-15,-1-12 6 16,-3-6 13-16,1-4-29 15,2 5-8-15,-4 12-12 0,-7 22 13 16,-9 21 18-16,-13 21 35 16,-10 13-47-16,0 33-11 15,-17 26-9-15,-15 20 23 16,-10 10-22-16,-3 2 1 16,1-4-2-16,2-10-117 15,6-17-57-15,3-22-338 16</inkml:trace>
  <inkml:trace contextRef="#ctx0" brushRef="#br0" timeOffset="100081.53">11936 5204 10 0,'0'0'60'16,"0"0"18"-16,0 0-18 0,0 0-23 15,0 0-13-15,0 0 0 16,35-105-10-16,5 63-10 15,21-9 4-15,26-8 1 16,28-7-5-16,28-5 16 16,25-4-19-16,9-5 1 15,6-3-2-15,-1-2 3 16,6 2-1-16,12 1-2 16,15 6 9-16,4 8-12 15,-7 11 3-15,-18 14-13 16,-24 15-27-16,-25 10 2 0,-18 10 18 15,-18 4 19-15,-17 1 2 16,-16-2 10-16,-19 2-11 16,-17 0 8-16,-17 2 1 15,-15-1-5-15,-8 2-8 16,0 0-2-16,-5 0-4 16,-18 0 10-16,-10 6 2 15,-7 2 4-15,3 0-8 16,1-1 4-16,9-5-2 15,5-1 4-15,8-1 0 16,2 0 5-16,0 0-9 16,3 0-3-16,0 0 2 15,1-4-23-15,2-3 22 16,1-1-3-16,0-2-5 0,1-3 2 16,-2 1 6-16,3-1 2 15,-1 0-8-15,-1 0 15 16,-2 2-7-16,-8-1 0 15,1 0 0-15,-2 0-1 16,1 1 1-16,4 2 0 16,0 0-2-16,3 4 7 15,4-1-5-15,1 3 5 16,3 1-1-16,0 2 4 16,0 0-8-16,0 0-19 15,0 0 14-15,3 5 5 16,7 4 1-16,-1 2 0 0,3-2 8 15,0 3-7 1,1 5-1-16,1 4-1 0,7 1 25 16,5 6-22-16,10 4 11 15,6-3-6-15,6 1-5 16,-2-2 12-16,-7-2-15 16,-9-3 0-16,-15 0-2 15,-15 7 2-15,-27 7-3 16,-37 2 3-16,-29 9-9 15,-17 0-54-15,-5-8-62 16</inkml:trace>
  <inkml:trace contextRef="#ctx0" brushRef="#br0" timeOffset="101701.83">19866 3748 24 0,'0'0'2'15,"0"0"10"-15,0 0-12 16,42-85 12-16,-30 71 2 16,-5 4-4-16,-4 7 3 15,-3 3-7-15,0 21-1 0,-9 33-5 16,-22 33 3-1,-16 28 28-15,-16 16 37 0,-13 3-42 16,-9-7-10 0,-5-10-3-16,-1-7-8 0,-3 10 3 15,-19 2-6-15,-9 14 3 16,-4 4 9-16,16-15-14 16,29-14-19-16,38-29-39 15,25-26-38-15,18-21 78 16,0-18-32-16,18-12 30 15,3-5-8-15</inkml:trace>
  <inkml:trace contextRef="#ctx0" brushRef="#br0" timeOffset="102801.95">20014 4717 4 0,'0'0'7'0,"0"0"-7"16,-21 86 8-16,-4-49-3 15,-1-7 14-15,4-9-11 16,4-10 2-16,11-4 33 16,2-4-3-16,4-2 36 15,1-1 6-15,0 0-45 16,1-1-20-16,21-18-17 16,13-10 0-16,11-6 2 15,12-7-2-15,6-1-2 16,2 2-3-16,0 6-6 0,-3 6 7 15,-8 9 4-15,-6 12 0 16,-12 8-5-16,-9 2 0 16,-5 21 2-16,-10 7 0 15,-5 3 3-15,-4-2 0 16,-4 3 0-16,0-1 0 16,0 0 1-16,0 4-1 15,0 3-8-15,0 3-142 16</inkml:trace>
  <inkml:trace contextRef="#ctx0" brushRef="#br0" timeOffset="103725.45">20872 4939 18 0,'0'0'52'0,"0"0"14"0,0 0-30 16,10-94-4-16,5 69-13 15,0-6-13-15,4 1 2 16,1 2-7-16,1 6-1 16,-4 9 0-16,-6 10 6 15,-5 3-13-15,-3 3 2 16,0 14 1-16,-3 7-4 16,0-2 11-16,0 4-3 15,0-2 0-15,0-4 6 0,-1-6-9 16,1-2 3-1,0-3 0-15,3 0 7 0,19-4-4 16,11-2 17-16,4-3-5 16,3 0-13-16,-2 0 8 15,-10 0-10-15,-8 0 4 16,-9 0-9-16,-8 5 5 16,-3 15-6-16,0 3 4 15,0 2 2-15,0-2-4 16,-3-5 4-16,2-3 0 15,1-5 0-15,0-5 5 16,0-5-3-16,13 0 21 16,7 0-10-16,3-13 5 15,7-7-17-15,1-4 3 16,2 0-3-16,3 0 2 0,-3 4-3 16,-2 4 0-16,-4 5 2 15,-2 5-6-15,1 2 4 16,4-1-1-16,3 2-5 15,2 0 5-15,4-8 1 16,3-6 0-16,3-7 1 16,1-6-1-16,-1-9 0 15,-6-2 3-15,-5 3-9 16,-4-5 6-16,-3 1-3 16,-4 7 3-16,-8 10-6 15,-4 14 2-15,-5 11 4 16,-6 11-14-16,0 37-5 0,-29 26 11 15,-23 24 8-15,-21 18 30 16,-20 20-23-16,-8 1 6 16,6-6-13-16,16-16 12 15,20-25-10-15,22-21-2 16,16-19 0-16,12-19 7 16,5-17-3-16,4-14 4 15,7-6 33-15,23-30 55 16,17-21-83-16,14-16-13 15,9-15 0-15,6-11-1 16,7-5-2-16,-2 8-4 16,-1 18-15-16,-12 25-18 15,-22 26 25-15,-21 15 3 0,-18 12 9 16,-7 11-11 0,-13 17-6-16,-26 9 20 0,-16 5 11 15,-7 1-3-15,-1 0 6 16,11 0-14-16,11-4 0 15,10-7-2-15,9-6-42 16,11-12-76-16,11-14-45 16</inkml:trace>
  <inkml:trace contextRef="#ctx0" brushRef="#br0" timeOffset="104084.51">22231 4895 72 0,'0'0'33'0,"0"0"-27"16,-30 98 9-16,17-52-3 15,8-4-11-15,5-3 20 16,7-10-18-16,21-11 22 16,10-10 31-16,12-8-52 15,6-2 11-15,7-22-15 16,3-5-26-16,-1-7-12 15,-2 4-20-15,-6 3 16 16,-7 9 34-16,-11 14 2 16,-17 6 3-16,-19 11 6 15,-9 31-2-15,-40 19 85 16,-21 16-6-16,-19 11-25 0,-11-1-23 16,1-3-28-1,8-11 18-15,13-9-22 0,17-12 3 16,16-10-7-16,19-8-15 15,20-11-94-15,7-15-45 16</inkml:trace>
  <inkml:trace contextRef="#ctx0" brushRef="#br0" timeOffset="104357.9">23904 4906 7 0,'-107'140'36'0,"-36"48"21"16,-40 20-41-16,-26 9 93 15,-7-15-86-15,26-14-21 16,44-2-4-16,49-14-10 16,60-30-146-16</inkml:trace>
  <inkml:trace contextRef="#ctx0" brushRef="#br0" timeOffset="105863.63">24175 5582 18 0,'0'0'20'0,"0"0"1"0,0 0 1 16,0 0-2-16,0 0-15 15,0 0 1-15,-67-61-6 16,43 61 4-16,-1 19-1 16,-2 5 4-16,3 9-7 15,-2 0 10-15,4 4-7 16,3-4 1-16,7-1 2 16,9-9 0-16,3-4-2 15,0-4-3-15,13-4 0 16,5-2 22-16,4-4-10 0,3-5-3 15,4 0 8-15,8-12 2 16,2-6-8 0,0-5-12-16,-1 1 3 0,-4-4-2 15,-4-1 0-15,-5 2-1 16,-4 3 0-16,-9 3 1 16,-2 10-1-16,-7 4 1 15,-3 5 4-15,0 0-10 16,0 0-8-16,0 15 9 15,-3 7-1-15,-6-1-21 16,3 1-22-16,2-3 4 16,2-1-29-16,2-6 22 15</inkml:trace>
  <inkml:trace contextRef="#ctx0" brushRef="#br0" timeOffset="106147.54">24497 5671 22 0,'0'0'34'0,"0"0"13"16,0 0-20-16,0 0-9 15,0 0 26-15,0 0-39 0,-43 61-1 16,41-58 7-1,2-3-10-15,0 0 104 0,2-6-28 16,17-11-75-16,11-3 8 16,6 1-10-16,1-1 0 15,-1 1-4-15,-7 6-52 16,-4 12-14-16,-6 1-85 16</inkml:trace>
  <inkml:trace contextRef="#ctx0" brushRef="#br0" timeOffset="106491.77">24818 5799 5 0,'0'0'6'15,"0"0"1"-15,0 0 5 16,0 0-1-16,0 0 4 16,0 0-9-16,-3-45 1 15,-12 50-4-15,2 10-3 16,-1 2 2-16,5 0-1 16,6-7-2-16,3-2-4 15,0-3 5-15,6-4 43 16,11-1-6-16,1 0-23 0,6 0-11 15,-1 0 4-15,3 0-5 16,-1-6-2 0,-2 0-18-16,0-2-30 0,3-4-56 15</inkml:trace>
  <inkml:trace contextRef="#ctx0" brushRef="#br0" timeOffset="106911.51">25098 5852 22 0,'0'0'31'16,"0"0"-24"-16,0 0 30 15,0 0 5-15,0 0-20 16,0 0-8-16,16-52-14 16,-16 52-5-16,0 0 2 15,0 0-3-15,0 2 6 16,-3 7-2-16,-2-5 3 15,4 1-6-15,-1-3-22 0,2-2 27 16,0 0 4-16,5 0 7 16,12-8-9-16,0-2-2 15,2 3 3-15,-5 1-6 16,-3 3 3-16,-3 3-3 16,-2 0-9-16,-1 0-68 15</inkml:trace>
  <inkml:trace contextRef="#ctx0" brushRef="#br0" timeOffset="107296.45">25785 5942 29 0,'0'0'38'16,"0"0"-21"-16,0 0 10 16,0 0-24-16,85-57-1 15,-75 50-2-15,-2 1 1 16,-7 4-5-16,-1 2 4 0,0 0-70 15,0 0 38-15,-13 0 21 16,-2 0 11-16,-4 0 0 16,-1 0 3-16,4-3 0 15,4-4 0-15,3 4 5 16,6 1 38-16,3 2-34 16,-2 0-12-16,1 0-36 15,-2 0-3-15</inkml:trace>
  <inkml:trace contextRef="#ctx0" brushRef="#br0" timeOffset="107872.5">25734 5797 4 0,'0'0'53'0,"0"0"-51"15,0 0 18-15,0 0-20 16,-85-57 5-16,61 52-9 15,0 2 4-15,6 3 0 0,1 0-2 16,6 0 9-16,-1 0-8 16,3 0 1-16,0 11 0 15,0 1 15-15,-1 4-14 16,5 1 0-16,4 3 3 16,1-3 1-16,0-1-3 15,6-4 0-15,9-4 0 16,3-2 8-16,4-6 2 15,6 0 10-15,4 0-12 16,1-2-6-16,1-9-2 16,-3 3-2-16,-6 4 0 15,-8 1 4-15,-8 3-4 16,-9 2 9-16,0 16-9 0,-10 8 23 16,-10 6 2-16,-8 1 7 15,-8 3-15-15,-7-1 5 16,-5-1-15-16,-10 3 1 15,-8-2-5-15,-4 1 5 16,9 1-16-16,18-2-35 16,27-5-52-16,16-4 25 15,33-11-10-15</inkml:trace>
  <inkml:trace contextRef="#ctx0" brushRef="#br0" timeOffset="108338.7">24625 4764 64 0,'-263'-10'50'16,"7"11"-10"-16,27 47 20 0,51 33-39 15,51 30 1-15,45 29-18 16,28 18-4-16,28 19 0 16,17 0-1-16,9-2-9 15,16-9 20-15,26-6-13 16,36-13 3-16,48-20 0 15,67-26 12-15,60-29 25 16,38-29-24-16,20-20 11 16,2-18-22-16,-19-5-2 15,-24-23 12-15,-45-28-10 16,-47-23 1-16,-44-21-3 16,-37-11-4-16,-29-6-3 15,-32 7 7-15,-34-2-18 16,-18-2-10-16,-52-3-45 15,-35-1 35-15,-43 2-78 0,-45 5 66 16</inkml:trace>
  <inkml:trace contextRef="#ctx0" brushRef="#br0" timeOffset="111276.61">24095 5631 29 0,'0'0'81'16,"0"0"-43"-16,0 0-24 15,0 0 6-15,0 0 22 16,0 0-8-16,0 0-21 16,11-21 5-16,-11 15 14 15,0 1-21-15,0-6 2 0,0 0-3 16,-3-4 5-16,-7 0 7 15,-4-4-1-15,-5-2-7 16,-6 0 19-16,-1 5-23 16,-4 4 7-16,-3 12 4 15,-3 3-17-15,-3 35-4 16,0 17-7-16,4 11 7 16,10 5 7-16,9-5-5 15,13-7-2-15,3-10 0 16,10-14 0-16,8-7-1 15,6-13 1-15,3-12-11 16,6-3 3-16,4-19 6 16,0-14 2-16,-2-7 2 0,-5-5 2 15,-4-9 4-15,0-3-5 16,-3-5 6-16,-4 11 1 16,-3 13-4-16,-9 18 22 15,-5 13 24-15,-1 7-34 16,-1 0-18-16,0 24-12 15,0 11 12-15,0 13-4 16,0-2 8-16,0 1-4 16,0-7 0-16,-3-5 5 15,-1-5-13-15,2-3-36 16,2-8-40-16,0-5-50 16,3-11-128-16</inkml:trace>
  <inkml:trace contextRef="#ctx0" brushRef="#br0" timeOffset="111590.83">24375 5547 285 0,'0'0'109'16,"0"0"-102"-16,0 0 7 15,3 96 37-15,-3-53 15 16,-6 0-52-16,-4-2-5 15,-1-7-1-15,1-6 1 16,-1-5-8-16,4-7-1 16,1-7 3-16,1-8 3 15,2-1-6-15,0 0 77 0,3-14 11 16,0-10-81-16,0-7 6 16,23-7-11-16,13-6 5 15,10-1-12-15,6 1 5 16,2 9-42-16,-7 13-7 15,-9 13-44-15,-9 9-35 16,-9 0-174-16</inkml:trace>
  <inkml:trace contextRef="#ctx0" brushRef="#br0" timeOffset="112295.63">24722 5678 143 0,'0'0'143'16,"0"0"-67"-16,0 0-12 16,0 0-55-16,0 0 4 15,6 83 20-15,-6-33 11 16,0-4-25-16,-1-3 6 16,-12-4-15-16,-2-7-10 15,-5-5 21-15,4-5-21 16,0-11 3-16,6-6 5 15,7-5-6-15,-1 0 67 16,1-13 28-16,0-12-65 16,3-8-19-16,0-10-12 15,6-5 0-15,19-3-1 16,10 0-18-16,7 17-26 0,7 11-31 16,0 21-29-16,0 2-31 15,-7 12-128-15</inkml:trace>
  <inkml:trace contextRef="#ctx0" brushRef="#br0" timeOffset="112933.58">25108 5872 32 0,'0'0'85'15,"0"0"-63"-15,0 0-19 16,0 0-1-16,0 0 4 16,0 0 11-16,-14-12-16 15,14 12 3-15,0 0-2 16,0-1-2-16,0-1-7 15,0 0-11-15,0 0-9 16,0-1 9-16,3-1 18 16,0 1 3-16,-1 1 2 15,-2-1 14-15,0-3 14 16,0 5-6-16,0-2-5 0,0-2 38 16,0 2-19-16,0-1 4 15,0 3 17-15,0 1-36 16,-14 0-12-16,-8 11-7 15,-7 9 13-15,0 5-3 16,3 4-9-16,4-2-1 16,5-4-7-16,8-3-1 15,6-6 1-15,3-5 0 16,0-4 1-16,0-3 3 16,11-2 3-16,14 0 9 0,5-3-5 15,7-14-10 1,4-6 2-16,0-2-3 0,0-3 10 15,-7 4-5-15,-10 4-3 16,-12 10 16-16,-8 6 56 16,-4 4-37-16,0 0-37 15,0 8-16-15,-3 13 16 16,-3 6 0-16,-1 0 0 16,2 0 0-16,1-5-3 15,4-3-48-15,0-5-39 16,6-8-147-16</inkml:trace>
  <inkml:trace contextRef="#ctx0" brushRef="#br0" timeOffset="113355.88">25459 5735 352 0,'0'0'108'16,"0"0"-93"-16,0 0-9 15,-62 94 21-15,49-52 13 16,5 1-14-16,8-3-21 16,0-6-4-16,9-8-1 15,16-9 3-15,10-10 0 16,6-7 18-16,6-2-21 16,-1-18 8-16,-1-8 4 15,-6-1-15-15,-5 2 3 0,-9 6 0 16,-10 10 5-1,-12 11 10-15,-3 7-15 0,-31 32 1 16,-18 22-1-16,-17 15 35 16,-7 9-6-16,-8 4-28 15,-11 12 3-15,-19 5-4 16,-5 4-5-16,-5-8 0 16,17-21-7-16,35-28-30 15,30-25 34-15,24-23 8 16,12-5 7-16,3-30 53 15,0-24-48-15,0-22-12 16,14-19-136-16,4-14-22 16,-2 0-240-16</inkml:trace>
  <inkml:trace contextRef="#ctx0" brushRef="#br0" timeOffset="114355.96">22704 4249 118 0,'0'0'87'0,"0"0"-63"0,0 0 2 16,-48-103 24-16,7 55 4 16,-7-9 30-16,-12-2-34 15,-13-2-9-15,-24-3-12 16,-34 5-29-16,-37 0 0 16,-33 1-25-16,-23 5 0 15,-14 13 12-15,-9 18 8 16,-6 15 8-16,-13 7-3 15,-4 19 18-15,6 29-10 16,27 28 14-16,41 38-17 16,53 25-2-16,51 23-1 0,51 13-2 15,41 1 0-15,45-5-2 16,48-3 8-16,38-4-12 16,35-4-12-16,32-11 0 15,30-6 16-15,27-24-22 16,20-21-51-16,15-29 42 15,8-32-2-15,0-29 19 16,-13-15-28-16,-18-41-57 16,-25-31 38-16,-29-24 63 15,-28-32 0-15,-31-16 17 16,-33-16 40-16,-33-12 30 16,-27 1-10-16,-30-11 12 0,-31-1-42 15,-22-1-46-15,-54 18-1 16,-42 28-8-16,-39 38-78 15,-32 45 12-15,-29 36-7 16,-22 26 24-16,-17 4-51 16</inkml:trace>
  <inkml:trace contextRef="#ctx0" brushRef="#br0" timeOffset="119515.8">22884 3786 17 0,'0'0'93'0,"0"0"-33"16,0 0-5-16,0 0-9 0,0 0 49 16,0 0-12-16,0 0-25 15,0 0 5-15,-28 20-23 16,56-42-6-16,22-13-34 15,35-13 1-15,50-14-1 16,64-17 0-16,74-14 1 16,54-12 3-16,38-2-1 15,17 0-3-15,-13 11 0 16,-26 13-26-16,-37 16 15 16,-48 16-45-16,-46 19 49 15,-44 12-30-15,-44 14 29 16,-42 2 16-16,-36 3 0 0,-25 1-1 15,-16 0-7-15,-5 0-11 16,-3-3-15-16,-23 0 21 16,-10 1 5-16,-8 0-46 15,2 2-9-15,6 0-35 16,5-1-78-16</inkml:trace>
  <inkml:trace contextRef="#ctx0" brushRef="#br0" timeOffset="119703.75">26453 2732 233 0,'0'0'111'0,"0"0"-48"0,0 0-50 16,0 0-13 0,0 0-11-16,0 0 5 0,24 59 3 15,-33-28 3-15,-6 3 3 16,-4 3-3-16,-2-5-50 15,-3-7-166-15</inkml:trace>
  <inkml:trace contextRef="#ctx0" brushRef="#br0" timeOffset="120619.9">26941 2042 478 0,'0'0'125'0,"0"0"-110"16,0 0-8-16,0 0-1 15,0 0 11-15,0 0-8 16,-3 49 5-16,-7-10-14 0,-1-5 14 15,2 1-10-15,-1-4-4 16,4-8 1-16,1-7 5 16,2-8-3-16,2-2-3 15,1-6 2-15,0 0 7 16,0 0-1-16,0-13 8 16,12-16 35-16,15-14-44 15,7-7-7-15,6-2 0 16,-3 0 4-16,-1 9-4 15,-7 7 0-15,-11 17 0 16,-7 9-5-16,-7 8-3 16,-3 2 1-16,1 12-12 15,-2 15 3-15,0 7 13 0,0 7 3 16,0-2 0 0,0-1 0-16,-5-6 0 0,2-5-1 15,0-6 0-15,1-7-17 16,1-6 17-16,1-5-28 15,0-3 29-15,0 0 4 16,1-18 1-16,18-12 4 16,6-13-9-16,3-7 0 15,0 3 17-15,-2 4-4 16,-8 11 11-16,-2 13 13 16,-7 7-18-16,-4 9 11 15,-4 3-30-15,2 0-4 16,6 3-2-16,2 18-1 15,5 7 7-15,-1 3-3 0,0 3 4 16,-6 1-2-16,-6-1-87 16,-3-5-65-16,0-10-126 15</inkml:trace>
  <inkml:trace contextRef="#ctx0" brushRef="#br0" timeOffset="120797.76">27557 1953 168 0,'0'0'106'0,"0"0"-75"15,0 0-21-15,0 0-8 16,0 0-4-16,0 0-28 0,0-7-23 16,-3 9-22-16,-1 3-1 15,0 2 9-15</inkml:trace>
  <inkml:trace contextRef="#ctx0" brushRef="#br0" timeOffset="159160.91">17891 4052 57 0,'0'0'23'16,"0"0"-23"-16,0 0 6 15,0 0-6-15,4-93 0 16,-4 65 5-16,0-7-1 16,-20 0-4-16,-12-10 0 15,-14-4 2-15,-15-4-1 16,-18-4-1-16,-15-2 0 15,-17 1 9-15,-10-2 0 16,-9-1 3-16,-11 3-5 16,-8 0-7-16,-12 3 6 15,-12 5-6-15,-1 4 0 16,6 21-3-16,20 17 6 0,26 8-3 16,28 25 0-16,18 21-4 15,10 23 1-15,2 18 0 16,1 20 3-16,0 9 6 15,8 10-4-15,8-3-4 16,11-10-10-16,12-14-19 16,12-12 30-16,9-8-4 15,3 5 5-15,3 2-4 16,25 3 9-16,26-2-10 16,27 0-3-16,27-5-68 15</inkml:trace>
  <inkml:trace contextRef="#ctx0" brushRef="#br0" timeOffset="159334.7">17931 4735 14 0,'3'-118'34'0,"-3"7"-27"16,0 7-7-16,-21 5-31 15,-13 9 10-15,-18 11 18 16</inkml:trace>
  <inkml:trace contextRef="#ctx0" brushRef="#br0" timeOffset="214416.68">24163 11266 11 0,'0'0'77'16,"0"0"-31"-16,0 0-7 16,0 0-2-16,0 0-25 15,0 0 10-15,-71 82-21 16,52-66 4-16,2-1-5 16,2 2-1-16,1-3-62 15,8-3-25-15</inkml:trace>
  <inkml:trace contextRef="#ctx0" brushRef="#br0" timeOffset="-213698.75">28369 11993 91 0,'0'0'77'0,"0"0"-9"16,0 0 5-16,0 0-8 15,0 0-65-15,0 0-10 16,-3 25 10-16,-11 11 40 15,-5 1-17-15,-3 4-20 0,1-4 19 16,-6 1-15-16,2 2 2 16,4-5-3-16,1-1-2 15,4-6-8-15,7-7-2 16,3-7-32-16,3-5-5 16,3-6-33-16,0-3-43 15,3 0-11-15</inkml:trace>
  <inkml:trace contextRef="#ctx0" brushRef="#br0" timeOffset="-212666.11">24205 11002 179 0,'0'0'45'16,"0"0"6"-16,0 0-51 15,-76 151 0-15,43-61 24 16,6 1-6-16,3-7-14 15,9-15 6-15,9-19-8 16,5-22-4-16,1-17 2 16,0-5-7-16,0-6-2 15,9-10 9-15,6-21 38 16,3-16-20-16,4-13-4 16,3-10 22-16,1-4-11 15,2-1-21-15,-1 3-2 0,-2 4-2 16,-4 8 1-16,-6 13 1 15,-9 21 2-15,-5 15 25 16,-1 11 11-16,-6 18-40 16,-20 27-4-16,-10 18 2 15,0 3 2-15,11 0 0 16,7-12 3-16,9-8-4 16,4-9 1-16,0-8 0 15,3-11-5-15,-1-5 5 16,0-7-23-16,3-1-27 15,-1-5-128-15,1 0-83 16</inkml:trace>
  <inkml:trace contextRef="#ctx0" brushRef="#br0" timeOffset="-212328.06">24323 10949 205 0,'0'0'1'16,"-26"115"28"-16,3-43 4 16,-1 0-14-16,0-4 5 15,-2-5-14-15,1-4 13 16,3-9-17-16,4-9-5 16,4-6 5-16,8-5-6 15,6-9-64-15</inkml:trace>
  <inkml:trace contextRef="#ctx0" brushRef="#br0" timeOffset="-211337.78">28344 11891 57 0,'0'0'57'16,"-32"85"-24"-16,14-37-16 15,-4 1-1-15,-2 2 10 16,-1 3 9-16,-1-4-22 16,1-7-1-16,6-11-9 0,3-13-2 15,8-6 2-15,5-7-1 16,1-4 0-16,2-2 1 15,0 0 3-15,10-21 9 16,12-11-15-16,4-7-37 16,1-9 23-16,0-7-8 15,-2 1-3-15,-4 11 6 16,-4 14 19-16,-8 16 89 16,-8 13 2-16,-1 12-91 15,0 23-5-15,-12 16 5 16,-10 4 35-16,-2 0-21 15,0-6-13-15,3-6 17 0,3-13-17 16,9-9 7-16,6-12 6 16,3-6-14-16,0-3 12 15,0 0-8-15,23-21-4 16,8-14-4-16,8-15-55 16,-3-10 35-16,-6-11 5 15,-4-3-7-15,-10 6 3 16,-8 17 23-16,-8 24 35 15,0 22 47-15,-10 5-40 16,-23 31-34-16,-15 18-8 16,-10 12 5-16,7 0 7 15,13 2-12-15,14-8 0 16,15-6-1-16,7-9-38 16,2-11-70-16,0-15-133 15</inkml:trace>
  <inkml:trace contextRef="#ctx0" brushRef="#br0" timeOffset="-210296.17">24454 10949 23 0,'0'0'86'0,"88"4"-56"16,-31 1 15-16,2 1-10 0,8 4 3 15,8 0 11-15,10 4-23 16,8 3-16-16,5-1 32 16,8-1-39-16,2 0 10 15,0 0 23-15,1 3-4 16,6 2-8-16,4 1-3 15,11 6-16-15,13 3 3 16,8 0-6-16,6 4-2 16,-4-1 1-16,-11-3 8 15,-5 2-3-15,-5-5-5 16,-10 0 0-16,-4 1 1 16,-7-1 2-16,-6 0-3 15,-3 3 13-15,-2-3-13 0,-6-2 0 16,-6-3 5-16,-12-4-1 15,-11-5-4-15,-11-3 3 16,-10-3-4-16,-7 0 12 16,-3 1-9-16,-2 2-3 15,3-2 11-15,-2 2-7 16,1 2-3-16,4-2-1 16,-1 1 1-16,2 2-8 15,2 1 11-15,-3-2-4 16,2 1 0-16,5 2 8 15,3 2-10-15,2 3 2 16,4 2 0-16,-6-2 0 0,-2-1 1 16,-9-2-1-16,-5-4 0 15,-9-4 3-15,-7-2-3 16,-9-4 0-16,-3 0 1 16,-4-2 9-16,0 1-7 15,0-1 1-15,0-1-4 16,-7 0-36-16,-26 0-125 15,-19-15-145-15</inkml:trace>
  <inkml:trace contextRef="#ctx0" brushRef="#br0" timeOffset="-208900.85">24238 10998 44 0,'0'0'18'16,"0"0"-16"-16,0 0 14 16,0 0 26-16,-45 89-1 15,33-65-6-15,3 8 2 16,3 4-16-16,1 4 38 0,0 11-24 15,2 4-15 1,3 6-5-16,-2 0-12 0,1-4 6 16,-2 0-5-16,0-4-4 15,-2-7 6-15,2-5-6 16,2-5 0-16,1-5-3 16,0-1 14-16,0-2-11 15,4-4 0-15,4-4 0 16,2 0 6-16,0 0-6 15,3-4 0-15,3 0 0 16,0-1 7-16,5-5-7 16,10-1 22-16,11-6-14 15,20-3 10-15,16 0-13 16,13 0 0-16,11 0-5 16,8 0 6-16,1 11-6 0,5 3 0 15,3 1 8 1,2 1-3-16,2-2-2 0,2 3 8 15,3 0 15-15,1 4-23 16,-1 2 9-16,-3 5-12 16,-5 0 0-16,-7 0 3 15,-7-2-3-15,-6-5 0 16,-8-4 6-16,-8 0-5 16,0 0 22-16,-3 1-10 15,0-1-1-15,3 1-9 16,-7-1 13-16,-7-2-16 15,-5 0 0-15,-7 2 13 0,-3-3-10 16,-4 0 6 0,-4 0-6-16,-8-2 6 0,-4 0-9 15,-1 0 0-15,0 0-1 16,8 1 5-16,0 1-4 16,2-3 3-16,-2-3 2 15,-1 4-3-15,-5-4-1 16,-1-2 0-16,-4 2-1 15,2-4 8-15,3 3-8 16,1 2 0-16,5 3 3 16,0-1-3-16,-3 0 0 15,-3-4 2-15,-4-4-8 16,-5-3 12-16,-3 0-6 16,-3-1 5-16,-5-14-3 15,2-2 4-15,-1-5-6 0,-4 4 0 16,-5-1 17-16,-2 7 8 15,-2-4-10-15,2 3-8 16,1-3-5-16,-2-1 10 16,1 1-12-16,1 0 0 15,0 0 7-15,1-2-4 16,1-5-3-16,-1 0 0 16,3-2 0-16,2-5-8 15,0-4 0-15,3-1-10 16,1-5-3-16,-4 0-19 15,-5 3 24-15,-8 5-10 16,0 6-64-16,-30 5-59 0</inkml:trace>
  <inkml:trace contextRef="#ctx0" brushRef="#br0" timeOffset="-208263.87">24988 10964 97 0,'0'0'41'0,"0"0"-13"16,-79 103 22-16,48-38 30 15,-1 7-12-15,4 3-43 16,3 1 14-16,2-5-15 16,8-3-9-16,1-8 13 15,0 0-25-15,-2 5 2 16,-1 6 0-16,-2 1-4 15,1-3-1-15,2-13 0 0,6-12-7 16,7-14-13-16,3-13-62 16,9-13-63-16</inkml:trace>
  <inkml:trace contextRef="#ctx0" brushRef="#br0" timeOffset="-207791.95">25640 11137 230 0,'0'0'45'0,"0"0"-37"16,-84 115 51-16,53-38 22 16,3 9-36-16,1 2-12 15,6-8-22-15,6-9-11 16,0-11 8-16,5-10-8 16,2-7 0-16,2-9 0 15,1-8 7-15,0-2-14 16,2-6 5-16,2-6-62 15,1-5-12-15,0-2-94 0</inkml:trace>
  <inkml:trace contextRef="#ctx0" brushRef="#br0" timeOffset="-207054.8">26332 11232 6 0,'0'0'45'15,"0"0"11"-15,0 0-12 16,0 0 2-16,-19 99 19 0,7-52-2 15,-6 16-10-15,-4 15-5 16,-5 3-19-16,-2 3-12 16,4-8-1-16,0-3-13 15,8-10-3-15,3-12 3 16,4-9 2-16,3-15-5 16,4-4 2-16,-3-3-1 15,6-4-2-15,0-8-1 16,0-2-84-16,0-6-113 15</inkml:trace>
  <inkml:trace contextRef="#ctx0" brushRef="#br0" timeOffset="-206431.98">26926 11346 39 0,'0'0'54'0,"0"0"-53"16,0 0 27-16,-16 103 70 16,1-51-7-16,0 6-31 15,0-2-7-15,1 3-17 16,1 2-16-16,3-2-5 15,1-3-15-15,-3-5 10 16,3 0-10-16,1-9 0 16,-1-4 2-16,2-9 3 15,3-8-5-15,-1 0 0 16,0-2 7-16,-1 6-14 16,0-5 2-16,-1 3-55 0,4-4 48 15,3-4-70 1,0-1-39-16,15-3-45 0</inkml:trace>
  <inkml:trace contextRef="#ctx0" brushRef="#br0" timeOffset="-205885.86">27612 11539 49 0,'0'0'114'0,"0"0"-64"0,0 0-45 16,0 0 14-16,0 0 7 15,0 0-21-15,-25 101 39 16,-8-18 10-16,-7 10-20 16,1 5 3-16,2-5-27 15,4-7 8-15,6-14 6 16,6-11-17-16,5-9 0 16,1-8-5-16,5-7-1 15,-3-5-1-15,3-2 6 16,1-7-9-16,0-2 3 15,-3 2-4-15,2-4-9 16,2-7-69-16,0-1 70 0,6-8-41 16,2-3-89-16</inkml:trace>
  <inkml:trace contextRef="#ctx0" brushRef="#br0" timeOffset="-203912.15">28029 11921 178 0,'-91'4'61'0,"1"4"-25"16,14-2-3-16,16 4-15 16,21-2 18-16,19 7-26 15,12-1-7-15,8 3-6 16,21-6-42-16,28-4 17 16,19-7 12-16,10 0-18 15,3-10-28-15,0-15-21 16,-10-6 32-16,-9-9 51 15,-12 1 2-15,-20-1 2 0,-19 5 26 16,-11 8 104 0,-38 10-25-16,-26 10-59 0,-22 7 9 15,-18 4 1-15,-6 27-35 16,9 10-7-16,14 6 0 16,26 1-15-16,30-4-2 15,31-5-1-15,27-7-20 16,50-7-10-16,29-11-30 15,9-14-82-15,-3 0-78 16</inkml:trace>
  <inkml:trace contextRef="#ctx0" brushRef="#br0" timeOffset="-203731.9">28339 11870 37 0,'0'0'198'0,"0"0"-99"16,-127-11-44-16,35 39 17 0,-11 11-19 15,-3 10-20-15,12-3 7 16,16-1-33-16,20-4 0 15,22-7 12-15,20-6-19 16,16-6 0-16,0-6-6 16,33-6-36-16,22-10 9 15,24 0-41-15,15-20-130 16,3-13-52-16</inkml:trace>
  <inkml:trace contextRef="#ctx0" brushRef="#br0" timeOffset="-203568.96">28184 12051 81 0,'0'0'157'15,"-164"42"-53"-15,73-13-57 16,9 3-15-16,16-4 0 0,21-4-12 16,18-4 14-16,13-8-16 15,14-1-17-15,0-2-1 16,23-7-8-16,29-2-10 16,20-9-41-16,16-24-95 15,8-16-20-15,-2-9 61 16</inkml:trace>
  <inkml:trace contextRef="#ctx0" brushRef="#br0" timeOffset="-202887.97">28348 11966 61 0,'0'0'128'0,"0"0"-63"16,-87 88 44-16,16-24-2 15,-7 7-53-15,1 0-25 16,13-4-2-16,19-9 10 0,19-13-32 16,22-13 2-16,4-10-8 15,25-12 4 1,19-10-3-16,14 0 0 0,9-22-49 15,6-15-13-15,3-15 17 16,-6-8 2-16,-6-2-30 16,-13 5-36-16,-20 17 109 15,-22 14 33-15,-16 20 41 16,-53 6-35-16,-38 19-12 16,-25 19 45-16,-8 9 14 15,13 4-51-15,24 1-21 16,30-6 1-16,27-14-12 15,23-9-6-15,14-15 3 0,9-8 0 16,24 0 6 0,15-18-6-16,5-19-7 0,-2-8 6 15,-1-11-19-15,-7-4 17 16,-6 0 1-16,-13 9-7 16,-9 17 9-16,-15 16 0 15,0 14 32-15,-27 4-22 16,-19 6-8-16,-15 20-2 15,-5 11 0-15,3 2 2 16,8-1-9-16,13 0 7 16,14-9 0-16,14-7-4 15,14-12-30-15,7-4 6 16,27-6-22-16,16-13 21 16,12-24-53-16,0-18 21 15,-7-15-4-15,-10-12 22 0,-12-11-16 16,-11 3 3-16,-14 16 36 15,-8 25 20-15,-12 25 127 16,-28 24-37-16,-20 10-64 16,-18 39 12-16,-8 22-20 15,-2 13 14-15,10 5-19 16,17-12-5-16,18-8 9 16,19-13-17-16,18-11 2 15,6-8-7-15,23-14 9 16,24-12-4-16,23-11 0 15,24-11-22-15,13-26 6 16,3-18-41-16,-7-15-61 0,-9-17 0 16,-9-13 6-16</inkml:trace>
  <inkml:trace contextRef="#ctx0" brushRef="#br0" timeOffset="-202470.64">28336 11629 91 0,'0'0'120'0,"-125"7"31"15,34 31-91-15,-12 23-32 16,-8 16 4-16,4 15-20 15,4 3 2-15,12 4 3 16,21-3-13-16,25-10 25 16,23-6-27-16,22-17 10 15,12-15-10-15,29-17 1 16,15-17 2-16,17-14 1 16,13-9 28-16,11-28-11 0,6-16-23 15,4-11-37 1,-5-12-6-16,-9-11-69 0,-19-7-9 15,-20-4-18-15,-27 1 75 16,-26 8-34-16,-10 18 98 16,-43 19 69-16,-27 34 67 15,-21 18-17-15,-19 30-34 16,-13 34-55-16,1 18-11 16,7 12 8-16,18 3-24 15,26-8 7-15,24-10-7 16,27-14 3-16,24-17-12 15,10-14 2-15,44-16 4 0,29-18 0 16,32-7 0 0,24-34-4-16,15-11-22 0,2-18-23 15,-9-13 4-15,-18-9-78 16,-29-8 17-16,-28 3-25 16</inkml:trace>
  <inkml:trace contextRef="#ctx0" brushRef="#br0" timeOffset="-202378.17">28458 11629 85 0,'-80'0'79'0,"-25"30"87"15,-15 23-137-15,-9 19-16 16,5 8-13-16,10-5-15 16,18-7-60-16,21-16-70 15,19-20 21-15</inkml:trace>
  <inkml:trace contextRef="#ctx0" brushRef="#br0" timeOffset="-194614.02">27708 11751 16 0,'0'0'8'16,"0"0"12"-16,0 0 78 16,0 0-32-16,0 0-58 15,0 0 17-15,0 0-4 0,122 50 21 16,-64-23-12 0,16 9-7-16,23 1 4 0,20 5-7 15,13 4-16-15,10-3-4 16,-10-8 8-16,-22-5-8 15,-29-10 4-15,-37-7-1 16,-25-9-6-16,-17-4-1 16,-28 0 4-16,-32-2 17 15,-25-13-15-15,-15 1 4 16,-6 0-6-16,-2-2 0 16,4 2 6-16,7-1-6 15,14 5 0-15,17 1 5 16,20 2-3-16,23 3 29 15,19 4-28-15,21 0-3 16,53 7-14-16,52 16 12 0,45 8 2 16,36 3-13-1,14 4-27-15,-13-5-74 0,-27-7-65 16,-42-9 53-16,-50-8 126 16,-48-9 26-16,-37 0 59 15,-42 0-57-15,-44-14-14 16,-35-7 0-16,-19-3 42 15,-11-5 15-15,1 2 25 16,9 0-49-16,10 3-23 16,11 0-18-16,18 4-1 15,19 2-1-15,24 4-4 16,23 0 0-16,18 8 22 0,15 3-21 16,3 3-1-16,14 0-14 15,26 0-18-15,14 0 28 16,12 0-16-16,5 0-20 15,-9-3 7-15,-13-6-4 16,-16 3 37-16,-19-1 4 16,-14-2 12-16,0-3 47 15,-21-4-55-15,-15-3 1 16,-10-3-7-16,-6 1 1 16,-2 6-1-16,6 2-2 15,12 9 6-15,9 4-6 16,10 0 0-16,11 14-2 15,6 10-5-15,29 6 5 16,42 2-3-16,34 3 5 16,30 1 11-16,15-6-11 0,4-1-17 15,-8-8-41-15,-17-10 21 16,-25-6 3-16,-29-5 23 16,-33 0 11-16,-29 0 32 15,-17 0-27-15,-54 0 18 16,-40-9-19-16,-36 2-4 15,-20-3-7-15,-1 2 7 16,5 3 5-16,15 4 8 16,22 1 12-16,19 0 3 15,31 17-17-15,27 7 1 0,23 4-12 16,13 5 0 0,21 2-4-16,31 0-39 0,24 1 22 15,21-5-7-15,10-3-2 16,-5-6-9-16,-19-6-91 15,-28-8 130-15,-30 1 61 16,-25-5-48-16,-45 1-9 16,-34-1 36-16,-29 0-16 15,-8-2 2-15,4 1 8 16,21 0 34-16,30 1-8 16,28 5-20-16,23 5-17 15,10 10-22-15,12 8-1 16,29 5 1-16,22 2 4 15,19 0-5-15,15-8 0 16,1-6-41-16,0-11 1 0,-11-8 25 16,-12-6-12-16,-20 0 2 15,-29-15-128-15,-26-15 25 16</inkml:trace>
  <inkml:trace contextRef="#ctx0" brushRef="#br0" timeOffset="-193466.7">23924 10903 49 0,'0'0'12'0,"0"0"-10"15,0 0 15-15,0 0 37 16,0 0 9-16,0 0-47 15,0-1 0-15,18 1-16 16,14 6 7-16,9 12-5 0,13 5-2 16,4 1 11-16,4-1-11 15,-3-1-45-15,-8-7 5 16,-6-1 14-16,-8-8 19 16,-15-1 7-16,-10-5 0 15,-12 0 18-15,-12-1 59 16,-25-19-23-16,-14-5-19 15,-14-5 19-15,-10-5 0 16,-10-2-4-16,-4-2-8 16,-7 2-4-16,2-1-12 0,0 5 2 15,6 0-11 1,0 3-14-16,3 2 12 0,0 4-13 16,0 0-2-1,9 7 5-15,4 3 3 0,7 0-8 16,3 0 0-16,6-5 0 15,5-2 1-15,8 3-1 16,14 4 0-16,13 5-3 16,10 6 8-16,6 1-5 15,0-1 0-15,0 1-3 16,0 1-3-16,0 0-3 16,0-1-3-16,0 2 7 15,0 0-16-15,0 0 16 16,0 0-22-16,-9 2-6 15,-5 10 26-15,-8 5 2 16,-5 0-24-16,-1 0-22 16,-2-6-28-16,4-5 31 0,1-2 16 15,1-2-1-15,2 1-14 16,7-1-47-16,11-2 34 16,4 0 6-16</inkml:trace>
  <inkml:trace contextRef="#ctx0" brushRef="#br0" timeOffset="-192881.75">24048 12178 120 0,'0'0'93'0,"0"0"-69"16,0 0 50-16,0 0 50 16,0 0-63-16,0 0-19 15,-67-27-13-15,7 13-14 16,-20-2 17-16,-22-4-16 0,-16-6 12 16,-16-5-1-16,-14-4-18 15,-1-4 9 1,5 1-18-16,11 2 3 0,21 4-6 15,23 3 7-15,21 4-4 16,22 2 0-16,15 4-52 16,13 1-46-16,12-6-112 15</inkml:trace>
  <inkml:trace contextRef="#ctx0" brushRef="#br0" timeOffset="-192528.83">23384 10693 417 0,'0'0'32'0,"-137"44"-27"0,43-10 11 16,-2-1-11 0,4-1-4-16,4-3 22 0,5 2-23 15,8 1 0-15,9 1 4 16,15 2-1-16,23-5-6 15,25 1-22-15,11-7-116 16,39-8-55-16</inkml:trace>
  <inkml:trace contextRef="#ctx0" brushRef="#br0" timeOffset="-192309.16">23675 10930 156 0,'0'0'335'16,"-103"57"-304"-16,23-14-29 0,-17 3-2 16,-3-4 17-16,6-11-4 15,12-4 37-15,16-4-10 16,20-1-40-16,19-2 12 16,18-3-12-16,9 0-29 15,22-5-54-15,29-12-83 16,25 0-119-16</inkml:trace>
  <inkml:trace contextRef="#ctx0" brushRef="#br0" timeOffset="-192100.9">23963 11015 326 0,'0'0'104'0,"-147"53"-56"15,34-13-43-15,-14 1 6 16,-11-1 0-16,-7-3 38 15,5 6 14-15,4 0-44 16,21 1-10-16,29-3 6 16,31-5-11-16,32-1-3 15,23-4-1-15,30-1-48 16,36-8-42-16,25-16-95 16</inkml:trace>
  <inkml:trace contextRef="#ctx0" brushRef="#br0" timeOffset="-191903.03">23851 11401 343 0,'0'0'73'0,"-162"72"-44"0,63-31-24 16,4-11-3-16,13-6 6 16,18-6 60-16,14-1-19 15,12 2-34-15,11-2-15 16,13-1-9-16,14-2-43 15,2-1-26-15,37-9-60 16,23-4-53-16</inkml:trace>
  <inkml:trace contextRef="#ctx0" brushRef="#br0" timeOffset="-191733.62">23875 11599 336 0,'0'0'151'15,"-112"38"-122"-15,30-11-27 16,-1-6 8-16,2-4-9 15,8-3 50-15,12 0 12 16,11 2-42-16,13 3-14 16,15 0-7-16,19 4-6 15,9-5-97-15,40-8-36 16,20-10-125-16</inkml:trace>
  <inkml:trace contextRef="#ctx0" brushRef="#br0" timeOffset="-191606.03">23645 11844 44 0,'0'0'388'0,"-137"53"-319"16,53-21-50-16,1-5-7 0,10-3-3 16,13-6 54-16,19 2-26 15,17 3-37-15,16-2-38 16,8-8-177-16</inkml:trace>
  <inkml:trace contextRef="#ctx0" brushRef="#br0" timeOffset="-190885.92">27951 11688 26 0,'0'0'72'0,"0"0"24"15,0 0-23-15,-90 0-21 16,56 10-9-16,-1 1-21 16,5 1-3-16,0 4-9 15,1 11-8-15,-2 11 5 16,-3 13-6-16,4 1 2 15,9-1 1-15,9-9-4 16,12-6-33-16,6-14-56 0,21-11-20 16,9-9-60-16</inkml:trace>
  <inkml:trace contextRef="#ctx0" brushRef="#br0" timeOffset="-190699.8">27878 11891 306 0,'0'0'62'16,"0"0"-59"-16,-95 8 0 16,47 11 18-16,2-4-3 15,8 1-2-15,10-1-6 16,10-3-8-16,12 1-4 0,6 2-5 16,24-1-44-16,31 0-37 15,23-5-99-15</inkml:trace>
  <inkml:trace contextRef="#ctx0" brushRef="#br0" timeOffset="-190516.65">28260 12160 212 0,'0'0'114'16,"-175"83"-74"-16,74-41-27 16,1-5-2-16,9-4 59 15,15-3-10-15,16-3-13 16,15 1-41-16,15-6-6 15,16 3-1-15,14-7-51 0,16-6-78 16,35-4-67 0,20-8 34-16</inkml:trace>
  <inkml:trace contextRef="#ctx0" brushRef="#br0" timeOffset="-190345.95">28212 12412 295 0,'0'0'93'16,"0"0"-72"-16,-125 31 15 15,73-15-13-15,4-4 1 16,8-1 18-16,14-2-24 16,11 2-5-16,15 2-13 15,6 0-46-15,37-2-14 0,22-6-53 16,18-5-51 0,10 0-14-16</inkml:trace>
  <inkml:trace contextRef="#ctx0" brushRef="#br0" timeOffset="-190226.93">28924 12429 182 0,'0'0'0'16,"0"0"-56"-16</inkml:trace>
  <inkml:trace contextRef="#ctx0" brushRef="#br0" timeOffset="-189991.05">29156 12111 159 0,'0'0'49'16,"-111"41"6"-16,15 1 71 16,-22 4-55-16,-7 0-23 15,7-5-29-15,15-6 2 16,21-5-4-16,23-5-5 15,20-6-2-15,13-5-10 16,14-3-2-16,12-1 2 16,3-1-65-16,36-4-58 15,22-5-1-15,23 0-139 16</inkml:trace>
  <inkml:trace contextRef="#ctx0" brushRef="#br0" timeOffset="-189818.3">28858 12310 170 0,'0'0'257'16,"-163"36"-197"-16,79-10-47 16,10 2-5-16,18-7 6 15,14-5 16-15,18 2 6 16,9-2-36-16,15 0-2 16,0-2-35-16,36 0-77 15,24-8-63-15,20-6-32 16</inkml:trace>
  <inkml:trace contextRef="#ctx0" brushRef="#br0" timeOffset="-189655.07">28783 12468 356 0,'-89'17'104'0,"-2"9"-83"0,12-2-10 16,16-2-11-16,23-8 43 15,15 0 10-15,16-2-45 16,9 2-8-16,6 3-13 15,30-3-79-15,19-6-43 16,13-8-140-16</inkml:trace>
  <inkml:trace contextRef="#ctx0" brushRef="#br0" timeOffset="-189491.75">28689 12574 338 0,'-80'10'71'0,"3"3"-45"16,9-1-24-16,19-4 0 15,15 2 51-15,16-5-25 16,16 5-28-16,2 0-2 16,33-2-88-16,25-1-5 15,20-7-81-15,13-1 19 16</inkml:trace>
  <inkml:trace contextRef="#ctx0" brushRef="#br0" timeOffset="-189348.02">28942 12612 243 0,'0'0'87'0,"0"0"-73"0,-114 13-2 16,74-3 6-16,3 1 25 16,1 5-12-16,6 2-30 15,12 0-2-15,15 2-25 16,5-9-155-16,35-8-48 16</inkml:trace>
  <inkml:trace contextRef="#ctx0" brushRef="#br0" timeOffset="-189198">28885 12691 345 0,'0'0'94'15,"-119"31"-81"-15,58-11-3 16,5-3-9-16,10-3 2 0,5-2-3 16,6 3 0-16,4-7-49 15,-1-7-156-15</inkml:trace>
  <inkml:trace contextRef="#ctx0" brushRef="#br0" timeOffset="-133420.24">24788 15159 9 0,'0'0'4'0,"0"0"11"16,0 0 17-16,44 84-18 15,-22-72-14-15</inkml:trace>
  <inkml:trace contextRef="#ctx0" brushRef="#br0" timeOffset="-132740.81">24946 15058 131 0,'0'0'88'15,"0"0"-88"-15,0 0-3 16,0 0-1-16,0 0 5 15,0 0-2-15,5-6 0 0,-5 5-12 16,-2 1-3-16,-10-3 16 16,-7 2 42-16,-6-2-6 15,-2 0-32-15,1-1 6 16,2-1 10-16,5 2-7 16,6 3 3-16,2 0-13 15,5 0 2-15,3 0 7 16,-1 0-12-16,-1 9 2 15,-1 10 11-15,-1 7-9 16,4 5-4-16,3 6 10 16,0-2-8-16,9 0 6 15,4-5-5-15,-1-5 1 16,-3-6 2-16,-3-2-4 16,-6-3-1-16,0-3-1 15,0 1 0-15,-19-3 21 0,-4-1 7 16,-7 1-9-16,1-6 10 15,-1-2-19-15,4-1 3 16,3 0-13-16,7 0 2 16,5 3-4-16,6 2 2 15,5 0-66-15,0 0-135 16</inkml:trace>
  <inkml:trace contextRef="#ctx0" brushRef="#br0" timeOffset="-128170.13">28178 15954 179 0,'0'0'0'0,"0"0"-11"15,0 0 11-15,-93 0 0 16,59 2 17-16,-2 3 15 16,5-1-13-16,2 1-7 15,7 1 33-15,10 4-20 16,3 3-17-16,8 3 6 15,1 5 12-15,1 4-24 16,13 0 20-16,-4 2-16 16,-2-2 5-16,-3-3-1 15,-5-5-5-15,0 0 22 16,0-6-24-16,-16-1 23 16,-1-2-8-16,-3-2 0 0,2-2-13 15,4 0-3 1,4-1-2-16,7-3-5 0,3 0-77 15,6 0-65-15</inkml:trace>
  <inkml:trace contextRef="#ctx0" brushRef="#br0" timeOffset="-127985.8">28297 16154 302 0,'0'0'51'0,"0"0"-8"0,54 79-31 16,-41-55-3 0,0-1-9-16,-2-3 4 0,0-5-4 15,3-5-59-15,2-10-75 16</inkml:trace>
  <inkml:trace contextRef="#ctx0" brushRef="#br0" timeOffset="-127810.1">28484 16174 376 0,'0'0'133'16,"0"0"-129"-16,0 0 4 15,-93 7-2-15,65 9 43 16,-3 4-33-16,-2 3-7 16,-2-3-3-16,5 0-6 15,8-2-41-15,10-1-46 0,12-5-92 16,0-5-101-16</inkml:trace>
  <inkml:trace contextRef="#ctx0" brushRef="#br0" timeOffset="-127634.2">28656 16236 118 0,'0'0'30'0,"0"0"-30"0,0 0-87 16,0 0 26-16</inkml:trace>
  <inkml:trace contextRef="#ctx0" brushRef="#br0" timeOffset="-127231.07">28656 16236 312 0</inkml:trace>
  <inkml:trace contextRef="#ctx0" brushRef="#br0" timeOffset="-127058.07">28656 16236 312 0,'-23'-99'96'0,"41"99"-91"0,-2 0 9 15,-4 7 52-15,-2 7-30 16,-7 3-17-16,-3 3 5 15,0 0 6-15,0 1-3 16,-17-1-10-16,-4-2 1 16,-5 1 15-16,-4-3-16 15,4 0 3-15,2-1-8 0,8-5-5 16,8-3-6 0,7 1-1-16,1-1-4 0,17 0-1 15,25-2-16-15,16-3-90 16,7-2-194-16</inkml:trace>
  <inkml:trace contextRef="#ctx0" brushRef="#br0" timeOffset="-125610.68">29231 16340 366 0,'0'0'28'0,"0"0"-28"16,0 0 0-16,0 0 16 15,0 0-16-15,88-6-85 16,-72 6-165-16</inkml:trace>
  <inkml:trace contextRef="#ctx0" brushRef="#br0" timeOffset="-125500.13">29231 16340 66 0,'-22'54'28'0,"22"-48"-27"16,6 0-1-16,12-1 15 15,4-1-15-15</inkml:trace>
  <inkml:trace contextRef="#ctx0" brushRef="#br0" timeOffset="-125327.14">29649 16329 337 0,'0'0'174'0,"0"0"-174"15,0 0 0-15,-49 93 8 16,34-63-8-16,3 4 1 16,6-2-1-16,6-6-103 15,0-13-123-15</inkml:trace>
  <inkml:trace contextRef="#ctx0" brushRef="#br0" timeOffset="-125100.75">29728 16495 123 0,'0'0'144'0,"0"0"-94"0,-34 102-7 15,31-74-31-15,3-8 36 16,0-9 8-16,3-4-4 15,13-7 16-15,5 0 2 16,8-8-18-16,2-16-2 16,-1-11-41-16,-5-9-5 15,-10-4-4-15,-15-4-32 16,-17 2-107-16,-36 7-116 16</inkml:trace>
  <inkml:trace contextRef="#ctx0" brushRef="#br0" timeOffset="-123630.48">23702 15199 189 0,'0'0'2'16,"-31"93"58"-16,13-36-7 0,3-1-27 16,2 0 12-16,3 3-14 15,-1 10 3-15,0 10 8 16,-6 7-2-16,-3 3-11 15,-4-5-10-15,2-9-4 16,5-10-3-16,4-14-5 16,7-11 0-16,6-1-2 15,0-9 9-15,3 0-7 16,19 0 0-16,5-5 1 16,9 0 1-16,6 3-2 15,10-5 0-15,9-2 0 16,11-4 5-16,11-7 17 15,14-6-22-15,15-2 0 0,16 7 52 16,21 2-52 0,13 7 0-16,15 10 20 0,11 6-19 15,12 7 8-15,9 4-3 16,13 3 7-16,8-1 11 16,10 3-24-16,12 0 2 15,7 2 24-15,8 0-19 16,-1 5 6-16,-4 3-9 15,-3 0-1-15,-18 4 3 16,-13-4-3-16,-24-1-3 16,-22-4 3-16,-16-4 0 15,-21-7-3-15,-11-11 20 0,-14-4-20 16,-13-5 0 0,-15-7-3-16,-13-4 2 0,-16-4 0 15,-14-1-10-15,-9 0 7 16,-12-4 4-16,-9-1 0 15,-9 0-4-15,-7-3 8 16,-2 0-4-16,-1 0 12 16,0 0-11-16,0 0 2 15,2 0 0-15,5 0-3 16,4 0-7-16,5 0-9 16,-2 3 4-16,2 1 11 15,1-1-14-15,0 4 15 16,3-1-7-16,-2-1 3 15,4 3 4-15,2 3-12 16,0-2-1-16,1 1 13 0,1 1-4 16,-3 2 4-16,3-4-5 15,-1 2 11-15,5-1-6 16,6 1 1-16,6 3-1 16,0-4-2-16,5 1 2 15,-2 2-7-15,-2 0 7 16,-3-7-4-16,-1 0-2 15,-4-6 11-15,-4 0-5 16,-4 0 0-16,-8 0 0 16,-4-2 0-16,0-8 5 15,-5 0-4-15,2 1 14 16,-1-5-13-16,1-9 2 0,4-6 11 16,1-8-5-16,3-6-1 15,4-7 10-15,1-5-7 16,7-6 7-16,1-3-14 15,4-1-5-15,2 12 0 16,-5 5-11-16,-8 19-42 16,-19 11-43-16,-8 6-104 15</inkml:trace>
  <inkml:trace contextRef="#ctx0" brushRef="#br0" timeOffset="-123036.13">26186 17174 274 0,'0'0'12'16,"0"0"35"-16,-42 89-4 16,20-51-24-16,-3 1-5 15,2-3-4-15,1-2-10 16,7-8-4-16,12-8-66 15,3-11-64-15,10-7-77 16</inkml:trace>
  <inkml:trace contextRef="#ctx0" brushRef="#br0" timeOffset="-122687.19">26413 17183 273 0,'0'0'161'16,"0"0"-117"-16,0 0-8 16,0 0-23-16,0 0 18 15,0 0-9-15,-120 49-6 16,88-22-16-16,11 1 0 16,16 8 0-16,5 0-1 15,11 8 1-15,14-5 0 16,-1-1 7-16,-7-8-6 15,-7-9 0-15,-7-7-1 0,-3-5 0 16,0-5-2 0,0-4 2-16,-13 6 13 0,-17-2 11 15,-9-2 3-15,-2 2-21 16,7-4-5-16,9 4 15 16,9-4-16-16,10 6-7 15,6 5-73-15,9 2-81 16,20-1-206-16</inkml:trace>
  <inkml:trace contextRef="#ctx0" brushRef="#br0" timeOffset="-81665.8">24900 14883 22 0,'0'0'17'16,"0"0"8"-16,0 0-16 15,0 0 2-15,0 0-7 16,0 0 6-16,0 0-4 16,-60-17-4-16,35 17-1 15,-6 0-1-15,-9 4 0 0,-1 5 3 16,-1 0 4 0,5 3 15-16,1 1-14 0,5 6 1 15,0 12 2-15,-1 15 19 16,0 18-4-16,-1 8-4 15,6 7-9-15,7-4-4 16,9-2-6-16,11 2-3 16,0-3-1-16,10 2 0 15,8-8-17-15,3-7-59 16,1-9 59-16,2-11 18 16,4-3 0-16,7-10-6 15,5-5 6-15,5-7-13 16,8-9-38-16,7-5 25 15,6 0-4-15,2-19 1 16</inkml:trace>
  <inkml:trace contextRef="#ctx0" brushRef="#br0" timeOffset="-81522.11">25133 15775 12 0,'0'0'24'0,"101"-80"-3"0,-61 30-10 16,-8-8 18-16,-11-7 9 16,-9-8 3-16,-11-4-7 15,-1-3-6-15,-19-2-24 16,-15 9-4-16,-17 5-17 15,-10 10-13-15,-9 6-1 16,-4 6 24-16,3 9-77 16</inkml:trace>
  <inkml:trace contextRef="#ctx0" brushRef="#br0" timeOffset="-80210.92">28824 15947 37 0,'0'0'35'16,"0"0"-29"-16,0 0 0 15,-103-48 20-15,67 29 19 16,-6 0-21-16,-10-4-2 15,-12 3 8-15,-15 1-22 16,-15 0 1-16,-9 4 13 16,0 2-7-16,7 3 4 15,12 4-4-15,13 6-1 0,12 0 2 16,5 27-12 0,8 15 7-16,3 10-1 0,4 8-9 15,6-2 7-15,3-3-7 16,6-1 2-16,5-7-3 15,2 2-3-15,11-3 3 16,6 3-1-16,5 8-1 16,25 6-3-16,15-2-28 15,17-5-151-15,19-13 156 16,11-8-29-16,8-11 20 16,7-7 0-16,4-11 37 15</inkml:trace>
  <inkml:trace contextRef="#ctx0" brushRef="#br0" timeOffset="-80066.94">28912 16438 7 0,'0'0'27'16,"121"-115"-10"-16,-81 53 17 15,-10-1 3-15,-16-4 0 16,-10 3 12-16,-4-3-29 16,-11 4-20-16,-10 12-2 15,-7 10-18-15,-3 18-105 16</inkml:trace>
  <inkml:trace contextRef="#ctx0" brushRef="#br0" timeOffset="-31713.07">2248 14689 32 0,'0'0'47'0,"0"0"5"16,0 0 29-16,0 0 26 16,-100 26-34-16,73-20-3 15,-3 9-50-15,2 9-19 16,3 16 4-16,1 22 2 16,10 22 0-16,4 21-6 0,10 10 8 15,0 3-9 1,21-10-1-16,10-19-3 15,9-20-8-15,1-20 12 0,-1-12 0 16,3-10-10-16,-4-14-28 16,0-13-1-16,-2-7 35 15,-1-31 3-15,-2-17 2 16,-4-14 25-16,0-16-24 16,-6-7 2-16,-2-1-1 15,-6-3 1-15,-11 7 9 16,-5 3 9-16,-12 6-4 15,-24 9-7-15,-10 12 0 0,-11 10-10 16,-7 13-1-16,3 6-10 16,3 10-16-16,12 12 17 15,13 8-48-15,18 0 43 16,10 23-66-16,5 4-49 16,0-1-65-16</inkml:trace>
  <inkml:trace contextRef="#ctx0" brushRef="#br0" timeOffset="-31429.13">2900 14171 449 0,'0'0'46'0,"-39"113"-46"15,11-18 0-15,1 8 7 16,12 10 0-16,6 11 30 16,6 13-16-16,3 11-8 15,0 7 7-15,0-4-20 16,0-18 3-16,3-20-2 16,15-24-1-16,4-20-8 15,4-13-27-15,8-18-11 16,3-16-36-16,2-22-158 15</inkml:trace>
  <inkml:trace contextRef="#ctx0" brushRef="#br0" timeOffset="-31212.63">3322 14805 358 0,'0'0'63'16,"11"106"-26"-16,0-40-21 16,0-1-10-16,1-8 0 15,1-4 1-15,-4-1-7 16,-1 1 0-16,-5-4-63 16,4-11-132-16,-4-13 24 0</inkml:trace>
  <inkml:trace contextRef="#ctx0" brushRef="#br0" timeOffset="-30949.08">3843 13798 269 0,'0'0'69'0,"131"189"-50"0,-68-20 50 16,-21 28-37 0,-23 8-31-16,-16-16 1 0,-3-20-2 15,-15-24-2-15,-3-23 2 16,-1-21 21-16,5-13-21 16,-5-6-10-16,-2-10-115 15,-6-10-117-15</inkml:trace>
  <inkml:trace contextRef="#ctx0" brushRef="#br0" timeOffset="-19429.16">14292 8758 36 0,'0'0'38'15,"0"0"-3"-15,0 0 15 16,0 0-24-16,0 0-6 15,-100-56 16-15,57 56-21 0,-14 0-5 16,-19 17 10 0,-16 13-20-16,-17 8 0 0,-12 10 9 15,-1 9 4-15,4 8 43 16,6 9 2-16,6 9-41 16,-1 9 11-16,2 12-16 15,4 6 0-15,11 1-12 16,16 1-5-16,16 7 1 15,19-5 4-15,13 3-6 16,13-3 11-16,10-8-5 16,3-7 0-16,13-13-2 15,19-8 1-15,11-12-1 16,9-9-12-16,14-14 11 16,10-14 3-16,10-17 6 0,10-12 2 15,10-14-5-15,4-27 4 16,5-12-7-16,2-10 4 15,0-12-12-15,3-15-8 16,-6-13-23-16,-7-8 21 16,-9-8-9-16,-7-2 8 15,-3-5-10-15,-11-4-8 16,-6-2 20-16,-16-5 6 16,-18 2 11-16,-16 5 20 15,-18 13-20-15,-3 18-45 16,-28 23-32-16,-26 26-26 15</inkml:trace>
  <inkml:trace contextRef="#ctx0" brushRef="#br0" timeOffset="9807.11">23395 8571 19 0,'0'0'66'16,"0"0"-46"-16,0 0 24 0,0 0 2 16,0 0-34-1,0 0 16-15,0 0 0 0,0 0-23 16,0 0 15-16,-4-18 3 16,2 18-23-16,-3 18-2 15,-2 13 2-15,-5 11 29 16,-8 6 16-16,0 7-21 15,0 5 11-15,1 0-28 16,4-1 5-16,3-9-4 16,9-8-4-16,3-4-4 15,0-8 3-15,0-6 2 16,12-9-8-16,3-8 4 16,9-5-1-16,5-2 14 15,9-6-5-15,4-23 1 16,8-15 9-16,1-12-8 15,0-11-6-15,-4-5 22 16,-8-1-20-16,-7 5-7 0,-15 7-5 16,-14 7 5-16,-3 11-13 15,-25 6-3-15,-11 8-7 16,-5 9-8-16,0 6 1 16,7 7 2-16,7 7-20 15,3 0-38-15,2 17 8 16</inkml:trace>
  <inkml:trace contextRef="#ctx0" brushRef="#br0" timeOffset="10127.02">24151 8351 313 0,'0'0'15'16,"-119"93"17"-16,50-20 35 16,10 5-26-16,11 9-3 15,8 9-5-15,10 4-14 16,3-2-8-16,10-11-10 15,7-12-1-15,8-14 0 0,2-12-30 16,0-9-15-16,8-11-10 16,8-7-40-16,7-10 25 15,3-9-58-15</inkml:trace>
  <inkml:trace contextRef="#ctx0" brushRef="#br0" timeOffset="10353.02">24317 8761 205 0,'0'0'81'0,"-30"116"23"0,4-43-65 15,3-5-18-15,3-10-15 16,4-7 0-16,0-4 7 15,2-6-13-15,-1-1-27 16,8-12-128-16,7-14-76 16</inkml:trace>
  <inkml:trace contextRef="#ctx0" brushRef="#br0" timeOffset="10608.13">24929 8513 163 0,'23'90'86'0,"-12"29"7"16,-11 17-57-16,-11-1-14 15,-20-9-5-15,-9-20 7 16,-9-18-24-16,-4-16 0 15,-8-13 4-15,-9-7-4 16,-6-9-50-16,-8-7-90 16,7-11-108-16</inkml:trace>
  <inkml:trace contextRef="#ctx0" brushRef="#br0" timeOffset="20476.95">31019 13411 48 0,'0'0'86'0,"0"0"-36"16,0 0-10-16,-62 91-29 15,58-64 17-15,1 2 7 16,1 2-7-16,2 1-15 16,0 0-3-16,0-6-9 15,2-5-1-15,10-10 0 16,6-3-5-16,7-3 4 15,9-5 1-15,8 0 15 16,6-6-15-16,-2-16-4 16,-1-6-9-16,-8-7 13 0,-5-7 50 15,-7-3-23-15,-8-1-4 16,-7-4-2-16,-10 8 17 16,0 7-10-16,-9 7 2 15,-12 8-27-15,-8 11-6 16,0 8-1-16,-3 1-15 15,6 7-39-15,0 16-36 16,13 1-29-16,4-2-99 16</inkml:trace>
  <inkml:trace contextRef="#ctx0" brushRef="#br0" timeOffset="20794.21">31864 13298 372 0,'0'0'95'0,"0"0"-70"15,0 0-16-15,-102 70-4 16,63-16 34-16,-3 11 2 15,-3 7-16-15,5 2-7 16,6-4-17-16,5-5 1 16,10-6 8-16,5-4-8 15,7-5-1-15,1-8-1 0,6-13-36 16,0-7-12-16,9-15-47 16,12-7-72-16,13-5-56 15</inkml:trace>
  <inkml:trace contextRef="#ctx0" brushRef="#br0" timeOffset="21244.07">31870 13618 220 0,'0'0'156'0,"0"0"-154"16,0 0 7-16,-105 75 38 15,69-44-8-15,1-5-6 0,9-5-21 16,7-7-10-16,9-4 7 15,9-7-9-15,1-3 2 16,0 0 14-16,0 0 18 16,0 0 19-16,19-13-14 15,8-11-34-15,7-4-5 16,2-2-7-16,-2 0-20 16,-2 5 6-16,-8 7 14 15,-12 11 0-15,-7 4 2 16,-5 3-7-16,0 14 0 15,-4 15-3-15,-9 8 15 16,-4-3 11-16,5 0-8 16,3-10 1-16,6-4-2 0,3-9 1 15,0-5 2-15,0-3-4 16,0-3 2-16,11 0 29 16,11-7 10-16,9-16-4 15,4-7-14-15,1-3-21 16,-1-6-3-16,0-3 0 15,-5 2-7-15,-10-1-15 16,-9 5-37-16,-6 2-13 16,-5 4-3-16,0 3-111 15</inkml:trace>
  <inkml:trace contextRef="#ctx0" brushRef="#br0" timeOffset="21490.06">32397 13389 199 0,'0'0'59'0,"0"139"32"16,-12-54-25-16,-15-2-35 16,-11-4-9-16,-6-6 5 15,-8-5-26-15,-2-6 18 16,-2-13-19-16,-4-8 0 15,3-13 6-15,5-8-6 16,6-3-2-16,10-3-51 0,11-6-105 16,11-8-50-1</inkml:trace>
  <inkml:trace contextRef="#ctx0" brushRef="#br0" timeOffset="22053.32">32715 12993 192 0,'-60'-100'59'16,"-11"4"-59"-16,-13 4 60 15,-13 10-39-15,-16 12 10 16,-20 14-7-16,-22 18 15 16,-21 19-16-16,-23 19-11 15,-14 15 16-15,1 32-9 16,9 24 22-16,15 25-29 16,32 17-10-16,26 15 4 15,31 10-6-15,35 9-2 16,28 5-4-16,33 3 5 15,11-4 1-15,40-6 3 16,17-7-3-16,16-14 0 16,14-15-5-16,16-17-17 0,8-22 21 15,12-14 0-15,5-19-1 16,10-16-1-16,11-21 3 16,-3 0 38-16,-5-27-22 15,-6-23 5-15,-9-14-10 16,-8-18-11-16,-10-13-4 15,-16-7 3-15,-20-5 2 16,-14 4-3-16,-18 4-7 16,-13 8-6-16,-12-2 15 15,-8 3-12-15,-14-2 12 16,-1 0 0-16,-19 3-26 16,-23 3-10-16,-14 3-40 0,-12 4-73 15,-7-1-74 1</inkml:trace>
  <inkml:trace contextRef="#ctx0" brushRef="#br0" timeOffset="32031.97">25436 10499 0 0,'0'0'1'0,"0"0"5"0,0 0 0 16,0 0-6-16,0 0 9 15,0 0-6-15,0 0 1 16,0 0 1-16,0 1 0 16,0-1 18-16,0 0 3 15,0 0-5-15,0 0 1 16,0 0-14-16,0 0 6 16,0 0 3-16,0 0-5 15,0 0 13-15,0 0 3 16,0 0-7-16,0 0 2 0,0 0-13 15,0 0 5 1,0 0-5-16,0 0-5 0,0 0 13 16,0 0-8-16,0 0-5 15,0 0 11-15,0 1-15 16,0-1 1-16,0 0 3 16,0 0-5-16,0 0 7 15,0 0-7-15,0 0 2 16,0 0 0-16,0 0-2 15,0 3-2-15,-2 3-2 16,-2 1 4-16,-1 1-2 16,1 2 2-16,1-3 0 15,0 2 4-15,-2-4-2 16,4 2-2-16,-2-4 0 16,3 0 4-16,0-1-3 0,-2-1-1 15,2 0 0-15,0 1 1 16,-1 2 0-16,-2 2-1 15,-2 2 2-15,-2 2 2 16,1 4-2-16,-3 0-1 16,1 1-1-16,0-3 12 15,2 1-11-15,1-4-1 16,-1 2 1-16,2-5 4 16,-2 4-5-16,0-1 0 15,0 3 0-15,-3 0 0 16,1 1 2-16,0-1-2 15,0-2 7-15,2-2-4 0,0 0 1 16,-1-3-4-16,1 2 0 16,-3 2 4-16,1 1-2 15,-4 2 8-15,3 1-1 16,0-3-7-16,2 1 4 16,3-1-6-16,1-5 0 15,1 3 6-15,1-3-5 16,1-2-1-16,-3 3 0 15,1-3 4-15,0 3-5 16,-1-2 1-16,2-2 0 16,-2 1 1-16,1 0 1 15,2 1-2-15,-1-3 0 16,-2 3 6-16,2-3-8 0,-1 0 2 16,1 1 0-1,1-1-3-15,-2-1 6 0,2 2-3 16,0-2 0-16,-1 0 6 15,1 0-9-15,0 0 3 16,0 0 0-16,0 0-4 16,0 0 5-16,0 2-1 15,0 0 0-15,-2-1 3 16,2-1-3-16,0 0 0 16,-1 0 0-16,1 0-1 15,0 0 2-15,0 0-1 16,-2 0 0-16,1 0-7 0,1 0 3 15,-2 2 0-15,1-2 4 16,-2 4 1-16,1-3 3 16,1 0-2-16,1-1-2 15,0 0 2-15,0 0 0 16,0 0-2-16,0 0 0 16,0 0 1-16,0 0 2 15,0 0 0-15,0 0 6 16,-2 0-8-16,2-2-2 15,0-9-8-15,0 0 9 16,0-1 6-16,0-1-4 16,-1-1-2-16,-1 1 1 0,-2 2 1 15,2 3 0-15,1 1-2 16,-1 3 0-16,2 2 3 16,-1 1 0-16,1-2-3 15,0 2 3-15,0 1 1 16,0 0 4-16,0 0-5 15,0 0-1-15,0-2 9 16,0 2-8-16,0 0-1 16,0 0 4-16,0-1-4 15,0-4 15-15,0-3-17 16,0 2 1-16,0 0-1 16,0-2 2-16,0 1-2 15,0 4 0-15,0 0 6 0,0 2-11 16,0 1 5-1,0 0 0-15,0 0-6 0,0 0-2 16,0 0 2-16,0 0-5 16,0 0-6-16,0 1 15 15,0 5 2-15,0 2 0 16,0-1-2-16,0 5 5 16,0 1-3-16,0-1 0 15,0 2 2-15,0-1-4 16,0-2 2-16,0 2 0 15,0-1-1-15,0 2 6 16,0 0-5-16,0 2 0 16,0-1 4-16,0-1-7 15,0-3 3-15,0-1 0 16,0-3-3-16,0-3 6 0,0-2-3 16,0-1 0-16,0-1 3 15,0 2-4-15,0-2 1 16,0 0 0-16,0 0-3 15,0 0 4-15,0 0-1 16,0 1 0-16,0-1 4 16,0 0-2-16,0 0-2 15,0 0 0-15,0 0 8 16,0 0-6-16,0 0 6 16,0 0 8-16,0 0-13 15,0 0 12-15,0 0-15 16,0 0 0-16,0 0 7 0,0 0-1 15,0 0-5-15,0 0 5 16,0 0-5-16,0 0 13 16,3 0-8-16,9-10-5 15,3-3-1-15,10 0-5 16,5 0 5-16,6-1-58 16,0 1-132-16</inkml:trace>
  <inkml:trace contextRef="#ctx0" brushRef="#br0" timeOffset="35184.08">7140 16286 9 0,'0'0'53'0,"0"0"-4"15,0 0 19 1,0 0-2-16,0 0-30 0,0 0 13 15,0 0-14-15,0 0-8 16,-2-11 1-16,2 6-8 16,8-1 9-16,11-1-24 15,4 2 20-15,4 4-16 16,-5 1-9-16,3 0 4 16,-8 0-4-16,-2 8 0 15,-8 6-4-15,-4 1 4 16,-3 6 3-16,0 2-3 15,-22 5 0-15,-2 5 10 16,-8-1-9-16,6-2 1 16,0-2 0-16,9-7 3 15,6-1-8-15,8-3 3 0,3-2-3 16,0 3 3-16,19-2-9 16,2 1 9-16,-1-2 0 15,-4-4 3-15,-4-1-1 16,-3-1-2-16,-3-2 0 15,-4 1 7-15,-2 0 0 16,0 2 12-16,0 2 1 16,-11 1-11-16,0 0 10 15,-3 0-17-15,2-4 1 16,-3 0 3-16,7 0-6 16,1-3-2-16,2 4-33 15,4-3-55-15,1-5-76 0,0-2-142 16</inkml:trace>
  <inkml:trace contextRef="#ctx0" brushRef="#br0" timeOffset="35558.33">7519 16301 305 0,'0'0'38'0,"0"0"-15"16,-9 104-2-16,3-57 6 0,6-4-7 16,0-1 0-16,0-9-16 15,9-9-3-15,6-7 6 16,3-8-8-16,1-9 1 16,2 0-15-16,3-16-22 15,4-16-38-15,-2-3 5 16,-7-3 70-16,-4 8 18 15,-6 13 49-15,-6 7-5 16,-3 10 1-16,0 0-6 16,0 9-57-16,0 17 0 15,0 8 24-15,0 6-10 16,0-3-7-16,0-2 1 16,3-2-8-16,4 1 0 0,2-7-48 15,0 0-83 1,3-10-71-16</inkml:trace>
  <inkml:trace contextRef="#ctx0" brushRef="#br0" timeOffset="36384.26">8660 16267 263 0,'0'0'125'0,"0"0"-87"15,0 0-35-15,0 0 56 16,0 0-28-16,0 0 2 16,0 0 4-16,75-60-36 15,-65 58 23-15,1 2-22 16,2 0-2-16,-1 14-3 15,-1 8-4-15,-6 3 7 16,-5-1 11-16,0 3-5 16,0 1 7-16,-8 0 1 15,-7 1 1-15,-6 5-7 16,0-2 18-16,0-3-17 16,3-4 4-16,9-7-9 0,3-9 8 15,5-6-12-15,1-1 0 16,0-1-4-16,0 0 8 15,7 0-4 1,11-1 0-16,8 0-1 0,9 0-13 16,4-13-41-16,6-11-53 15,1-10-44-15,-6-4-136 16</inkml:trace>
  <inkml:trace contextRef="#ctx0" brushRef="#br0" timeOffset="36750.15">9208 16106 332 0,'0'0'57'0,"0"0"-51"15,0 0 2-15,0 0 34 16,0 0-5-16,0 0-18 16,49 61 2-16,-49-46 3 15,0 4-7-15,-13 5-4 16,-11 1-2-16,3 0 3 15,-3-2-13-15,15-3 1 16,2-1 4-16,7 0-6 16,0 0-4-16,0 0 0 15,5 1 8-15,3 0 0 16,-2 2-4-16,0-1 1 16,-3-1-1-16,-3 1 2 15,0-5 1-15,0-2 32 0,0-5-21 16,0 2 9-1,0 0 0-15,-9-2-12 0,-3 1 6 16,-1 0-15-16,-1-1-2 16,1-4-34-16,5-4-129 15,2-1-197-15</inkml:trace>
  <inkml:trace contextRef="#ctx0" brushRef="#br0" timeOffset="37419.92">10439 15999 396 0,'0'0'158'16,"0"0"-130"-16,0 0-28 15,0 0 0-15,0 0 31 16,10 117-2-16,-8-72 1 16,-2 5-10-16,0-1-19 15,-3 2 8-15,-6 1-9 16,-2-3-17-16,4-4-45 16,7-9-40-16,0-18-41 15,0-17-97-15</inkml:trace>
  <inkml:trace contextRef="#ctx0" brushRef="#br0" timeOffset="37674.18">10749 16064 311 0,'0'0'89'16,"0"0"-80"-16,0 0 42 15,0 0-11-15,0 0-13 16,0 0 8-16,57 81-8 15,-57-52 16-15,-11-2-25 16,-4 1 11-16,0-1-8 0,1-2 0 16,6-4 3-16,8-1-24 15,0-6 1-15,22-7 1 16,14-7 5-16,14 0-14 16,8-9-40-16,4-10-85 15,0-6-130-15</inkml:trace>
  <inkml:trace contextRef="#ctx0" brushRef="#br0" timeOffset="38080.12">11956 15997 302 0,'0'0'28'15,"0"0"55"-15,22 104-20 16,-20-68-12-16,-2-1-31 16,0 0-1-16,0-2-16 15,0-1-3-15,0-6 0 16,0-6-48-16,0-8-36 15,3-12-134-15</inkml:trace>
  <inkml:trace contextRef="#ctx0" brushRef="#br0" timeOffset="38367.92">12277 15943 404 0,'0'0'121'0,"0"0"-118"15,-45 101-2-15,33-54 25 16,2-5-14-16,7 0 2 16,3-5 12-16,0-9-25 15,10-8 2-15,7-11-3 16,5-9 6-16,8 0 22 16,4-26-1-16,3-6-17 15,-4-9-3-15,-7-4-7 16,-13-5 0-16,-13 0 3 15,0 0 2-15,-21 8-10 16,-12 13-16-16,-10 14-30 0,-2 12-35 16,-2 3-212-16</inkml:trace>
  <inkml:trace contextRef="#ctx0" brushRef="#br0" timeOffset="39206.14">14006 15668 333 0,'0'0'76'16,"0"0"-66"-16,0 0-2 15,0 0-3-15,-96 46 3 16,56-26-2-16,6-2 0 16,9 0-2-16,8-2 5 15,8 2-6-15,9 5 7 16,0 1-9-16,17 4 2 15,11 0 1-15,2-1-3 16,1-2 3-16,-6-5-4 0,-8-3 1 16,-7-8 10-16,-8-4-6 15,-2 2 8-15,-6 5 10 16,-21 2 8-16,-8 4 14 16,-3-1-34-16,4 1-7 15,10-3-3-15,9-1-1 16,9-5-55-16,6-2-51 15,0-7-285-15</inkml:trace>
  <inkml:trace contextRef="#ctx0" brushRef="#br0" timeOffset="39602.14">14744 15292 320 0,'0'0'134'15,"0"0"-112"-15,0 0-6 0,97 52 12 16,-61 1 18 0,0 15-6-16,-5 16 20 0,-5 5-34 15,-12 2-16-15,-11-6 6 16,-3-6-16-16,0-7 4 16,-14-4 0-16,3-3 0 15,4-6-1-15,3-5-3 16,-1-6-6-16,2-6-59 15,-9-7-12-15,-7-11-75 16,-10-11-175-16,-7-13 269 16</inkml:trace>
  <inkml:trace contextRef="#ctx0" brushRef="#br0" timeOffset="40547.07">6867 16019 30 0,'0'0'71'0,"0"0"23"16,0 0 15-16,0 0-3 16,0 0-42-16,0 0-51 15,12-40-8-15,-48 40 4 16,-9 4 6-16,-8 15-6 16,-4 5 1-16,5 0-13 15,4 2 5-15,2-1-2 16,10-1 11-16,6-5-7 15,5 2-2-15,10-2-2 16,4 4 7-16,1 3-13 16,4 10 6-16,6 12 0 15,0 28-3-15,0 24 13 16,16 20-10-16,1 12 26 0,-1-2-23 16,-1-11 13-1,1-16-13-15,-2-17 5 0,2-11-8 16,-1-10 5-16,0-8 6 15,2-8-6-15,-3-12-3 16,-3-11-2-16,0-8 0 16,-3-6 0-16,-2-5-1 15,3-6 1-15,9-1 0 16,12 0-3-16,15-20 3 16,16-7-49-16,18-1-87 15,2 0-119-15</inkml:trace>
  <inkml:trace contextRef="#ctx0" brushRef="#br0" timeOffset="42834.9">7394 14929 93 0,'0'0'156'0,"0"0"-91"15,0 0-59-15,0 0 20 16,0 0 5-16,-96 95 24 16,77-29-20-16,2 9-28 15,4-1 11-15,7-4-16 0,6-15-1 16,0-14-1-16,16-13 1 15,7-10-1-15,5-8 0 16,1-10-3-16,0 0 3 16,4-20 28-16,2-16-2 15,-4-11 7-15,-4-3-20 16,-8-7 1-16,-13 2 8 16,-6-2-6-16,-3 5 11 15,-24 9-27-15,-7 10 1 16,-8 11-7-16,-7 16-25 15,-2 6-86-15,3 5-72 16</inkml:trace>
  <inkml:trace contextRef="#ctx0" brushRef="#br0" timeOffset="43458">8720 14825 368 0,'0'0'115'0,"0"0"-86"16,0 0-28-16,0 0 26 0,0 0 22 16,34 96 11-1,-22-59-50-15,-4 3-3 0,-5 6-6 16,0 7-1-16,-2 2-57 15,4-7-143-15</inkml:trace>
  <inkml:trace contextRef="#ctx0" brushRef="#br0" timeOffset="44066.02">10321 14608 228 0,'0'0'174'0,"0"0"-100"15,0 0-71-15,94-27 36 16,-69 27-36-16,-6 10 3 15,-11 5 13-15,-5 8-9 0,-3 3 11 16,-8 6 27 0,-15 2-8-16,-4 2 1 0,3-2-29 15,4-3 6-15,7-5-4 16,10-1-14-16,3-3 0 16,15-2-3-16,19-6-4 15,16-2 0-15,9-10-95 16,3-2-106-16</inkml:trace>
  <inkml:trace contextRef="#ctx0" brushRef="#br0" timeOffset="44597.07">11896 14403 269 0,'0'0'200'16,"0"0"-162"-1,0 0-38-15,0 0-1 0,0 0 1 16,0 0 8-16,70 76 22 16,-70-50-2-16,-14-1-24 15,-10 4 9-15,-9 4 11 16,3 0-21-16,9 0 2 15,11-2-5-15,10-1 1 16,6 1-9-16,18-1 8 16,4-3-4-16,-3-2-4 15,-4-7 16-15,-9-5-8 16,-4-2 1-16,-5-1-1 16,-3-3 23-16,0 2-11 0,-2 0 2 15,-18 3 19 1,-5 5-29-16,-2 0 9 0,2-1-13 15,10 1-61-15,5-4-100 16,8-5-327-16</inkml:trace>
  <inkml:trace contextRef="#ctx0" brushRef="#br0" timeOffset="45580.25">13818 14286 466 0,'0'0'50'16,"0"0"-40"-16,0 0 5 15,-15 117 4-15,4-79 7 16,4 0-17-16,5-7-7 16,2-4 3-16,0-11-5 15,2-1 0-15,10-8-5 16,7-7 11-16,4 0-2 15,8-10 5-15,2-10-8 0,-1-4 5 16,-7 8-6-16,-9 3 2 16,-7 10 36-16,-7 3 2 15,-1 0-18-15,-1 4-22 16,0 19 2-16,0 14 9 16,-1 6-8-16,-12 6-2 15,-1 1 9-15,0 2-10 16,-2 3-35-16,7-3-66 15,0-9-165-15</inkml:trace>
  <inkml:trace contextRef="#ctx0" brushRef="#br0" timeOffset="50351.87">15929 14608 11 0,'0'0'32'0,"0"0"3"15,0 0 12-15,0 0-41 16,0 0-1-16,0 0-5 15,0 0 3-15,0 0-1 16,27-10-2-16,-27 10 3 16,0 0 14-16,0 0 14 15,-5 0 14-15,-11 6 55 16,-4 5-62-16,0 3-10 16,-1 1-5-16,3 4-6 15,-3 2 12-15,1 3-23 16,-5 8 3-16,-2 5 4 15,-9 11-13-15,-5 3 11 0,-7 5-11 16,-4 0 0-16,4-3 1 16,0-6-1-16,6 1 0 15,1-11 0-15,1-3 4 16,1-5-4-16,-4-7 0 16,1 1 3-16,-6-5-1 15,2 2 1-15,-2-3 0 16,3-2 4-16,2-1-7 15,6-1 12-15,5-2-12 16,7-2 0-16,7 0 3 0,9-4 2 16,0-2-5-1,6 0 0-15,2-3 1 0,-1 1-2 16,2-1 1-16,-1 0 0 16,1 0 2-16,0 0 3 15,0 0-5-15,0 0 0 16,0 0 4-16,0 0-9 15,0 0-36-15,0 0-44 16,7 0-45-16,6 0-25 16</inkml:trace>
  <inkml:trace contextRef="#ctx0" brushRef="#br0" timeOffset="50906.48">14987 15155 28 0,'0'0'42'16,"0"0"-14"-16,0 0-4 16,0 0-1-16,0 0-17 15,0 0 30-15,0 0-11 0,0 0-13 16,0 0-1-16,0 0-9 16,0 0 8-16,0 0-7 15,0 0-2-15,0 8 23 16,-3 2-5-16,-1 3-9 15,-2 1-2-15,0 0 10 16,0-1 3-16,0-1-2 16,-1 0-13-16,2-1 22 15,-1-1-15-15,2 4-4 16,-1 2 6-16,1 3-13 16,-3 3 10-16,2-1-2 15,-1-1-8-15,0 3 17 0,1-8-17 16,1-4 3-1,1-4 9-15,2-4-14 0,1-1 6 16,0-2 2-16,0 0-5 16,0 0 14-16,1 0-17 15,23 0 0-15,14 0 4 16,11 0-4-16,4 0-104 16,-3 0-60-16</inkml:trace>
  <inkml:trace contextRef="#ctx0" brushRef="#br0" timeOffset="55876.1">16690 14382 101 0,'0'0'44'16,"0"0"18"-16,0 0-44 16,0 0 21-16,0 0-8 15,0 0-12-15,0 0-9 16,0-14-10-16,0 28-11 16,1 15 11-16,1 11 11 0,-2 6 41 15,0 2-12 1,0-1-23-16,0-7 9 0,0-7-23 15,0-3 0-15,0-6 6 16,0-3-9-16,0-4-27 16,-2-4-87-16,-1-5-21 15,0-2 3-15</inkml:trace>
  <inkml:trace contextRef="#ctx0" brushRef="#br0" timeOffset="56658.21">16600 14413 226 0,'0'0'94'0,"0"0"-42"15,0 0-42-15,0 0 12 16,0 0 37-16,82-43-34 15,-55 43 0-15,-3 0-14 16,0 23-11-16,-5 5 12 16,-7 4-7-16,-7 4 1 15,-5-2 19-15,-3 2-11 16,-19 0 18-16,-6 1 0 16,-7-5-19-16,-2-1 11 15,1-3-15-15,3-5 4 16,9-6-5-16,9-3-4 0,6-4-4 15,9-3 0-15,0 3 2 16,4 1-10-16,22-4 8 16,13-2 0-16,12-5-3 15,10 0-1-15,9-2-76 16,1-15-50-16,-2-2-55 16,-5-4-91-16</inkml:trace>
  <inkml:trace contextRef="#ctx0" brushRef="#br0" timeOffset="56967.21">17233 14440 235 0,'0'0'162'0,"0"0"-117"15,-90 15 20-15,44 22 2 16,1 10-32-16,4 5 7 16,8-2-28-16,13 1-6 15,10-2-4-15,9-4-1 16,1-6-3-16,0-5 1 15,14-6 8-15,5-8-18 16,3-11 7-16,6-9 2 16,6 0-1-16,5-25 5 15,3-9 1-15,-2-8 10 16,-2-5-11-16,-7-6 9 16,-6-1-10-16,-10 1-1 15,-11 2 6-15,-4 3-8 0,-17 8-1 16,-18 12-23-16,-12 18-46 15,-4 10-79-15,-4 7-244 16</inkml:trace>
  <inkml:trace contextRef="#ctx0" brushRef="#br0" timeOffset="57600.57">16669 15179 368 0,'0'0'137'0,"0"0"-117"16,0 0-10-16,0 0 49 15,118-9 6-15,-48 4-44 16,6-3-14-16,0-4 2 16,-3-2-3-16,-9-1-5 15,-9-1 0-15,-11 2-1 16,-14 3-24-16,-14 5-12 16,-10 3 29-16,-9 3-19 15,-42 5-39-15,-25 25 10 16,-25 12-4-16,-13 2-30 15,-1-1 50-15,8-5 37 16,14-10 2-16,17-4 19 16,24-7 28-16,19-4-6 0,20 1-10 15,7-1-31-15,16-3 6 16,27-2 28-16,17-6 32 16,18-2-23-16,11-8-42 15,8-16 5-15,3-3 4 16,-3-3-5-16,-10 0-5 15,-10 3-17-15,-14 6-22 16,-17 7-62-16,-16 8-101 16</inkml:trace>
  <inkml:trace contextRef="#ctx0" brushRef="#br0" timeOffset="63219.6">9111 18416 19 0,'0'0'118'0,"0"0"-99"16,0 0 29-16,0 0 18 15,0 0-6-15,0 0 6 16,0 0-35-16,0-69-9 15,0 63 9-15,-2-6-22 16,-1 0 22-16,0 0-17 16,-2-8-9-16,3 0 5 15,-1-10-4-15,2 1 2 16,-1-5 3-16,-1-7-8 0,3-3-1 16,0-5-2-1,0-1 0-15,-3-2-3 0,-2 1 8 16,-5 1-5-16,1-5 4 15,-1 1-4-15,-2-2 0 16,1 2 0-16,2 6 2 16,0 4 1-16,2 3-3 15,1 5 0-15,0 3-1 16,1 4 7-16,2 2-9 16,-1 3 3-16,0 3 0 15,-2 2 1-15,0 2-1 16,-2 2 0-16,2 1-1 15,-3 1 8-15,5 3-7 0,-1 3 0 16,2 4 4 0,3 2 0-16,0-1-4 0,0 2 0 15,0 0 0-15,0 0-1 16,0 0 1-16,0 0 0 16,0-1 0-16,0-2-4 15,0-3 4-15,0-1 0 16,0-2 2-16,0-2 1 15,0-1 0-15,0-3-3 16,0-4 1-16,0-2-2 16,0 0 4-16,3 0-3 15,2 7 0-15,-2 5 2 0,-2 2-4 16,1 6 2 0,-2-2 0-16,0 3-6 15,0 0 7-15,0-2-1 0,0 2 3 16,0 0 1-16,0 0-2 15,0 0-2-15,0 0 0 16,0 0 7-16,0 0-7 16,-5 0 0-16,-8 10-4 15,-8 2 4-15,2 5 0 16,-1 1-2-16,1 1 2 16,2 7-2-16,4 0 2 15,4-1 0-15,3-4-2 16,3-6 6-16,1-5-8 15,2-5 4-15,0-5-1 16,0 0-1-16,0 0 2 0,0 0-1 16,0 0-1-16,0 0 4 15,5-15-2-15,7-6 6 16,3-4-1-16,0-3-3 16,1 1 2-16,4 2-1 15,5 4-3-15,5 5-1 16,3 10-6-16,4 6 7 15,3 19-39-15,-3 11-61 16,-4 4-234-16</inkml:trace>
  <inkml:trace contextRef="#ctx0" brushRef="#br0" timeOffset="64952.21">9145 15815 17 0,'0'0'47'16,"-127"0"-14"-16,57 0-12 0,-1 1 16 16,-1 11 20-16,8 3 13 15,6 7-45-15,9 12 7 16,4 6 10-16,4 13-14 16,1 10-20-16,1 7 4 15,5 2 4-15,6-2-15 16,10 5 15-16,15 8-10 15,3 7 12-15,34 13 25 16,17 1-28-16,10-3 2 16,12-6-9-16,5-14-5 15,-5-16 1-15,3-16-4 16,-9-16 0-16,-1-11-4 0,-5-13 13 16,-3-9-14-16,-1 0 10 15,1-21-4-15,7-20 11 16,7-14-7-16,0-12 0 15,1-8-2-15,-12-7 1 16,-13-9-1-16,-7-7-3 16,-12-8 1-16,-13-1-7 15,-13 2-2-15,-3 7-6 16,-18 10 13-16,-22 4-3 16,-14 13-5-16,-14 6-11 15,-13 4-19-15,-8 9-15 16,-5 14 15-16,3 14-147 15,7 22-49-15</inkml:trace>
  <inkml:trace contextRef="#ctx0" brushRef="#br0" timeOffset="70297.28">9573 18186 28 0,'0'0'54'0,"0"0"-16"15,0 0-20-15,0 0-5 16,0 0-10-16,0 0-1 16,0 0 2-16,0 0-3 15,0 0 1-15,0 0-2 16,0 0 4-16,0 0 3 15,0 0-1-15,0 0 27 0,0 0-2 16,0 0-12-16,0 0 4 16,0 0-7-16,0 0-7 15,0 0-1-15,0 0-4 16,0 0-4-16,0 0 1 16,0 0 2-16,0 0 3 15,0 0 0-15,0 0-3 16,0 0 10-16,0 0-12 15,0 0 1-15,0 0-1 16,0 0 0-16,0 0 2 16,0 0-3-16,0 0 0 15,0 0-1-15,0 0 1 0,0 0 0 16,0 0 2 0,0-3-1-16,0 3 4 0,0 0-5 15,0 0 1-15,0-3 17 16,0 2 0-16,0-2-1 15,2-1-8-15,-2-2-5 16,1 0-7-16,2 1 3 16,-1-3 0-16,1 1 5 15,0-2-5-15,4-2 4 16,1 5-4-16,4-2 10 16,7-2-4-16,5 4-6 15,0-3 2-15,1 5 2 16,-1 1-2-16,-2 1 1 15,-5 0-3-15,-2-1-2 16,-5 3 1-16,-2 0 0 0,-4 0-2 16,0 0-1-16,-2 0 4 15,1 0 0-15,-2 13 0 16,1 7 1-16,-2 7 0 16,0 2 3-16,0-5-3 15,-6-1 1-15,-4-4 2 16,2-4 3-16,-1 3 2 15,-1-4-8-15,-1 2 2 16,-1-3-3-16,1-3 1 16,0-1-1-16,5-2 2 15,1-4-2-15,1 1 0 16,3-4 7-16,-1 0-8 0,2 0 1 16,0 0 0-1,0 0-1-15,0 2 1 0,2-1-15 16,11 3 15-16,5-1 0 15,3-2 3-15,1 2-3 16,0 0 0-16,0 4 4 16,-3 0-3-16,-6 3-1 15,1 2 0-15,-8 1-5 16,-3 0 5-16,-3-2 0 16,0 2 3-16,0 3-1 15,-12-3 0-15,-3 1-1 16,-2-4 5-16,-2 0-6 15,-5-4 25-15,-4-3-8 0,0-1-7 16,-2-2 15 0,0 0-25-16,6 0 13 0,3-7-6 15,7 0-3-15,6 0 0 16,3 0-4-16,5 4-7 16,0-1-54-16,19-1-106 15,11-3-41-15</inkml:trace>
  <inkml:trace contextRef="#ctx0" brushRef="#br0" timeOffset="70867.78">10085 17991 264 0,'0'0'142'16,"0"0"-131"-16,0 0-1 16,0 0-7-16,95-31 17 15,-70 31 12-15,0 0-28 16,-4 0 6-16,-6 0-10 15,-5 9-5-15,-6 7-3 16,-4 3 5-16,0 7 3 0,-10 4 15 16,-12 0-9-16,-4 0 12 15,3-1-15-15,6-7-1 16,7-7 2-16,7-2-4 16,3-1 0-16,0 3-2 15,16 0 4-15,9-1-2 16,4-4 0-16,1 3 0 15,-3-3 3-15,-4 7 0 16,-5 0-3-16,-4 2 4 16,-5 1-1-16,-5 0-2 15,-4 0 1-15,0 2 3 16,-12-1 36-16,-6-5-9 0,-4 1-4 16,0-6-1-16,-1-1-16 15,4-2 1-15,-1-4-11 16,5-1 0-16,-4-3 0 15,5 0-1-15,1 0-7 16,3-9-26-16,7-11-45 16,3-10-64-16,0-8-184 15</inkml:trace>
  <inkml:trace contextRef="#ctx0" brushRef="#br0" timeOffset="75759.06">8888 15788 16 0,'0'0'32'15,"0"0"-2"-15,0 0 3 16,0 0-2-16,0 0-14 16,0 0-6-16,0 0 20 15,41-49-3-15,-26 32-19 16,4-4 7-16,5-3-2 15,3-3-9-15,3-1 20 16,2-3-12-16,4-4-3 16,2-1 14-16,-2-1-14 15,1 3 10-15,0-2-1 0,-3 4-16 16,2 1 15 0,-3 0-14-16,1 2 1 0,1 1 3 15,1 4-4-15,-1 2-4 16,-1 5 0-16,1 2 7 15,-2 3-7-15,-2 5 0 16,2-1 0-16,-2 5-1 16,2 1 1-16,-3 2 0 15,1 0 3-15,-4 0 1 16,1 0-5-16,-4 3 1 16,-4 5 0-16,-1 1 4 15,-1 1-2-15,3 2-2 16,0 1 4-16,-2 3-3 15,4-1 14-15,-1 1-15 16,-4-1 1-16,3-2 6 0,-7-2 0 16,-3-5-7-16,-2 0 0 15,-4-2 5-15,0-1-4 16,-2-2-1-16,-1 1 0 16,-2-2 1-16,1 1 2 15,-1 2-3-15,2-1 0 16,-2 2-4-16,1 0 3 15,2 3 1-15,0 1 0 16,2 2 1-16,-4-2 4 16,1-2-5-16,-2-2 0 15,0 1-9-15,0-4 0 16,0-1-23-16,0 1-12 0,0 1 3 16,0-1-6-16,0-1-19 15,-5 0-8-15,2 0 6 16,3-7 39-16,0-11-11 15,8-2 5-15,8-5 35 16,1-1 3-16,-1 2 19 16,-1 1 1-16,-2 7-14 15,-4 3 32-15,-6 7-1 16,-1 4 16-16,-2 2 18 16,0 0-48-16,0 0-13 15,0 0-12-15,0 0 5 16,0 5-5-16,-8 12 1 15,-4 3 3-15,2 8 7 16,1 6-8-16,9 4 8 16,0 2 9-16,0 3-8 0,0-5 0 15,0-9-10-15,8-7-3 16,-4-11 4-16,-2-5 1 16,-2-5-5-16,0-1 9 15,0 0 23-15,0 0 32 16,-5-7-39-16,-10-9-24 15,-6-4-1-15,-4-3 5 16,1 4-5-16,-5-1 0 16,0 6 0-16,2 6-2 15,6 2 2-15,7 6 0 16,9 0-2-16,5 0-3 16,0 4-2-16,0 11 7 0,4 1 0 15,5-1-9-15,3-3 7 16,-2-7-6-16,-5-1 5 15,-2-2 5-15,-3-1-2 16,0-1 4-16,0 0-3 16,0 0 11-16,1 0-12 15,4 3-43-15,-1 3-233 16</inkml:trace>
  <inkml:trace contextRef="#ctx0" brushRef="#br0" timeOffset="76664.14">10646 15668 43 0,'0'0'31'15,"0"0"-2"-15,-82-43-4 16,46 30 32-16,0 6 5 15,-2 6-20-15,-1 1 7 16,0 3-24-16,3 24 0 16,-4 18 14-16,0 15-1 15,-4 16 4-15,-2 13-14 16,1 4-8-16,5 1 6 16,9-1-20-16,19-4 9 0,12 7-3 15,22 21-6-15,32 11 29 16,16 10-26-16,16-2-6 15,1-23 1-15,6-21-1 16,-4-17-3-16,-8-24 0 16,-14-18 3-16,-17-18-9 15,-9-15 6-15,-7-9 0 16,-4-25 18-16,1-18-15 16,2-15 0-16,2-12-3 15,0-11 1-15,-1-8-3 0,-8-7-12 16,-5-10-13-1,-15-2 5-15,-6 3-16 16,-3 10 25-16,-18 11 12 0,-6 5 1 16,-6 2-5-16,-1 4 5 15,-5 7 0-15,-4 9-4 16,-3 15-3-16,1 11-37 16,3 11-34-16,5 4-133 15</inkml:trace>
  <inkml:trace contextRef="#ctx0" brushRef="#br0" timeOffset="77558.72">10894 15687 103 0,'0'0'31'0,"0"0"-10"15,0 0-17-15,0 0 40 16,0 0 35-16,0 0-42 15,-36 4-16-15,36-4-4 0,0 0 9 16,3-4 25 0,9-10-24-16,4-9-22 0,7-4 27 15,5-1-31-15,5-3 8 16,8-1-9-16,3-3 8 16,5-1-8-16,2 0 0 15,-2 2 2-15,-1 4-5 16,1 6 4-16,-1 7-1 15,-3 6 0-15,-2 7 6 16,8 4-8-16,-2 0 2 16,2 0-4-16,-1 4 3 15,2 8 2-15,-2 4-1 0,3 1 0 16,4 1 0 0,-2 1 0-16,-4-2 5 0,-5 0-5 15,-13-5 0-15,-8-4-2 16,-11-2 2-16,-8-3 0 15,-3-3-4-15,-3 0 4 16,0 0 0-16,0 0 6 16,0 0 9-16,-6 0-11 15,-5 0-4-15,4-3 0 16,0-3 6-16,2-2-7 16,2-2 1-16,-1 1 0 15,-1-5-7-15,3-3 0 16,-4-2 2-16,1 0 1 15,2-3-10-15,3 3-14 0,0-3-13 16,0 4 31-16,0 1 7 16,0 3-17-16,0 4 20 15,0 4 8-15,-2 5 5 16,-1 1 16-16,2 0-10 16,-1 0-19-16,-2 17 0 15,2 9 0-15,2 4 6 16,0 0-4-16,6-3 2 15,10-5 1-15,-2-5-2 16,-2 1 1-16,0-6-4 16,-5 1 6-16,-1-4 0 15,-1 4 2-15,-5-3-7 16,0 1 10-16,0 2-11 0,-5-1 3 16,-11 1 1-1,-3 5-4-15,-4-9-17 0,2-3-168 16</inkml:trace>
  <inkml:trace contextRef="#ctx0" brushRef="#br0" timeOffset="78225.1">12411 15599 104 0,'-89'-12'64'15,"-10"8"-38"-15,-10 4 19 16,-4 8 44-16,2 19 9 15,5 14-16-15,8 11-34 16,16 16-2-16,9 14-19 16,17 12-22-16,12 9 23 15,22 6-27-15,22 3 2 16,11 0 0-16,39 1 3 16,20-6-6-16,12-12 0 15,12-15-9-15,3-15 8 16,-5-19-16-16,-8-13-9 15,-5-17 14-15,-7-16-6 16,-4-10 14-16,2-27 2 0,-3-14 2 16,-4-11 11-16,-6-15-11 15,-9-12 3-15,-8-9-2 16,-13-2 5-16,-14 0-12 16,-7 5 5-16,-6 6-2 15,0 1-2-15,-6 8 9 16,1 3-4-16,-1 4 0 15,-1 12-4-15,1 16 0 16,0 14-110-16,2 14-154 16</inkml:trace>
  <inkml:trace contextRef="#ctx0" brushRef="#br0" timeOffset="78932.09">12711 15602 337 0,'0'0'29'15,"0"0"-8"-15,0 0-14 16,46-82 6-16,-11 51 32 15,3-4-14-15,7-6-26 16,9-8 0-16,7-6 1 0,9-2-6 16,9 9 0-16,3 9 2 15,3 12 4-15,0 12-12 16,-7 5 5-16,1 5 1 16,-10 4 1-16,-10 1 3 15,-7 0-4-15,-8 0 7 16,-7 9-5-16,2 11 4 15,-5-1-5-15,-4 1 2 16,-3 2 1-16,-8-5 0 16,-6-4-2-16,-5-3-2 15,-5-6 4-15,-3-2-7 0,0-2 3 16,0 0 0 0,0 0 10-16,0 0-9 0,0 0-1 15,0 0 0-15,0 0 5 16,0 0-10-16,0 0-3 15,0 0-11-15,0-11 9 16,0-5-31-16,-6-3 32 16,-4 1-4-16,-2-4-16 15,0 2 26-15,-3-1-4 16,1-2 7-16,1 1 0 16,4 6 6-16,3 5-5 15,4 5 41-15,2 5-11 16,0 1-25-16,0 2-6 15,10 21 0-15,9 11 1 0,-1 6 10 16,7-1 0-16,-4-4 4 16,-4-6-11-16,-6-10 13 15,-5-5-6-15,-3-3-6 16,-3 2 3-16,0 4-4 16,-19 8-8-16,-9 3 0 15,-10 4-99-15,1-5-184 16</inkml:trace>
  <inkml:trace contextRef="#ctx0" brushRef="#br0" timeOffset="79637.2">13848 15550 368 0,'0'0'49'0,"-157"29"12"15,69 23-11-15,0 14-11 16,8 12 21-16,14 4-27 16,18 6-23-16,20-2 16 0,16 1-12 15,12-3-8-15,3 4 12 16,27 8-16-16,10-2 3 15,8-7-5-15,14-16 5 16,11-22-10-16,4-14 5 16,1-17 0-16,-4-13 0 15,-6-5 5-15,-5-15-9 16,-5-22 4-16,-3-11 0 16,-4-17 2-16,-8-11-2 15,-5-9-7-15,-11-9 6 16,-15-4-26-16,-12-2 8 15,0 2 8-15,-26 6-10 0,-11 14 11 16,-3 12-8-16,-2 15-4 16,4 18-1-16,6 18 5 15,8 15-100-15,4 1-189 16</inkml:trace>
  <inkml:trace contextRef="#ctx0" brushRef="#br0" timeOffset="80723.83">14291 15830 299 0,'0'0'70'15,"0"0"-15"-15,24-81-29 16,-11 46 36-16,3-6 13 16,4-3-34-16,2-2-21 15,5 0-17-15,0-3-1 16,1-3 3-16,2-6-5 16,0-10 0-16,3-6 0 15,1-4-23-15,1 2 12 16,2-4-11-16,3 7-12 15,2 13 32-15,3 10-5 0,1 22-10 16,-3 15 1-16,2 11 16 16,-5 2 6-16,-1 0-6 15,3 11 0-15,-3 3-3 16,-1 0 6-16,0 2-3 16,-3-1 0-16,0 3 6 15,-3 2-9-15,0 0 3 16,-4-1 0-16,-4 0 5 15,-1-3 1-15,-6-1-6 16,-3-4 2-16,1 0 3 16,-2-2 1-16,2 2-3 15,-3 2 1-15,-1 3 5 0,-1 2-5 16,-1 4-3 0,-3 2 2-16,0 1 2 0,-3-1 1 15,0 0-6-15,-2-5 0 16,-1-3 1-16,2 4 3 15,-2-7-4-15,0-3 0 16,1 1 4-16,-1 1-5 16,3-1 1-16,0 1 0 15,3 2 1-15,3 0-1 16,1 0 8-16,0-3 2 16,-4-1-8-16,0-3 4 15,-3-4-6-15,-1-2 0 16,-2 1-1-16,0-1 4 15,0-1-3-15,2 0 0 0,-2 0 6 16,0 0-8-16,0 0 2 16,0 0 0-16,0 0-4 15,0 0 4-15,0 0-16 16,0 0-4-16,0 0-24 16,-12 0 5-16,0 0-94 15,-1-13 25-15,4 1 80 16,-2-2-86-16,0 0 24 15,-3 5 69-15,2 1 21 16,2 2 36-16,1 5-23 16,5-4 18-16,1 5 46 15,3 0-1-15,0 0-53 16,0 0-8-16,2 6 28 0,9 4 33 16,-1 3-39-16,2-1-21 15,-2 2 2-15,1-3-10 16,-2 1-1-16,-2-6-1 15,2 1-5-15,1-4 11 16,-2-3-4-16,1 0-4 16,3 0 29-16,-2-3-9 15,2-10 10-15,0-3-7 16,-3-2-17-16,0-1 7 16,1-4-17-16,-2 0 0 15,-3-1 7-15,-2 6-7 16,-2 4 0-16,-1 7-2 0,0 7-44 15,0 4-29-15,-21 15-83 16,-10 1-45-16</inkml:trace>
  <inkml:trace contextRef="#ctx0" brushRef="#br0" timeOffset="81729.81">14791 13889 106 0,'0'0'95'15,"0"0"-86"1,0 0 3-16,0 0 33 0,0 0 6 16,0 0 14-16,0 0-27 15,46-50-13-15,-45 48 24 16,-1 2-35-16,0 0-3 16,0 0-11-16,0 0-6 15,-20 0 6-15,-15 11 34 16,-5 12-6-16,-2 4-8 15,14 2-3-15,17 9-12 16,11 5-5-16,8 6 0 16,22 9 4-16,4-2-4 15,5-1 1-15,-7-5 4 0,-9-8 1 16,-10-13-6-16,-7-7 0 16,-6-7 1-16,0-3-8 15,0-1 7-15,-16 5 0 16,-13 2-1-16,-5 0 1 15,3-1-42-15,7-6-54 16,11-6-46-16,11-5-79 16</inkml:trace>
  <inkml:trace contextRef="#ctx0" brushRef="#br0" timeOffset="82209.14">14979 13995 302 0,'0'0'82'0,"0"0"-82"15,0 0 0-15,0 0 16 16,1 79-14-16,1-73 12 16,2-3 18-16,2 0-28 15,5 2 2-15,5 0 10 16,3-3-16-16,7 0 0 15,1-2 15-15,-1 0-15 16,0 0 3-16,-5-7 10 16,0-7-11-16,-1-8 5 15,-3-3-2-15,-1-5 3 16,-4 0-4-16,0-1-1 0,-6 6 12 16,0 7-3-16,-3 6 10 15,-3 6 1-15,2 2-19 16,-1 4 4-16,-1 0-8 15,5 0-11-15,-1 0 7 16,6 4 5-16,2 5-1 16,3 0 0-16,2 1 9 15,2-4-8-15,-1-5-1 16,0-1 0-16,-3 0-4 16,1 0 4-16,-2 0-7 15,-3 0-1-15,-1-1-6 16,0-2 8-16,2 3-21 0,0 0-53 15,-3 15-88-15</inkml:trace>
  <inkml:trace contextRef="#ctx0" brushRef="#br0" timeOffset="83820.86">10149 17901 93 0,'0'0'96'0,"0"0"-65"16,9-115 10-16,-9 80 15 15,0 7 18-15,-9 3-22 16,-6 8-23-16,-5 4-25 16,-6 3 1-16,-11 6-5 15,0 4 0-15,-10 0 1 16,-8 7 6-16,-2 25-1 0,-5 13 6 16,-4 14-8-1,5 7 4-15,1 9-1 0,2 11-2 16,13 7 34-16,18 9 15 15,19 1-27-15,8-2-7 16,35-5-19-16,10-6-1 16,18-11 0-16,10-6 7 15,10-11-7-15,11-16 0 16,5-5 0-16,11-9 2 16,0-11-2-16,-5-19 0 15,0-5 0-15,-4-46-11 16,-6-16 6-16,-2-18 4 0,-11-15 2 15,-8-13 1-15,-12-5 0 16,-16-13 3-16,-16-2 10 16,-12 3-14-16,-18 2 18 15,-9 12-12-15,-30 17-4 16,-19 22 2-16,-15 26-5 16,-17 20-1-16,-7 16 1 15,-1 13-28-15,5 0-22 16,11 6-42-16,7 7-45 15</inkml:trace>
  <inkml:trace contextRef="#ctx0" brushRef="#br0" timeOffset="84453.14">9442 17870 103 0,'0'0'57'0,"0"0"-49"16,0 0 8-1,0 0 50-15,0 0-4 0,0 0-34 16,-34-11 30-16,22-10-23 16,-2-8-6-16,0-6-11 15,-5-6 10-15,-3-5-11 16,-3 3-2-16,3 0-2 16,2 4-6-16,4 0 6 15,4 1-13-15,0 2 0 16,6 1-4-16,1 4-4 15,-1 3 6-15,2 3-8 16,1 3 10-16,-3 5-3 16,2 6 3-16,1 4 0 15,1 6 0-15,-1 1 2 16,3 0-5-16,-3 0 3 0,-3 13-13 16,-4 15 9-16,-1 6 4 15,4 2 0-15,4-5 0 16,3-3 1-16,0-7-1 15,0-4 0-15,3-7 2 16,1-5-7-16,-1-4 5 16,2-1-17-16,5-6 14 15,2-21 3-15,9-11 32 16,3-2-23-16,4 2 4 16,2 8-4-16,3 10-8 15,4 3-2-15,5 10-6 16,3 7-29-16,1 8-95 0,-9 26-177 15</inkml:trace>
  <inkml:trace contextRef="#ctx0" brushRef="#br0" timeOffset="98462.27">17582 15751 198 0,'0'0'103'0,"0"0"-60"0,0 0 23 15,0 0-23-15,0 0 0 16,0 0-4-16,0 0-26 15,-86 10 21-15,53 33-26 16,-8 14 12-16,-8 13 14 16,0 9-32-16,4 0 10 15,9-3-12-15,16-5 11 16,15-7-13-16,5-8 2 16,11-6 0-16,17-8-2 15,6-15 4-15,6-16-5 16,8-11 1-16,7-7-15 15,4-30 9-15,0-5-2 16,-2-8 1-16,-8-5 4 0,-7 0 10 16,-11-8-3-16,-10-2 5 15,-9-2-6-15,-10-2 10 16,-2 4-9-16,-14 1 1 16,-17 7 3-16,-12 11-5 15,-11 7-2-15,-4 11-38 16,4 8-36-16,9 13 1 15,17 7-18-15,17 0-209 16</inkml:trace>
  <inkml:trace contextRef="#ctx0" brushRef="#br0" timeOffset="98747.85">18239 15394 406 0,'0'0'122'0,"0"0"-87"16,0 0-30-16,-90 101 27 16,31-16 17-16,-3 14 3 15,10 6-17-15,7 1-33 16,16 4 15-16,15-1-14 15,14-1-1-15,7-2-2 0,31-7-6 16,11-10-26 0,12-16-33-16,9-24-58 0,5-33-47 15</inkml:trace>
  <inkml:trace contextRef="#ctx0" brushRef="#br0" timeOffset="99277.92">18509 15913 428 0,'0'0'64'16,"0"0"-55"0,-59 87 8-16,37-40 13 0,4-3 14 15,3-5 9-15,3-8-29 16,6-8-6-16,3-9 3 15,3-8-20-15,0-5 13 16,0-1-6-16,0 0 0 16,0-3 18-16,15-22-15 15,9-11-7-15,6-10-4 16,0-8 6-16,0-3-12 16,-1-1-12-16,0 2-10 15,-8 14 8-15,-6 18 10 16,-8 13 10-16,-5 11-1 15,-2 11-7-15,0 19 7 16,0 13-4-16,0 9 5 0,0-2 5 16,0 1-5-16,0-5 0 15,13-7 0-15,3-11 7 16,5-10-5-16,-1-7-2 16,1-11 0-16,2 0 22 15,3-20-2-15,0-16 6 16,0-11-8-16,-4-9-15 15,-2-6 24-15,-8-2-25 16,-3-1 3-16,-2 2-10 16,-7 6 5-16,0 15-13 15,0 16-34-15,0 17-5 16,-6 9-23-16,-3 0-140 0,3 8-185 16</inkml:trace>
  <inkml:trace contextRef="#ctx0" brushRef="#br0" timeOffset="99527.14">19551 15516 35 0,'0'0'340'0,"-3"161"-202"15,-19-48-51-15,-8 8-39 16,-9-3-22-16,-7-9 9 15,-3-10-32-15,0-11-3 0,1-12 7 16,0-7-4-16,-1-5-3 16,4-10 0-16,5-14 0 15,7-9-4-15,12-11-83 16,14-9-31-16,7-11-167 16</inkml:trace>
  <inkml:trace contextRef="#ctx0" brushRef="#br0" timeOffset="100044.17">20259 15197 392 0,'-108'-128'24'0,"-29"7"9"16,-34 19-16-16,-33 12-17 16,-31 18 0-16,-32 25 2 15,-29 37-2-15,-21 19 5 16,-12 53 51-16,0 31-36 16,9 37 11-16,20 31-1 15,38 22-29-15,51 18 17 16,58 13-18-16,66 3 0 15,62-2-2-15,47-5 5 16,68-17-3-16,47-18 1 0,39-30 7 16,31-33-12-1,23-24 4-15,12-21 0 0,10-27 10 16,3-22-5-16,3-18 4 16,-7-8-9-16,-14-29 7 15,-13-12-2-15,-15-15-4 16,-20-15 1-16,-15-9-2 15,-21-16-3-15,-23-13-1 16,-24-10 1-16,-20-8 3 16,-20-8-8-16,-21-2 7 15,-20-2-1-15,-25-13-6 16,-27-6-2-16,-43 0 10 16,-38 4-43-16,-33 27-75 0,-32 21-175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4:53:54.473"/>
    </inkml:context>
    <inkml:brush xml:id="br0">
      <inkml:brushProperty name="width" value="0.05292" units="cm"/>
      <inkml:brushProperty name="height" value="0.05292" units="cm"/>
      <inkml:brushProperty name="color" value="#FF0000"/>
    </inkml:brush>
  </inkml:definitions>
  <inkml:trace contextRef="#ctx0" brushRef="#br0">810 3846 137 0,'0'0'51'0,"0"0"-51"16,0 0 0-16,38 138 0 15,-24-55 59-15,-2 0-35 16,0-4-9-16,3-10-6 15,-2-11-5-15,5-12-4 16,-3-7-1-16,-3-13 1 16,-6-9 2-16,1-8-2 15,-4-5 0-15,-3-4 8 0,0 0 46 16,0-18 45-16,0-26-39 16,-13-16-57-16,1-7 1 15,6 9-3-15,3 17 10 16,3 17 1-16,0 14 22 15,0 10-26-15,15 0-8 16,16 20-17-16,8 14 15 16,4 6 2-16,-4 7 8 15,-6-2-8-15,-6-4 3 16,-8-2-2-16,-5-10-1 16,-7-6-32-16,-7-5-82 15,0-16-166-15</inkml:trace>
  <inkml:trace contextRef="#ctx0" brushRef="#br0" timeOffset="287.18">1241 3989 309 0,'0'0'21'16,"0"0"-14"-16,0 0-7 15,-3 93 21-15,0-44 2 16,3 0-8-16,0 0 2 15,9-5-16-15,7-11 0 16,-2-10-1-16,-1-10-11 16,-1-13 11-16,-4 0 3 0,-1-19 29 15,-4-15 75 1,-3-9-36-16,0-8-21 0,-10 0 10 16,-10 0-54-1,-2 8-10-15,1 10 4 0,1 14-19 16,1 12-31-16,-3 7-33 15,5 5-128-15</inkml:trace>
  <inkml:trace contextRef="#ctx0" brushRef="#br0" timeOffset="810.41">1417 4032 362 0,'0'0'0'0,"0"0"0"16,0 0 25-16,24 94 21 16,-20-67-29-16,1-3-1 15,-1-8-16-15,-2-6 2 16,-2-7 5-16,3-3-3 16,-3 0 19-16,0-13 3 15,0-16-18-15,0-12-8 16,-3-4-9-16,1-2 9 15,2 8-1-15,0 10 2 16,2 14 16-16,8 12 2 0,2 3-19 16,3 18-10-1,3 15-9-15,0 6 14 0,-6 4 3 16,-3-7 4 0,-2-7 1-16,-4-11 0 0,0-8-2 15,-3-8 7-15,0-2-1 16,0 0 19-16,0-23 63 15,0-11-45-15,0-14-33 16,0-2 1-16,0 3 1 16,6 8 2-16,3 12-8 15,3 11 9-15,0 9-16 16,10 7-4-16,1 0-8 16,5 17 2-16,-1 9 4 15,-3 1 4-15,-2 5 4 0,-5-4-1 16,-4-3-1-16,-4-1-9 15,-6-4-49-15,-3-1-43 16,0-1-50-16,0-6-127 16</inkml:trace>
  <inkml:trace contextRef="#ctx0" brushRef="#br0" timeOffset="1127.92">1963 3734 289 0,'0'0'125'16,"0"0"-83"-16,0 0-42 0,0 0-24 15,0 0 24 1,-10 122 42-16,10-64-20 0,0-1-18 16,4-10 2-16,5-13 1 15,3-14-11-15,0-13 4 16,-8-7-1-16,4 0 1 15,1-19 54-15,4-24 30 16,-1-15-16-16,-3-11-34 16,-9-3 3-16,0 4-28 15,-4 13-9-15,-19 17-7 16,-4 23-30-16,-14 15-26 16,-6 8-45-16,4 22-64 15,7 2-137-15</inkml:trace>
  <inkml:trace contextRef="#ctx0" brushRef="#br0" timeOffset="1898.87">2354 3681 205 0,'0'0'141'0,"0"0"-79"16,0 0-14-16,-46-87 15 15,16 74-31-15,-3 10-18 16,0 3-12-16,3 18-2 16,5 27-1-16,1 12-7 15,9 12 3-15,9 3 5 16,6-4 0-16,3-19-34 16,21-14-78-16,0-24 55 15,-2-11 57-15,-4-26 8 16,0-21 55-16,0-13 8 15,-6-1-12-15,3 10-17 16,-6 15 2-16,-2 13-1 16,4 23-2-16,5 14-41 15,6 50 9-15,7 44 7 16,-1 33 81-16,-8 26-57 0,-11 5-29 16,-4-2-9-16,-5-5 3 15,0-16-4-15,-8-22 0 16,-6-36-1-16,-2-37 2 15,-5-32-2-15,-18-22 30 16,-15-16 31-16,-20-36-23 16,-1-33-38-16,5-30 0 15,13-28-15-15,26-26-22 16,29-13-18-16,10-2-4 16,41 18 22-16,20 21-41 15,16 19-11-15,10 22 1 16,2 15-40-16,-9 16-100 0</inkml:trace>
  <inkml:trace contextRef="#ctx0" brushRef="#br0" timeOffset="2289.05">2712 3638 228 0,'0'0'29'0,"6"-81"-10"16,-6 40 50-16,0 5 42 16,-12 9-15-16,-1 11-59 15,4 13-1-15,1 3-1 16,-1 9-35-16,-1 22-4 16,-1 12-3-16,4 11 7 15,5 0 2-15,2-6-2 0,0-5-3 16,5-10-62-16,7-11-26 15,-3-9-76-15</inkml:trace>
  <inkml:trace contextRef="#ctx0" brushRef="#br0" timeOffset="2618.04">2848 3424 358 0,'0'0'12'16,"0"0"-5"-16,0 0 52 15,0 0-9-15,52 108-36 16,-49-73-3-16,0-4 5 16,-3-4-15-16,0-10 11 0,0-9-11 15,0-8 0-15,0-1 29 16,0-30-1-16,0-12-27 16,0-9 4-16,0-5-6 15,0 3 0-15,0 6 6 16,10 15-4-16,7 14 34 15,10 14-14-15,4 5-22 16,2 27-1-16,1 16-3 16,-4 7 4-16,-6 4 1 15,-5-5 5-15,-7-4-5 16,-6-4-1-16,-4-8-35 16,-2-16-66-16,0-15-219 15</inkml:trace>
  <inkml:trace contextRef="#ctx0" brushRef="#br0" timeOffset="3480.9">3388 3500 18 0,'0'0'69'0,"0"0"-51"15,55-109 11-15,-40 56 31 16,1-7 16-16,-10 1 12 16,-4-4 3-16,-2 7-29 15,0 13-14-15,-6 17-8 16,-2 13 12-16,1 13 1 0,-2 3-43 15,-2 29-10-15,0 16-2 16,3 10 0-16,7 2 2 16,1-5 0-16,6-5 0 15,16-5-8-15,5-3-49 16,1-10-54-16,5-14-125 16</inkml:trace>
  <inkml:trace contextRef="#ctx0" brushRef="#br0" timeOffset="4568.14">3770 3046 531 0,'0'0'13'16,"0"0"4"-16,-42 106-16 16,33-44 32-16,7-1-7 15,2-2-5-15,2-5-21 16,13-11 1-16,6-11 2 15,-2-13 2-15,2-10-1 16,0-9-4-16,7-7-13 16,-1-24 12-16,3-17 1 15,-6-13 0-15,-6-8 1 16,-11-7 6-16,-7 0-12 16,-7 6 10-16,-20 18 2 15,-4 15 11-15,-5 19-15 0,-3 17 24 16,-4 1-27-16,1 24 13 15,9 14-27-15,12 8 13 16,12 10-4-16,9-2-2 16,3 0 2-16,18-7 5 15,2-8 0-15,2-8 1 16,6-10-5-16,1-12-11 16,1-9-13-16,1-3 3 15,3-27-6-15,-3-10 15 16,-1-12 3-16,-5-9 13 15,-4-1-3-15,-6-1 8 16,-7 13-8-16,-1 16 6 16,-5 15 23-16,-5 15 50 0,0 4-48 15,0 18-28 1,-3 21 0-16,-9 11 7 0,1 4-7 16,7-5 3-16,4-7-3 15,0-13-4-15,4-8-7 16,4-10-12-16,5-8 13 15,-1-3-14-15,3-14 24 16,0-20 4-16,3-14-1 16,-6-8 1-16,-3-8-4 15,4-2 2-15,-4 8 0 16,0 14 5-16,-2 19-4 16,-4 17 58-16,5 8-34 15,1 17-27-15,3 23-3 16,3 11 3-16,-6 10 20 0,6-2-20 15,-2-2 0-15,2-9 0 16,6-12 4-16,-5-11-4 16,-1-16 0-16,0-9 0 15,6-7 0-15,4-28 4 16,1-15-2-16,-2-13-2 16,-5-9-3-16,-2-3 3 15,-3 4 0-15,-2 15 3 16,-4 17 2-16,-1 19 15 15,-7 13 42-15,0 5-29 16,3 2-33-16,0 0-12 16,0 0-5-16,3 11 2 15,0 5 10-15,1-1 5 0,1-5-18 16,-2-5 2-16,0-5-14 16,3 0 30-16,-5 0 4 15,1-9 2-15,-5-2 10 16,0-2-2-16,0 5 26 15,0 3-11-15,0 3-16 16,0 2-10-16,3 0-3 16,7 9-30-16,10 21 14 15,0 16 6-15,-3 7 10 16,-8 2-1-16,-7 6 4 16,-2-9-9-16,-2-4 6 15,-10-7 0-15,0-10 1 0,2-8 0 16,1-4-2-16,1-6-16 15,2-5-58-15,-4 1-26 16,-5-3-23-16,-6 1-72 16,-7-6-128-16</inkml:trace>
  <inkml:trace contextRef="#ctx0" brushRef="#br0" timeOffset="5009.14">890 4834 161 0,'0'0'27'15,"0"0"-15"-15,0 0 48 16,0 0 62-16,0 0-11 16,0 0-56-16,-13 11-24 15,62-27 5-15,48-27 18 16,70-27 17-16,78-30-24 16,68-23-8-16,60-9-4 15,33 0-30-15,16 6 1 16,2 11-6-16,-20 13 5 0,-23 14-10 15,-35 15-11-15,-51 12-18 16,-63 13 33-16,-80 14-20 16,-72 16 4-16,-56 4 15 15,-24 4-8-15,-37 0 6 16,-11 3-3-16,-3 3-14 16,11 4-4-16,16 0-32 15,14 0-32-15,8 6-123 16</inkml:trace>
  <inkml:trace contextRef="#ctx0" brushRef="#br0" timeOffset="57409.37">28876 1377 220 0,'0'0'68'16,"0"0"-68"-16,0 0 1 0,0 0-1 15,0 0 7-15,0 0-7 16,0 0 0-16,0 0 0 16,0-3 5-16,0 7-4 15,0 1 3-15,0 0 7 16,0 3 0-16,12 1 7 16,7-2 0-16,6 0 0 15,6-4-9-15,4-3-9 16,3 0-26-16,-2 0-57 15,-2-6-82-15</inkml:trace>
  <inkml:trace contextRef="#ctx0" brushRef="#br0" timeOffset="57605.09">29051 1349 26 0,'0'0'52'15,"0"0"7"-15,0 0-5 16,-67 95 17-16,51-55-27 15,2 4-16-15,3-1-20 16,1-1-4-16,4-4 1 16,0-6-4-16,0-2-1 15,1-4-26-15,1-5-63 16,-3-6-35-16,1-7 11 16</inkml:trace>
  <inkml:trace contextRef="#ctx0" brushRef="#br0" timeOffset="57746">28815 1788 12 0,'0'0'67'0,"0"0"-22"16,0 0 3-16,0 0-6 0,0 0-9 15,0 0-9-15,0 54-15 16,21-46 3-16,10-1-12 16,9-6-37-16,4-1-95 15</inkml:trace>
  <inkml:trace contextRef="#ctx0" brushRef="#br0" timeOffset="58107.11">29240 1648 388 0,'0'0'3'0,"0"0"-3"15,0 0 0-15,-61 112 23 16,49-70-14-16,4-4-5 16,4 0 1-16,4-7-5 15,0-6-3-15,0-8-3 16,6-8-13-16,8-9 13 16,3 0 6-16,6-14 4 15,2-15 10-15,2-7-13 16,-3-7 2-16,-6-3 35 0,-11 3-9 15,-7 3 13 1,0 8-12-16,-6 10-21 16,-12 8-9-16,-5 8-1 0,-3 6-12 15,-2 0-20-15,2 11-60 16,6 6-72-16,10-4-97 16</inkml:trace>
  <inkml:trace contextRef="#ctx0" brushRef="#br0" timeOffset="58341.04">29614 1407 409 0,'0'0'98'0,"0"0"-80"15,0 0-17-15,0 0 15 16,91-2 29-16,-56 2-30 16,-1 0-13-16,-1 0-2 15,-5 7-70-15,-9-3-95 16</inkml:trace>
  <inkml:trace contextRef="#ctx0" brushRef="#br0" timeOffset="58560.92">29659 1525 226 0,'0'0'55'0,"0"0"-36"16,-4 83 73-16,1-45-34 16,-2 1-22-16,1-3-28 15,-5-2 0-15,2-1-7 16,0-6 5-16,0-2-6 15,-2-1-34-15,0-1-32 16,0-7-60-16,1-5-102 16</inkml:trace>
  <inkml:trace contextRef="#ctx0" brushRef="#br0" timeOffset="58730.99">30123 1219 36 0,'0'0'0'16</inkml:trace>
  <inkml:trace contextRef="#ctx0" brushRef="#br0" timeOffset="59045.91">29725 921 31 0,'-134'-48'91'0,"-12"12"25"15,-5 23-69-15,0 13 11 16,2 31-37-16,1 26 15 0,4 19-23 16,15 22-5-16,17 25 11 15,26 25-7 1,26 22-12-16,27 9 1 0,30 4 19 16,14-10-17-16,38-14 0 15,28-18-6-15,25-23-1 16,22-24-46-16,17-27 38 15,15-26 10-15,3-24 2 16,13-17-5-16,7-29-3 16,3-28-6-16,0-21 3 15,-9-19 11-15,-16-13 1 16,-23-13-1-16,-24-2 0 0,-26-2 12 16,-23 4 28-16,-24 0-2 15,-23 7 9-15,-14 9-36 16,-15 7-11-16,-36 10-13 15,-26 8-59-15,-37 11-99 16</inkml:trace>
  <inkml:trace contextRef="#ctx0" brushRef="#br0" timeOffset="61763.29">29523 1430 9 0,'0'0'21'16,"0"0"0"-16,0 0-9 16,0 0 5-16,0 0 25 15,0 0 17-15,0 0-14 16,93 21-26-16,-62-21-9 16,-2 0-8-16,-4 0-2 15,2 0-72-15,-5 0-58 16</inkml:trace>
  <inkml:trace contextRef="#ctx0" brushRef="#br0" timeOffset="62023.47">29662 1528 5 0,'0'0'43'0,"0"0"52"15,-19 114-54-15,12-76-2 16,4-5-33-16,0-1 14 16,-2-5-14-16,0-4-5 0,1 1 0 15,-3-3-1-15,2 1-60 16,1-2-68-16</inkml:trace>
  <inkml:trace contextRef="#ctx0" brushRef="#br0" timeOffset="62622.71">29692 1553 30 0,'0'0'33'0,"0"0"-10"0,0 0 4 16,0 0-2-16,-16 82 23 15,7-62-34-15,1 5-8 16,-1 2-1-16,-4 3-5 16,0-2-57-16,2-1-80 15</inkml:trace>
  <inkml:trace contextRef="#ctx0" brushRef="#br0" timeOffset="67091.72">31052 1130 18 0,'0'0'120'0,"0"0"-50"0,0 0-26 15,0 0 32-15,0 0-16 16,0 0-39-16,0 0-1 16,45-2 1-16,-26 2-15 15,6 0-2-15,15 3 3 16,19 13-6-16,18 5-1 16,17 6 1-16,15 1 8 15,3 0-9-15,-1 2 7 16,-4-3-1-16,-9-5-6 15,-8 1-10-15,-13-6-5 16,-13-4-9-16,-16-5-18 0,-11-3 27 16,-11-5-44-16,-11 0 20 15,-14 0-22-15,-1 0-20 16</inkml:trace>
  <inkml:trace contextRef="#ctx0" brushRef="#br0" timeOffset="68323.22">31129 1151 10 0,'0'0'85'0,"0"0"-16"16,0 0 4-16,0 0 16 15,0 0-34-15,0 0-22 16,7-28-33-16,-11 79-23 16,-15 31 23-16,-11 40 3 15,-11 30 17-15,-6 20-19 16,-6 7 7-16,-3-8-7 15,4-13 4-15,8-15-10 0,8-14 10 16,8-10-11-16,3-6 4 16,1-5 2-16,0-6 8 15,1-5-3-15,-5-2-2 16,-3 2 2-16,-8 2 0 16,0-6-3-16,1-11 5 15,3-12-2-15,11-13-4 16,8-15 7-16,9-10-8 15,4-10 9-15,1-8-6 16,2-7-2-16,0-1 2 16,0-4-1-16,0 1-2 15,0 3 0-15,0 1 3 16,3 4-3-16,12 2 1 0,8 2-1 16,13 1 2-1,12-1-1-15,17-1-2 0,23-1 1 16,19 2-6-16,15 4 1 15,14 4 4-15,6 7 1 16,1 9 17-16,3 1-15 16,-4 4 0-16,-3 1-2 15,-9 1-1-15,-8-7-1 16,-13-7-28-16,-12-10 30 16,-9-8 0-16,-10-8-1 15,-4-3 6-15,-4-3-7 16,-6 2 6-16,-3-2 9 15,-4 0-3-15,-6 0-2 16,-8 0-3-16,-6 0-3 0,-1-2 3 16,-3-6-4-16,-3-1 1 15,-5 1 7-15,-4-2-9 16,-9 5-2-16,-2-4 2 16,-1 0-1-16,1-6 1 15,0-10 0-15,3-9 3 16,5-14 8-16,2-10-8 15,3-10 17-15,6-9-9 16,1-3-6-16,5-12 11 16,7-4-4-16,6-9-11 15,0-8 19-15,4-9-11 16,-3-1-4-16,-7-1 22 16,0-3-25-16,-7 5 2 0,-3 6-4 15,-7 1-7-15,-4 13 4 16,-3 9-2-16,-4 13-12 15,-5 13 8-15,-2 14-23 16,-4 7 28-16,0 9-27 16,1 6 29-16,1 5 2 15,1 8-4-15,2 0 4 16,0 3-1-16,0 0 1 16,1 1 1-16,1-3-1 15,0 0 4-15,0-3 2 16,-2 0-6-16,1 2 15 15,-1-1-3-15,-1 0 3 0,1 4-1 16,-4-1-6-16,-1 3-8 16,-3 2 13-16,0 4-6 15,0-4 1-15,0-5 4 16,-15-6-9-16,-12-13 13 16,-26-12-16-16,-40-15-9 15,-59-18 0-15,-63-3-56 16,-55-2-19-16,-34 1-44 15,-6 4 26-15,7-2 76 16,31-1 26-16,41 12 0 16,50 12-3-16,53 13-119 15</inkml:trace>
  <inkml:trace contextRef="#ctx0" brushRef="#br0" timeOffset="69041.39">31418 1123 67 0,'0'0'51'0,"0"0"-37"16,0 0 22-16,0 0 39 15,0 0-13-15,0 0-34 0,-9-4-28 16,9 4 1-16,0 0-1 16,0 0-4-16,35 0 4 15,33 7 38-15,46 9 35 16,45 9-56-16,31 5 0 16,17 13-16-16,7 9-1 15,-13 11-26-15,-13 6 13 16,-24-1-36-16,-19 0-20 15,-17-7-42-15,-20-7-15 16</inkml:trace>
  <inkml:trace contextRef="#ctx0" brushRef="#br0" timeOffset="69739.09">31302 1110 116 0,'0'0'154'16,"0"0"-111"-16,0 0-9 15,0 0-4-15,0 0 14 16,0 0-17-16,18-22-27 15,13 22-15-15,24 0 15 0,30 17 1 16,20 11 12-16,22 11 1 16,26 10-13-16,19 11 10 15,19 9-11-15,11 6-15 16,0 5-56-16,-3-5-27 16,-16-17-56-16</inkml:trace>
  <inkml:trace contextRef="#ctx0" brushRef="#br0" timeOffset="71936.1">28748 3228 13 0,'0'0'63'0,"0"0"9"16,0 0 17-16,0 0 10 16,0 0-27-16,0 0-25 15,0 0-3-15,-1 3-7 16,18 1-1-16,25 2-6 16,32-3-14-16,33-2 7 15,31-1 10-15,32 0-26 16,24 0 1-16,15 0-8 15,5 0-5-15,-16 0-20 0,-32-1-41 16,-46-12-36 0,-48-5-114-16</inkml:trace>
  <inkml:trace contextRef="#ctx0" brushRef="#br0" timeOffset="72207.13">30137 3062 16 0,'0'0'35'0,"0"0"-35"15,0 0 4-15,0 0 15 16,0 0 1-16,0 0-10 16,-26-85 22-16,26 75 25 15,2 4 33-15,1-2-2 0,3 4-23 16,0 1-22 0,6 3-22-16,0 0-21 15,1 0-5-15,1 16 3 0,-2 5-4 16,-1 13 6-16,-3 2-1 15,-4 7 1-15,-4-1 0 16,0-2 0-16,-19-2-6 16,-11-5-8-16,-9-4-37 15,-2-2-100-15</inkml:trace>
  <inkml:trace contextRef="#ctx0" brushRef="#br0" timeOffset="76393.03">28429 3426 106 0,'0'0'79'0,"0"0"-69"0,0 0-7 16,0 0-3-16,0 0 3 15,0 0 14-15,0 0-15 16,1-3-2-16,-4 3 30 16,-16 1 8-16,-8 12-18 15,-13 4 12-15,-8 9-12 16,-9-1 2-16,0 4-13 15,7-1-6-15,14-5-3 16,12-4-2-16,14-2 2 16,10-2-2-16,0 0-4 0,7 0 6 15,15-4 5 1,8-7-5-16,-1-4 1 0,-3 0 5 16,-7 0 50-16,-11 0-12 15,-8 0-16-15,0 13-28 16,-22 12-8-16,-14 12 8 15,-10 13 18-15,2 0-7 16,12-1-11-16,9-8 7 16,13-8-7-16,8-7-4 15,2-8-22-15,9-11-13 16,18-7 18-16,11-5-33 16,6-18-8-16,12-17-21 15,8-10-10-15,9-10 26 16,1-8 13-16</inkml:trace>
  <inkml:trace contextRef="#ctx0" brushRef="#br0" timeOffset="76544.21">28705 3489 182 0,'0'0'103'0,"0"0"-62"15,0 0-31-15,0 0 28 16,0 0 14-16,-107 105-18 16,75-63-21-16,5 3-11 15,5 1 6-15,4 0-3 16,3 5-4-16,2 2-1 15,2-3-68-15,3-11-219 16</inkml:trace>
  <inkml:trace contextRef="#ctx0" brushRef="#br0" timeOffset="76819.02">28634 3910 216 0,'0'0'115'16,"0"0"-115"-16,0 0 0 16,0 0 40-16,0 0 17 15,42-82 13-15,-42 77-30 16,0 3-4-16,0 2-4 16,-4 0-32-16,-14 9 1 15,-3 9-2-15,0 1 2 16,7 0 1-16,6 0-2 15,6-6-1-15,2 1 0 0,0-5-17 16,12-1-62-16,12-5-34 16,8-3-119-16</inkml:trace>
  <inkml:trace contextRef="#ctx0" brushRef="#br0" timeOffset="77284.96">28967 3794 248 0,'0'0'61'15,"0"0"-53"-15,0 0 31 16,0 0 38-16,0 0-19 16,-106 76-37-16,84-32-6 0,5 4-8 15,4-5-6 1,7-7 4-16,6-8-5 0,0-8-21 16,3-13-9-16,16-7 30 15,5-4 9-15,9-26-2 16,3-15 4-16,3-16 20 15,2-9-8-15,0-6 8 16,-1 1-10-16,-1 6-19 16,-7 19 24-16,-10 19-7 15,-12 19 34-15,-9 12-14 16,-1 1-39-16,0 29-22 16,-11 15 13-16,-8 14 9 15,-3 9 10-15,1-1-8 16,2 4-3-16,0-3 1 15,1-12-53-15,4-16-13 16,5-22-30-16,2-16-1 0,2-2 42 16,-1-26 31-16,0-14-34 15,3-1 28-15,2 2 30 16,1 5 64-16,0 12 17 16,1 8-30-16,10 4-40 15,7 1-11-15,1 2-17 16,7 1-7-16,-1 2-60 15,0-1-99-15</inkml:trace>
  <inkml:trace contextRef="#ctx0" brushRef="#br0" timeOffset="77907.12">29306 3907 254 0,'0'0'114'16,"0"0"-114"-16,0 0 0 15,0 0 0-15,-56 104 14 16,50-74 7-16,2-2-20 16,4-2 8-16,0-4-9 15,0-5 0-15,7-5 0 16,4-5-21-16,3-3-47 15,6-4-61-15</inkml:trace>
  <inkml:trace contextRef="#ctx0" brushRef="#br0" timeOffset="78096.17">29434 3626 61 0,'0'0'442'16,"0"0"-419"-16,0 0-23 15,0 0-40-15,0 0 14 0,0 0-76 16</inkml:trace>
  <inkml:trace contextRef="#ctx0" brushRef="#br0" timeOffset="100798.26">28200 5085 122 0,'0'0'154'0,"0"0"-109"16,0 0-45-16,0 0-10 15,0 0 7-15,0 0-16 0,0 0 13 16,0 0 6-1,-8-24-27-15,-2 26 1 0,-2 10-62 16</inkml:trace>
  <inkml:trace contextRef="#ctx0" brushRef="#br0" timeOffset="102273.85">28190 5177 0 0,'0'0'34'15,"0"0"-7"-15,0 0-16 16,0 0 24-16,0 0-4 15,0 0-13-15,0-23 2 16,0 21 14-16,0 0-26 16,0 1-3-16,0 1-2 15,0 0-3-15,0 0-1 16,0 0-11-16,0 0-10 16,0 0-16-16,0 0 3 15,0 1 29-15,0 9-20 0,0-3 9 16,0 3-18-16</inkml:trace>
  <inkml:trace contextRef="#ctx0" brushRef="#br0" timeOffset="103835.02">28111 5224 98 0,'0'0'144'0,"0"0"-80"16,0 0-33-16,0 0 19 0,0 0 6 15,0 0-3-15,0-29-15 16,0 28-13-16,-2 0-7 16,2 1 2-16,-1 0-6 15,1 0-12-15,0 0 3 16,0 0-5-16,0 0 0 16,0 0 2-16,0 0 0 15,0-2 3-15,0-2 2 16,4-6-5-16,10-3 1 15,2 1-3-15,2-3 0 16,3 3 7-16,-2 1-3 16,-1 3-1-16,-5 1-3 0,-6 5 3 15,-4 0-4-15,-3 2 1 16,0 0-10-16,0 0 7 16,0 0-14-16,0 10 3 15,0 11 10-15,0 8 4 16,-11 9-4-16,-8 0 4 15,-7-2 0-15,0 1-2 16,-4-5-11-16,2-3 13 16,2-5-2-16,3-6 2 15,7-2-5-15,7-7 5 16,3-3 0-16,5-2-4 16,1-4 0-16,0 0 4 15,0 0 12-15,0 0 6 0,6 0 17 16,10 2 5-16,-1-1-26 15,1-1-11-15,2 0-2 16,2 0-2-16,1 0-1 16,0 0-70-16,-2-1-58 15,-4-5-82-15</inkml:trace>
  <inkml:trace contextRef="#ctx0" brushRef="#br0" timeOffset="104800.73">28397 5149 231 0,'0'0'112'0,"0"0"-84"15,0 0-3-15,0 0 47 16,0 0-38-16,0 0-25 0,9-23-9 16,0 32-13-1,2 10 13-15,-2 5 2 0,-2 0-1 16,-3-3-1-16,-4 1 0 15,0-7-3-15,0-1 3 16,-1-1-2-16,-11-4 2 16,-6 2 4-16,-7-1-4 15,2-2-7-15,4-1-7 16,6-3 7-16,8-2 3 16,3 2 3-16,2 4-8 15,0 5-6-15,0 6 15 16,0 2 4-16,11-3-4 15,1 2-1-15,-3-6 0 16,0-3 2-16,-3-2 0 0,-3-5-1 16,-3-2 2-16,0-2 1 15,0 3 12-15,0-3 4 16,-8 0 4-16,-4 0 2 16,-2 0-15-16,3 0-3 15,0 0-3-15,3 0 2 16,2 0-6-16,1-5-22 15,4 1-32-15,1 0-44 16,0-6-116-16</inkml:trace>
  <inkml:trace contextRef="#ctx0" brushRef="#br0" timeOffset="105092.19">28783 4977 333 0,'0'0'99'16,"0"0"-70"-16,0 0-12 16,0 0 36-16,0 0-50 15,0 0 24-15,-19 107-23 16,-20-16 21-16,-1 4-7 15,8-12-16-15,6-5-1 16,5-7 3-16,3-8-4 16,5-4-13-16,5-12-98 0,7-12 61 15,1-12-63-15,0-10-142 16</inkml:trace>
  <inkml:trace contextRef="#ctx0" brushRef="#br0" timeOffset="106558.01">28873 5265 73 0,'0'0'61'0,"0"0"-61"15,0 0 27-15,0 0 40 16,0 0-10-16,0 0 20 16,-13 83-33-16,2-55-20 15,0 0-2-15,1-1-9 16,4-3-5-16,2-4-8 15,1-3 0-15,3-5-56 16,0-5-76-16,0-7-123 16</inkml:trace>
  <inkml:trace contextRef="#ctx0" brushRef="#br0" timeOffset="106788.92">29007 5331 78 0,'0'0'90'0,"0"0"-76"16,0 0-4-16,0 0 34 15,0 0 22-15,0 0-8 16,11 90-29-16,-11-64-3 16,-9-1-15-16,1-4-4 15,0-3-7-15,0-2-4 0,2-5-28 16,3-4-44-1,0-4-42-15,3-3-81 0</inkml:trace>
  <inkml:trace contextRef="#ctx0" brushRef="#br0" timeOffset="107057.94">29236 5008 224 0,'0'0'1'0,"0"0"82"15,-5 140-6-15,-13-67 4 0,-4 3-6 16,-2-1-22-16,3-11-33 16,3-2-17-16,5-10 4 15,1 0-3-15,1-7-1 16,1-7-2-16,3-7-1 15,-1-5-21-15,5-9-42 16,1-5-76-16,1-11-109 16</inkml:trace>
  <inkml:trace contextRef="#ctx0" brushRef="#br0" timeOffset="107611.67">29338 5338 16 0,'0'0'65'0,"0"0"26"16,0 0-16-16,0 0-22 16,0 0 19-16,0 0-10 15,60-52-16-15,-51 46-24 16,-1 5 1-16,1 1 0 15,1 0-23-15,-1 11-8 16,0 9 7-16,-6 5 1 16,-3 0 3-16,0 1-1 15,-1-3-1-15,-16 2 13 16,-4-1-12-16,-1-3 7 16,-1 3-7-16,6-2 1 15,3-3-3-15,5-1 0 0,6-3 0 16,3-6 0-1,0-3 4-15,0 0-4 0,9-5 4 16,5-1-1-16,5 0-3 16,0 0-13-16,4-1-31 15,-4-5-3-15,1 2-21 16,-1-5-57-16,-2 4 8 16,-4-7-55-16</inkml:trace>
  <inkml:trace contextRef="#ctx0" brushRef="#br0" timeOffset="107936.2">29658 5358 7 0,'0'0'281'0,"0"0"-192"15,0 0-40-15,0 0 8 16,0 0 5-16,0 0-34 16,25-5-22-16,-25 25 19 15,-1 6 2-15,-14 2 2 16,0 0-10-16,-4-2-18 16,3-2 7-16,3 2-7 0,6-3-1 15,2-3 4 1,5-1-3-16,0 1-2 0,0-4-7 15,21-4-33-15,10-6-1 16,10-4-60-16,5-2-99 16</inkml:trace>
  <inkml:trace contextRef="#ctx0" brushRef="#br0" timeOffset="110726.58">30134 4816 20 0,'0'0'97'16,"0"0"-16"-16,0 0-29 15,0 0-1-15,0 0 3 16,0 0-54-16,0 0 11 16,-20 159-11-16,-5-39 40 15,0 17-17-15,3-1-5 16,5-5-12-16,2-20-5 15,3-16 1-15,3-14 21 16,0-15-9-16,5-14 0 16,1-6-13-16,0-10 0 15,3-9-1-15,0-6-6 0,0-17-70 16,10-4-135-16</inkml:trace>
  <inkml:trace contextRef="#ctx0" brushRef="#br0" timeOffset="111297.1">28848 4429 157 0,'0'0'47'15,"0"0"-43"-15,0 0-4 0,0 0 15 16,-23 85-6-16,0-54-9 15,-3-4-29-15,4-5-174 16</inkml:trace>
  <inkml:trace contextRef="#ctx0" brushRef="#br0" timeOffset="111569.17">28764 4328 199 0,'0'0'119'0,"0"0"-74"16,0 0-1-16,0 0-11 0,94-33-21 16,-67 56-8-16,3 9 1 15,-5 9 6-15,-5 2-11 16,-7-3 0-16,-8-1-2 16,-5-7 6-16,0-5-3 15,-11-2 11-15,-13-5-4 16,-7-1 8-16,-7 0-14 15,-3-5-2-15,2-1-27 16,3-8-65-16,8-5-63 16,6 0-70-16</inkml:trace>
  <inkml:trace contextRef="#ctx0" brushRef="#br0" timeOffset="112355.97">30847 4329 328 0,'0'0'112'0,"0"0"-60"15,0 0-41-15,0 0 12 16,0 0-3-16,0 0-5 16,95 27-9-16,-50-9 2 15,4 0-8-15,-2 2-46 16,-1-4-68-16,-7-9-89 16</inkml:trace>
  <inkml:trace contextRef="#ctx0" brushRef="#br0" timeOffset="112503.04">31063 4399 109 0,'0'0'109'16,"0"0"-57"-16,0 0-27 15,0 0 7-15,-70 103-15 16,57-71-5-16,-2 3-3 16,3 5-9-16,0-4-42 15,6 1-107-15</inkml:trace>
  <inkml:trace contextRef="#ctx0" brushRef="#br0" timeOffset="113912.98">31657 4322 67 0,'0'0'157'0,"0"0"-75"0,0 0-46 15,0 0-36-15,0 0-25 16,14 109 25-16,-14-16 35 15,-5 21 8-15,-19 18-5 16,-7 12-4-16,-9 23 12 16,-5 4-17-16,3-3 43 15,6-9-44-15,5-18-11 16,7-20-17-16,6-20 5 16,0-16-5-16,5-16 0 15,0-13-1-15,3-13-56 16,7-11-25-16,3-9-54 0,0-11-30 15,6-9-45-15</inkml:trace>
  <inkml:trace contextRef="#ctx0" brushRef="#br0" timeOffset="115899.6">32269 4541 91 0,'0'0'108'0,"0"0"-20"16,0 0-38-16,0 0-42 16,0 0-4-16,0 0-4 15,0 0 10-15,6 104 20 16,-5-74-18-16,1-2-10 16,-1-2 11-16,-1-6-12 15,0-1 2-15,0-3 1 0,0-5-4 16,0-6 3-1,0 1-1-15,0-6-2 0,0 0 10 16,0 0 31-16,6-7 73 16,6-17-33-16,3-12-64 15,6-4 6-15,3-7-6 16,1-5-5-16,2 4-10 16,0-1-1-16,0 7-2 15,-3 15-28-15,-6 12-59 16,-5 15-53-16,-10 2-153 15</inkml:trace>
  <inkml:trace contextRef="#ctx0" brushRef="#br0" timeOffset="118676.14">30080 5410 0 0,'0'0'91'0,"0"0"-50"16,0 0-5-16,0 0 53 16,0 0-6-16,0 0-29 15,5-21-27-15,-4 17-3 16,-1 1 16-16,0 1-20 0,0 2-10 16,0 0 4-16,0 0-12 15,0 0-2-15,0 0 0 16,0 0-2-16,2 0 1 15,-1 0-2-15,4 0-9 16,4 0-1-16,4 0 9 16,-1 5-1-16,3 2 1 15,-5 0-7-15,-2 1 7 16,-1 1 0-16,-3-4-2 16,-2 2 5-16,-2-1-4 15,0 1 1-15,0-1 2 16,0-1 2-16,-5 4 5 15,-11 2 10-15,-3 1-3 16,-2-1 5-16,-3 3-11 16,2 4-5-16,4-3-1 0,1 3 3 15,7-3-3-15,4-1 0 16,4-3 0-16,2-1 0 16,0-3 0-16,0 0 0 15,8-2-1-15,12-4 2 16,6-1-3-16,3 0 2 15,0 0-55-15,1 0-40 16,-1-10-68-16</inkml:trace>
  <inkml:trace contextRef="#ctx0" brushRef="#br0" timeOffset="119073.95">30341 5466 113 0,'0'0'43'0,"0"0"-42"16,0 0 8-16,0 0 38 16,0 0 6-16,0 0-24 15,-61 91-28-15,55-76 11 16,2-1-7-16,2-2-1 15,2-3-4-15,0 0 1 16,0-5 0-16,0-3 0 0,8-1 5 16,6 0 15-1,4-1 23-15,3-16-28 0,-1-1 11 16,-1-3-18-16,-4 1 24 16,-6-3 15-16,-6 4-38 15,-3-4 19-15,0 3-24 16,0 3 3-16,-12 4-8 15,-6 4-4-15,-1 4-36 16,4 5-25-16,2 0-26 16,5 5-35-16,3 10-111 15</inkml:trace>
  <inkml:trace contextRef="#ctx0" brushRef="#br0" timeOffset="120175.79">30514 5516 45 0,'0'0'115'0,"0"0"-64"16,0 0-8-16,0 0 21 15,0 0-16-15,0 0-10 16,0-7-27-16,0 7-11 16,0 0-2-16,0 0-3 15,0 2-6-15,-1 7 11 16,-5 3 1-16,-1 1 1 16,2-1-4-16,3-1 2 15,-1-4-1-15,2 2 1 16,1-4 0-16,0-2 0 15,0 2 0-15,0-5-1 16,0 0-1-16,0 0 2 16,0 0 2-16,0 0 5 0,0 0-1 15,0 0 9-15,0 0 10 16,0-5-9-16,0-3-11 16,0-4 3-16,0 2 2 15,0-2 0-15,1 6-8 16,1-3-2-16,-2 4 0 15,1 2-42-15,-1 3-53 16,0 0-217-16</inkml:trace>
  <inkml:trace contextRef="#ctx0" brushRef="#br0" timeOffset="120453.05">30451 5771 74 0,'0'0'162'16,"0"0"-117"-16,0 0-11 15,0 0 19-15,0 0-1 16,0 0-27-16,0 1-25 0,0-1-5 16,0 0-51-1,0 0-152-15</inkml:trace>
  <inkml:trace contextRef="#ctx0" brushRef="#br0" timeOffset="120880.63">30702 5518 164 0,'0'0'112'0,"0"0"-112"0,0 0-15 16,0 0 15-16,0 0 51 15,0 0-17-15,-49 93-28 16,34-70-3-16,0 0 7 16,6-5-9-16,3-5 8 15,3-3-8-15,0-5 0 16,3 1 3-16,0-3-4 16,0-2 2-16,0-1-7 15,5 0 9-15,5 0-4 16,5 0 16-16,-1-11-6 15,-2-2 14-15,-1-1-6 16,-2-1 5-16,-1-1-5 16,-4 1-1-16,-4-1 16 0,0 1-23 15,0 1 0-15,0 2-10 16,-13 8-1-16,-2 4-71 16,0 0-21-16,6 6-48 15,3 8-113-15</inkml:trace>
  <inkml:trace contextRef="#ctx0" brushRef="#br0" timeOffset="121202.78">30942 5600 331 0,'0'0'75'0,"0"0"-75"15,0 0 0-15,0 0 7 16,-40 89 9-16,25-53-5 16,3-4-11-16,3-3 0 15,5-3-5-15,4-9-1 16,0-5-21-16,0-11 4 16,0-1 23-16,13-1 12 15,1-20 36-15,1-10-14 16,3-4 6-16,-5-6-15 15,0-2-10-15,-4 0-2 16,-4 7-12-16,-5 7-2 0,0 12-3 16,-18 13-52-16,-15 4-108 15</inkml:trace>
  <inkml:trace contextRef="#ctx0" brushRef="#br0" timeOffset="121547.75">30071 6241 256 0,'0'0'96'16,"0"0"-91"-16,0 0 3 15,93 4-7-15,-55-4-1 0,1 0-98 16</inkml:trace>
  <inkml:trace contextRef="#ctx0" brushRef="#br0" timeOffset="122897.76">30404 6203 352 0,'0'0'85'0,"0"0"-54"15,0 0 4-15,0 0 32 16,0 0-15-16,0 0-28 16,44-27-22-16,-36 27 0 15,-2 0-2-15,-1 0-4 16,-2 0 2-16,-2 5-4 15,-1 6-2-15,0 2 6 16,-3 6 2-16,-18 2-1 0,-9 2 1 16,-8 1-31-16,3 0-18 15,7-2-35-15,10-4 0 16,10-2 43-16,8-2 15 16,0 0-11-16,5 1 10 15,11-6 26-15,2 3 1 16,-3-1 13-16,0-4 28 15,-6 2-6-15,-3-6-34 16,-4-1 79-16,-1-2-36 16,-1 0-19-16,0 4-23 15,0 2-2-15,-7 1 0 16,-13 3 13-16,1 1-13 16,-1-6-20-16,8 0-20 0,5-3 2 15,3 1-18-15,2-2-44 16,2 2-67-16</inkml:trace>
  <inkml:trace contextRef="#ctx0" brushRef="#br0" timeOffset="123835.19">30280 6235 112 0,'0'0'66'0,"0"0"8"15,0 0 11-15,0 0-9 16,0 0-36-16,0 0-8 0,39-44 1 16,-39 44-11-16,0 0-15 15,0 0 0-15,0 0-7 16,0 0-8-16,3 0 7 16,-2 0-16-16,1 0-6 15,1 0 18-15,0 4 1 16,1 0 3-16,1 2-5 15,-1 0 6-15,2 4-1 16,1 2 1-16,-2-3-3 16,0 3 0-16,-1-1 3 15,-1-1-2-15,-1-3 1 16,-2 2-3-16,0-1 4 16,0 3-6-16,0 0 3 15,-5 6 2-15,-12-2 2 0,-5 4 7 16,-3 1 0-16,-2 0 3 15,2 0-6-15,2 0-4 16,2-1 0-16,4-2 4 16,5-2-3-16,6-2-1 15,1-1 2-15,3-4-3 16,2 1 1-16,0-2 1 16,0 0 4-16,7-1 10 15,8 0 10-15,7-5 11 16,5-1-7-16,3 0-6 15,-2 0-4-15,2-2-15 16,-4-8-4-16,-1 2-1 0,-5 1-28 16,-5 1-31-16,-7 0-78 15,-4 2-148-15</inkml:trace>
  <inkml:trace contextRef="#ctx0" brushRef="#br0" timeOffset="124090.15">30662 6273 304 0,'0'0'201'0,"0"0"-157"16,0 0-44-16,0 0-2 0,0 0 2 15,0 0 20-15,0 0 14 16,-36 85-21-16,21-54-10 15,3-2 3-15,0 2-6 16,3-5 0-16,0-2 0 16,4-7-37-16,0-2-36 15,5-5-38-15,0-4-135 16</inkml:trace>
  <inkml:trace contextRef="#ctx0" brushRef="#br0" timeOffset="124451.39">30844 6449 434 0,'0'0'131'0,"0"0"-116"15,0 0-14-15,0 0 19 16,0 0-14-16,0 0-6 16,7-11-104-16,-4 11-99 15</inkml:trace>
  <inkml:trace contextRef="#ctx0" brushRef="#br0" timeOffset="124607.18">30811 6622 118 0,'0'0'104'16,"0"0"-64"-16,0 0 30 0,0 0 17 15,0 0-37-15,0 0-50 16,0 1-63-16,0-6-170 16</inkml:trace>
  <inkml:trace contextRef="#ctx0" brushRef="#br0" timeOffset="124929.77">31011 6529 214 0,'0'0'205'0,"0"0"-197"15,0 0-5-15,0 0 16 16,0 0 15-16,0 100-6 15,0-82-27-15,0-1 3 16,0-5-4-16,0-8-2 16,0-4 2-16,3 0 4 15,12-2 24-15,1-12 3 16,5-5-23-16,-3-4 9 16,-1 1-4-16,-7-1-8 15,-4-1 10-15,-3 3-2 16,-3 0-10-16,0 5-3 15,-7 4-17-15,-13 8-37 16,-4 4-76-16,2 0-165 0</inkml:trace>
  <inkml:trace contextRef="#ctx0" brushRef="#br0" timeOffset="125239.15">31293 6535 173 0,'0'0'409'16,"0"0"-396"-16,0 0-9 15,0 0 4-15,-4 101 17 16,1-73 12-16,1-1-26 0,2-3-9 16,0-6 1-1,0-6-3-15,0-6-11 0,3-4 6 16,8-2 5-16,3-4 12 15,5-16 9-15,1-9-12 16,2-7 9-16,-3 0-16 16,-6-1-1-16,-9 3 1 15,-4 2-2-15,0 2-10 16,-17 6-37-16,-9 0-49 16,1 0-106-16</inkml:trace>
  <inkml:trace contextRef="#ctx0" brushRef="#br0" timeOffset="127754.05">32710 4392 139 0,'0'0'41'16,"0"0"-16"-16,0 0 27 16,0 0 2-16,0 0-16 0,0 0-6 15,0 0-24-15,0-15 27 16,0 11 2-16,0 2-22 16,0 2 10-16,0 0-25 15,0 0 0-15,0 17-12 16,-10 17 1-16,-12 12 11 15,-5 10 11-15,-5 2-8 16,4-1-1-16,1 3-1 16,6-4 0-16,2 0 3 15,5-4-4-15,4-8-20 16,6-2 1-16,2-12 5 16,2-4-25-16,0-8-75 0,0-4-52 15</inkml:trace>
  <inkml:trace contextRef="#ctx0" brushRef="#br0" timeOffset="128441.75">32847 4584 34 0,'0'0'96'0,"0"0"-28"15,0 86-18-15,-1-58-12 16,-5-2 10-16,2-1-36 15,1-2-3-15,-2 2-7 16,2-5-2-16,0-2-38 16,0-5-86-16</inkml:trace>
  <inkml:trace contextRef="#ctx0" brushRef="#br0" timeOffset="128711.53">33004 4570 161 0,'0'0'124'0,"0"0"-77"16,0 0-26-16,0 0-2 16,0 0 13-16,0 0-9 15,-76 14-9-15,58 12-1 16,3 2-6-16,5 2 1 15,4 1 9-15,6-3-14 0,0 0 7 16,1-4-9-16,11-5-1 16,5-3-18-16,1-5-58 15,0-6-85-15</inkml:trace>
  <inkml:trace contextRef="#ctx0" brushRef="#br0" timeOffset="129107.98">33082 4749 150 0,'0'0'112'0,"0"0"-111"15,0 0 11-15,0 0 55 16,0 0-31-16,0 0-16 0,-12 62-9 16,12-52-7-16,0-4 3 15,0-2-7-15,1-1-28 16,10-3 5-16,2 0 23 15,-1 0 13-15,0-10 24 16,-1 0-26-16,-2 3 26 16,-5 2-8-16,-4 3-6 15,0 2-17-15,0 0-6 16,0 3-20-16,0 11 17 16,0 0 3-16,0-1 4 15,0-4-4-15,0-5 0 16,0-4 3-16,0 0 2 15,0 0 15-15,6 0 29 16,7-9-12-16,3-10-28 16,1-1-8-16,-2-3-1 0,0 5-7 15,-4 2-27 1,-4 2-50-16,-1 3-85 0,-5 1-133 16</inkml:trace>
  <inkml:trace contextRef="#ctx0" brushRef="#br0" timeOffset="129445.09">33450 4498 200 0,'0'0'57'16,"0"0"-37"-16,0 0-20 0,-4 111 69 15,-10-68-11-15,-3-5-28 16,-1 2-11-16,6-3-10 15,1-9-2-15,3-6-1 16,3-8-6-16,4-7 5 16,-1-5-3-16,2-2 2 15,0 0 15-15,0 0 8 16,0-9 26-16,5 1-39 16,5 1-10-16,2 4-4 15,1 3 0-15,4 0 0 16,-1 0-2-16,-1 0 2 15,-4 8-6-15,-4 0 4 16,-6-2-39-16,-1 2-28 0,0 1-20 16,-8-6-53-1</inkml:trace>
  <inkml:trace contextRef="#ctx0" brushRef="#br0" timeOffset="129691.22">33637 4441 219 0,'0'0'35'0,"0"0"6"0,33 126 52 16,-33-66-29-16,0 2 2 15,-12 7-7-15,-17 0-36 16,-5 2-12-16,-6-5 1 15,-2-4-11-15,2-4-2 16,1-5-42-16,0-3-51 16,8-13-117-16</inkml:trace>
  <inkml:trace contextRef="#ctx0" brushRef="#br0" timeOffset="131364.12">32197 5878 42 0,'0'0'43'0,"0"0"-43"15,0 0 0-15,0 0 2 16,0 0 18-16,0 0-2 15,0 0-15-15,0 0-2 16,0 0-1-16,0 0 0 16,0 0-1-16,0 0 1 15,0 0 0-15,0 0 0 16,0 0-2-16,0 0 5 0,0 0-2 16,0 0 11-1,0 0 33-15,0 0 6 0,0 0-6 16,-3 2 0-16,-7-1-11 15,-1 3-24-15,-4 3 1 16,3 3-11-16,-1 3 0 16,1 4 2-16,1 1 1 15,0 0-3-15,3 5 1 16,7 2-1-16,1 4-1 16,0 3 0-16,12 5 2 15,1 2-1-15,-4-3 0 16,-3-7 0-16,-6-7 1 15,0-5 2-15,0-1 27 16,-1-5-12-16,-8 0 0 16,-8 1-1-16,-5 1-6 0,-20 3-9 15,-6-2-2-15,-1 2-18 16,9-4-50-16,14-6-40 16,16-4-49-16</inkml:trace>
  <inkml:trace contextRef="#ctx0" brushRef="#br0" timeOffset="131732.09">32418 6155 349 0,'0'0'116'0,"0"0"-115"16,0 0-1-16,0 0 0 15,0 0 32-15,0 0-11 16,-73 104-12-16,65-78-6 16,7-2 2-16,1-3-3 15,0-4-2-15,6-6 0 16,10-6-14-16,2-4 6 16,6-1 8-16,3-1 15 15,3-16-11-15,3-8 13 16,-1-4-16-16,0-7 16 15,-5-2 14-15,-7 2-22 0,-11 4 8 16,-9 5-12-16,0 9 0 16,-19 5-5-1,-8 3-20-15,2 5-14 0,-1 5-31 16,6 0-26-16,7 0-113 16</inkml:trace>
  <inkml:trace contextRef="#ctx0" brushRef="#br0" timeOffset="132048.09">32889 6149 261 0,'0'0'39'15,"0"0"-26"-15,-40 89 4 0,27-54-11 16,7-2-5-16,6-5-1 15,0-6 9-15,1-6-4 16,10-10-5-16,4-6 1 16,-2 0 47-16,5-20 71 15,3-14-27-15,-2-5-32 16,5-8-10-16,-5-2-14 16,-5-5-15-16,-9 4-16 15,-5 4-5-15,-5 7-2 16,-22 12-30-16,-13 7-18 15,-21 6-40-15,-20 7-100 16,-11 4-160-16</inkml:trace>
  <inkml:trace contextRef="#ctx0" brushRef="#br0" timeOffset="133583.97">30020 5954 166 0,'0'0'60'15,"0"0"-50"-15,-33 85 17 16,13-36 29-16,5 6 13 16,4 9-43-16,7 17 5 15,2 19-23-15,2 12 8 16,0 16 1-16,0-3-15 16,0 5 6-16,-4 8-8 15,-14-2 3-15,-5-7 51 16,0-18-33-16,6-22-10 0,7-19-8 15,4-22-3 1,4-14 1-16,2-14-1 0,0-13-24 16,18-7-63-16,15-4-52 15,10-26-103-15</inkml:trace>
  <inkml:trace contextRef="#ctx0" brushRef="#br0" timeOffset="134357.04">31486 6079 122 0,'0'0'109'15,"0"0"-78"-15,0 0-22 16,0 0-3-16,0 0 11 0,0 0-15 16,0 0-2-1,-39 4-8-15,24 38 7 0,-2 16 1 16,1 15 0-16,-5 17 13 15,0 13-4-15,-1 9 25 16,1 11-5-16,-3 7 58 16,-1 3-47-16,-2 4-28 15,0-5-3-15,4-5 13 16,4-3 11-16,9 2-2 16,1 2-13-16,1 0 4 15,1 1-4-15,-2-5-8 16,-1-5 0-16,1-11-10 0,-1-10 2 15,2-18-2 1,2-19 1-16,3-19-1 0,1-19 0 16,2-14-34-16,0-7-23 15,0-2 7-15,0-10 7 16,0-20-84-16,0-10-217 16</inkml:trace>
  <inkml:trace contextRef="#ctx0" brushRef="#br0" timeOffset="136248.13">28812 7124 258 0,'0'0'73'16,"0"0"-61"-16,0 0-4 15,0 0 1-15,0 0-4 16,0 0 1-16,-12 68-6 16,12-65-97-16,0-3-117 15</inkml:trace>
  <inkml:trace contextRef="#ctx0" brushRef="#br0" timeOffset="136383.2">28812 7124 349 0,'95'-14'54'0,"-95"14"-54"16,0 14 0-16,-7 5 19 0,-2 6-14 16,-2 3-5-1,5 0-83-15,2-7-261 0</inkml:trace>
  <inkml:trace contextRef="#ctx0" brushRef="#br0" timeOffset="137561.32">29964 7603 73 0,'0'0'170'0,"0"0"-62"0,0 0-43 16,0 0 0-16,0 0 5 15,0 0-36-15,10-51-10 16,-8 51-12-16,1 0-12 16,4 0 0-16,2 0 0 15,2 1 0-15,2 11 0 16,-3 3 1-16,-4 7-1 15,-1 0 0-15,-5 5 0 16,0 0 1-16,-8-1-1 16,-10-2 0-16,-2-2 2 15,0-1 0-15,4-6-1 16,1 0-1-16,6-3 2 16,1-1-2-16,7-5 0 0,1 0 0 15,0 0 1-15,0-4 0 16,16 0 2-16,11-2-3 15,5 0-34-15,0 0-41 16,-2 0-32-16,-6-12-205 16</inkml:trace>
  <inkml:trace contextRef="#ctx0" brushRef="#br0" timeOffset="137755.94">30162 7676 179 0,'0'0'101'0,"0"0"-94"0,0 0 46 16,0 0 16-16,0 0-11 15,0 0-38-15,-13 101-18 16,5-83 4-16,1 0-6 16,3-2-26-16,2-3-77 15,2-6-153-15</inkml:trace>
  <inkml:trace contextRef="#ctx0" brushRef="#br0" timeOffset="138932.18">30295 7758 109 0,'0'0'85'16,"0"0"-10"-16,0 0 13 16,0 0-3-16,0 0-20 15,0 0-10-15,0 0-10 16,0 0-10-16,0 0-6 15,0 0-29-15,3-4-39 16,1 1-59-16,-4 3-207 16</inkml:trace>
  <inkml:trace contextRef="#ctx0" brushRef="#br0" timeOffset="139095.06">30234 7907 1 0,'0'0'388'0,"0"0"-334"16,0 0-36-16,0 0-16 15,0 0-2-15,0 0-47 16,43-14-235-16</inkml:trace>
  <inkml:trace contextRef="#ctx0" brushRef="#br0" timeOffset="139456.74">30501 7779 185 0,'0'0'291'0,"0"0"-228"15,0 0-61-15,0 0 22 16,0 0 29-16,-43 82-39 15,36-58-3-15,3-6-10 16,2-4 1-16,2-5-2 16,0-6 0-16,0-3-5 15,0 0-18-15,6 0 23 16,8-17 0-16,4-6 3 16,0-1-2-16,0-5 5 0,-3 0-4 15,-2 3 2-15,-5 3-3 16,-4 7 14-16,-4 6 6 15,0 5-13-15,-4 5-8 16,-12 0 0-16,-1 0-26 16,3 7-26-16,2 7-96 15,6 0-276-15</inkml:trace>
  <inkml:trace contextRef="#ctx0" brushRef="#br0" timeOffset="139742.1">30641 7817 308 0,'0'0'20'16,"0"0"-14"-16,0 0 0 16,0 0 14-16,-6 95 12 15,12-87-21-15,3-1-6 16,1-7 7-16,1 0 28 15,-1 0 32-15,5-15-9 16,2-9-37-16,-1-1-6 16,-4-4-8-16,-6-2 2 15,-6 0-9-15,0 3-5 16,-13 4-15-16,-13 8-38 16,-8 13-69-16,-4 3-83 0</inkml:trace>
  <inkml:trace contextRef="#ctx0" brushRef="#br0" timeOffset="140081.42">29685 8306 415 0,'0'0'168'16,"0"0"-124"-16,0 0-23 15,0 0 9-15,0 0 6 16,0 0-31-16,92 8-5 16,-60 0-47-16,-6-4-129 15,0-2-320-15</inkml:trace>
  <inkml:trace contextRef="#ctx0" brushRef="#br0" timeOffset="140603.85">30019 8238 192 0,'0'0'183'0,"0"0"-135"16,0 0-9-16,0 0 38 15,0 0-24-15,0 0-23 16,75-17-20-16,-71 20-8 16,-4 11-2-16,0 4 1 15,-6 8-1-15,-16 1 13 16,-4 2-6-16,-4-1-3 16,3-1 4-16,5-5-8 0,6 1 4 15,7-7-4-15,4-3 0 16,5-5 3-16,0-4-3 15,0-4 4-15,17 0 0 16,5 0-4-16,4 0 0 16,2-11-45-16,0 1-24 15,-1-1-39-15,0-6-53 16,-4 1-9-16,-3-3 41 16</inkml:trace>
  <inkml:trace contextRef="#ctx0" brushRef="#br0" timeOffset="140882.79">30262 8283 128 0,'0'0'110'0,"0"0"-15"15,0 0-24-15,0 0 8 16,0 0-9-16,0 0-34 16,48 59-5-16,-48-42-5 15,-14 6 2-15,-6 1 8 16,-1-2-14-16,3 1-4 15,0-5-11-15,7 0-2 16,5-2 2-16,2-2-3 16,4 0-2-16,0-2 4 15,0-1-3-15,1-1 6 16,10-3-2-16,8-2-7 16,7-4 0-16,7-1-63 0,7 0-81 15,-1 0-180-15</inkml:trace>
  <inkml:trace contextRef="#ctx0" brushRef="#br0" timeOffset="141042.98">30577 8421 468 0,'0'0'145'0,"0"0"-120"16,0 0-14-16,0 0-11 0,0 0-17 15,0 0-112 1</inkml:trace>
  <inkml:trace contextRef="#ctx0" brushRef="#br0" timeOffset="141174.43">30508 8644 217 0,'0'0'207'16,"0"0"-138"-16,0 0-44 15,0 0-25-15,0 0-23 16,0 0-167-16</inkml:trace>
  <inkml:trace contextRef="#ctx0" brushRef="#br0" timeOffset="141444.16">30774 8503 408 0,'0'0'97'16,"0"0"-22"-16,0 0-46 16,-53 103 12-16,49-76-4 15,4-7-35-15,0-6 6 16,0-6-8-16,15-8 2 16,3 0 0-16,6-8 6 15,3-14 0-15,-2-6 13 16,0-4 17-16,-5-2-21 15,-4 0-17-15,-7 4 0 0,-9 5-2 16,0 10-44-16,-4 5-65 16,-11 3-167-1</inkml:trace>
  <inkml:trace contextRef="#ctx0" brushRef="#br0" timeOffset="141692.21">30989 8644 274 0,'0'0'54'0,"0"0"-24"16,0 0-18-16,0 0 40 0,0 0 7 16,0 0 45-1,64 44-61-15,-36-68-16 0,-1-6 7 16,-6-5-5-16,-9 1-10 15,-6 0-19-15,-6 0-7 16,-1 4-56-16,-18-3-65 16,-4-1-277-16</inkml:trace>
  <inkml:trace contextRef="#ctx0" brushRef="#br0" timeOffset="143379.28">32139 7940 89 0,'0'0'150'16,"0"0"-100"-1,0 0-13-15,0 0 29 0,0 0 8 16,0 0-13-16,0 0-18 15,-10-1-10-15,-20 1-28 16,-18 0-4-16,-9 0-1 16,4 17 0-16,9 2 0 15,22 8-5-15,13 6-7 16,9 3-20-16,0 5-4 16,12 0 6-16,4 0-10 15,2-4 20-15,0-3 15 16,-6-6 3-16,-6-6 2 0,-6 0 2 15,0-7 24 1,-12-1 31-16,-15 1-3 0,-6-3-21 16,-1-4-23-16,1 1-9 15,6-4 2-15,8-1-2 16,12-3-1-16,2-1-10 16,5 0-24-16,0 0-31 15,22-10-127-15</inkml:trace>
  <inkml:trace contextRef="#ctx0" brushRef="#br0" timeOffset="143739.59">32590 8069 333 0,'0'0'145'0,"0"0"-110"15,-117-11-26-15,78 11 10 16,8 0 36-16,14 17-8 16,10 12-33-16,7 6-6 15,2 6 0-15,17 0-7 16,2-2 4-16,-6-2-5 16,-5-5-1-16,-7-2 1 15,-3-3 0-15,0-5 2 16,0-5-2-16,0-3 4 15,-11-1 11-15,-6-1-4 0,-7-1 4 16,-4-1 0 0,-4-2-14-16,3-2 2 0,5-1-3 15,9-2 0-15,7-3-3 16,8 0-53-16,0 0-63 16,17-10-162-16</inkml:trace>
  <inkml:trace contextRef="#ctx0" brushRef="#br0" timeOffset="144047.22">32915 8118 603 0,'0'0'103'15,"0"0"-95"-15,-97 95 1 0,61-42 25 16,14 5 13-16,8 1-31 15,13-3-8-15,1-5-8 16,1-15-23-16,22-12-10 16,6-14 19-16,7-10 14 15,3-7 18-15,6-24-14 16,0-10 18-16,-1-15 3 16,0-10-13-16,-8-6 6 15,-14-4-15-15,-15 3-2 16,-7 4-2-16,-15 9-23 15,-16 10-57-15,-8 16-81 16,-7 13-189-16</inkml:trace>
  <inkml:trace contextRef="#ctx0" brushRef="#br0" timeOffset="144678.99">32261 9035 604 0,'0'0'153'0,"0"0"-96"15,0 0-50-15,0 0-2 0,0 0-5 16,0 0-12-16,5-21-69 15,1 42-79-15,-2 13-35 16,2 3-91-16</inkml:trace>
  <inkml:trace contextRef="#ctx0" brushRef="#br0" timeOffset="144804.37">32209 9485 212 0,'0'0'176'15,"0"0"-104"-15,-47 102-54 16,37-81 43-16,4-7 20 0,5-3-30 15,1 2-43 1,0-2-8-16,0 2-160 0</inkml:trace>
  <inkml:trace contextRef="#ctx0" brushRef="#br0" timeOffset="144963.04">32170 10108 462 0,'0'0'144'0,"0"0"-144"16,0 0-19-16,0 0-80 0,-49 81 9 15,48-62-155 1</inkml:trace>
  <inkml:trace contextRef="#ctx0" brushRef="#br0" timeOffset="145120.34">32136 10589 401 0,'0'0'107'16,"0"0"-27"-16,0 0-30 15,0 0 1-15,-79 45-16 16,77-45-35-16,2 0-35 16,3 0-113-16,20-13-230 15</inkml:trace>
  <inkml:trace contextRef="#ctx0" brushRef="#br0" timeOffset="149282.98">32376 4326 89 0,'0'0'90'16,"0"0"-58"-16,0 0-7 0,9-97-9 16,-6 84-2-16,0 4 13 15,-1 5-27-15,-2 4 1 16,0-1-1-16,0 1-6 15,0 0-2-15,-8-3 3 16,-16 0 5-16,-10 3-2 16,-11 0 2-16,-6 0-13 15,-1 0 4-15,0 0 3 16,-1 0 6-16,-3-5 0 16,1-1 4-16,4-2-3 15,12 2-1-15,16-1 1 16,9 3 5-16,5 2-5 15,8 2 3-15,-1 0-4 0,2 22-24 16,-1 18 23-16,1 21-3 16,-3 14 4-16,-2 5 4 15,-4 5-2-15,-5 4 3 16,-5 3-5-16,-6 6 0 16,-3 18 5-16,-5 21 1 15,-6 15 8-15,-4 13 16 16,-2 0-25-16,2-11 8 15,7-4-13-15,0-5 0 16,3 5 0-16,2 8 30 16,-2 11-8-16,6 5-13 15,7 1 43-15,5-8-10 16,5-8-36-16,3-10 1 0,4-1-5 16,0-2-2-16,0-5 4 15,-3 0-4-15,-7 2 1 16,-8 6 1-16,-11-1 0 15,-7 3-2-15,-5-8 4 16,-1-5-4-16,4-8 0 16,5-17-1-16,12-17 0 15,9-16 1-15,5-15 3 16,7 3 2-16,-2 3-3 16,-1 2 2-16,0-1-8 15,1-8-10-15,4-10-18 16,1-9-43-16,14-16 15 0,20-23-207 15</inkml:trace>
  <inkml:trace contextRef="#ctx0" brushRef="#br0" timeOffset="-89812.79">10245 652 48 0,'0'0'38'16,"0"0"-29"-16,0 0 13 15,0 0 17-15,0 0 21 0,0 0-32 16,0 0-20-16,0 0-3 16,-26-3 0-16,22 3-1 15,-8 0 0-15,-6 18 0 16,-12 14-4-16,-13 15 28 15,-6 12-23-15,-5 15 16 16,0 9 19-16,8 7-21 16,10 2-8-16,12 5 10 15,10 11-10-15,6-4-2 16,8-4 1-16,0-8 8 16,12-24-18-16,15-15 0 15,6-13 6-15,5-21-6 0,7-19 2 16,7-10 8-1,9-32-10-15,8-18 4 16,3-16-2-16,1-15-1 0,-11-11 0 16,-9-7 1-16,-12 0 3 15,-12 6-3-15,-16 8 7 16,-13 15 15-16,-6 11 1 16,-34 13-23-16,-24 0-2 15,-15 6-15-15,-6 4 14 16,7 13-54-16,14 17-7 15,16 16 20-15,22 23 4 16,15 17-113-16</inkml:trace>
  <inkml:trace contextRef="#ctx0" brushRef="#br0" timeOffset="-89538.77">10861 581 306 0,'0'0'9'0,"-40"95"0"16,10-15-9-16,2 21 31 15,-7 20 11-15,-4 10 28 16,2 1-57-16,3 8-6 15,5-9-7-15,12-9 0 0,12-18-5 16,5-21-4-16,16-19-67 16,19-24-27-16,2-21-141 15</inkml:trace>
  <inkml:trace contextRef="#ctx0" brushRef="#br0" timeOffset="-89131.91">11030 1151 255 0,'0'0'90'0,"-11"106"-43"16,11-43-26-16,0-5-15 15,0 0 9-15,0-9 19 16,0-9-34-16,3-12 6 15,0-14-2-15,-3-6-2 16,0-8 0-16,6-9 17 16,2-27 21-16,3-21-37 15,6-14-2-15,5-9-1 16,5-5 1-16,7 3 1 16,5 11-4-16,6 15 2 15,1 24-14-15,2 25 9 0,-2 7-2 16,-3 30 3-1,-1 17 4-15,-4 11 0 0,-7 5 3 16,-9 3-3-16,-14 4 5 16,-8 5-5-16,-17-2 0 15,-20 2-50-15,-9-13-48 16,2-17-60-16,9-15-36 16</inkml:trace>
  <inkml:trace contextRef="#ctx0" brushRef="#br0" timeOffset="-88885.96">11826 673 369 0,'25'83'20'16,"1"26"27"-16,-16 25-21 15,-10 9-10-15,-13 10 6 16,-17-4 3-16,-4-13 16 16,1-17-32-16,2-23-8 15,-2-16-1-15,2-14-37 16,-1-16-56-16,1-18-93 16</inkml:trace>
  <inkml:trace contextRef="#ctx0" brushRef="#br0" timeOffset="-88172.14">11039 1957 212 0,'0'0'251'0,"0"0"-251"0,0 0-14 16,0 0 14-16,0 0 21 15,0 0 21-15,99 0-19 16,-58 0-18-16,-1-4 0 15,-7-1-5-15,-5-1-1 16,-10 2-14-16,-7-1-79 16,-11-1-112-16</inkml:trace>
  <inkml:trace contextRef="#ctx0" brushRef="#br0" timeOffset="-87871.96">11092 2108 79 0,'0'0'297'0,"0"0"-277"15,-52 110-20-15,37-52 2 16,1 9 2-16,6 2 13 15,8-6 7-15,0-7-21 16,4-6 0-16,17-11 4 16,3-9 2-16,1-7-7 15,-1-13 10-15,6-4-12 0,0-6 0 16,1 0-24 0,-4-12-62-16,-8-2-73 0</inkml:trace>
  <inkml:trace contextRef="#ctx0" brushRef="#br0" timeOffset="-87683.6">10926 2766 201 0,'0'0'150'0,"0"0"-88"15,0 0-39-15,104 27 19 0,-64-27-2 16,3 0-32-1,-1 0-8-15,-3 0-20 0,-4 0-89 16,-9-12-159-16</inkml:trace>
  <inkml:trace contextRef="#ctx0" brushRef="#br0" timeOffset="-87558.67">11252 2737 213 0,'0'0'159'16,"0"0"-129"-16,-85 71-24 15,67-54-4-15,9-2-4 16,6 0-3-16,1-6-161 16</inkml:trace>
  <inkml:trace contextRef="#ctx0" brushRef="#br0" timeOffset="-86913.13">11044 3296 362 0,'0'0'162'15,"0"0"-162"-15,0 0-5 16,0 105 5-16,0-72-3 15,2-1 3-15,1-9 2 0,1-1-2 16,1-7-50-16,-1-7-9 16,1-6-58-16,2-2-103 15</inkml:trace>
  <inkml:trace contextRef="#ctx0" brushRef="#br0" timeOffset="-86755.88">11111 3116 419 0,'0'0'101'0,"0"0"-90"16,0 0-10-16,0 0-2 15,0 0-1-15,0 0-9 16,-7 22-1-16,7-2-116 0,4-8-247 16</inkml:trace>
  <inkml:trace contextRef="#ctx0" brushRef="#br0" timeOffset="-86545.84">11447 3053 553 0,'0'0'21'16,"0"96"-20"-16,-7-25 0 15,-4 5 5-15,-2-1 7 16,-5 0-8-16,1-5 5 0,4-6-10 15,7-6 0-15,6-9-35 16,0-9-34-16,0-11-22 16,14-15-127-16</inkml:trace>
  <inkml:trace contextRef="#ctx0" brushRef="#br0" timeOffset="-86163.02">11655 3434 135 0,'0'0'256'16,"0"0"-184"-16,5 126-30 16,-5-78-27-16,0-10 25 15,-4-5 9-15,0-10-22 0,1-6-14 16,1-8-4 0,1-7-8-16,-1-2 11 0,1-11 46 15,-1-23-41-15,-1-12-6 16,3-13 0-16,0-12 7 15,0-8-17-15,2-1 3 16,13 6-8-16,7 14 4 16,5 16-8-16,3 21 2 15,1 20-7-15,0 3 9 16,-4 26 4-16,-6 8-2 16,-9 3-3-16,-9-4 3 15,-3-3 2-15,-8-2 1 16,-14-5 0-16,-5-6 8 15,-2-6-3-15,-1-5-6 0,3-6 0 16,7 0-7-16,6 0-70 16,6-2-40-16,8-6-126 15</inkml:trace>
  <inkml:trace contextRef="#ctx0" brushRef="#br0" timeOffset="-85773.86">12406 2969 252 0,'0'0'88'16,"0"0"-76"-16,0 0-6 15,0 0 12-15,0 0-15 16,0 0 26-16,-23 36 3 16,11-11-22-16,0 1 10 15,9 5 8-15,3 3-6 16,0 4-2-16,0-2-14 16,3-1-5-16,7-3 6 15,-7-2-6-15,-3-6 3 16,0-5 17-16,0-2 1 0,0-5 11 15,-10-2-2 1,2-2-9-16,-2-3-9 0,-2-3-13 16,2-2 0-16,0 0-36 15,3 0-53-15,0-14-113 16</inkml:trace>
  <inkml:trace contextRef="#ctx0" brushRef="#br0" timeOffset="-85585.13">12582 3128 526 0,'0'0'37'0,"0"0"-33"16,0 0-4 0,6 89 36-16,-17-58-9 0,-3 3-27 15,2-9-3-15,2-4-85 16,7-9-50-16,3-11-206 15</inkml:trace>
  <inkml:trace contextRef="#ctx0" brushRef="#br0" timeOffset="-85444.7">12630 2856 226 0,'0'0'107'0,"0"0"-102"16,0 0-5-1,0 0-27-15,0 0-1 0,0 0-171 16</inkml:trace>
  <inkml:trace contextRef="#ctx0" brushRef="#br0" timeOffset="-84857.85">12784 3070 199 0,'0'0'127'16,"0"0"-87"-16,85-27 17 16,-60 14 8-16,-7 4 2 15,-6 5-21-15,-6 3-20 16,-6 1-21-16,0 4-5 0,-1 21 0 16,-19 10 18-16,-6 5 1 15,-4 1-9-15,0-2-8 16,2-2-1-16,3-5-2 15,8-7 2-15,6-12-1 16,5-4 0-16,2-8 4 16,4-1-1-16,0 0 1 15,0 0 0-15,12-12 1 16,4-1-1-16,7-1 29 16,2 5-4-16,0 2-12 15,-1 6 2-15,2 1-17 16,-4 0 0-16,2 1-4 0,-2 9 5 15,1 0-3-15,2-6 0 16,0-1-15-16,0-3 7 16,4 0-9-16,-2-18 15 15,-2-12-1-15,2-11 6 16,-2-11-3-16,-1-7 0 16,-6 1 0-16,-3 8 1 15,-9 18 0-15,-4 14 2 16,-2 9 26-16,0 9-16 15,-17 3-11-15,-10 23-1 16,-1 14-1-16,4 7 12 16,6 1-12-16,9-2 2 15,5-5 0-15,4-2 3 0,0-10-10 16,4-8 0 0,17-8-63-16,7-6-28 0,4-7-32 15,0 0-94-15</inkml:trace>
  <inkml:trace contextRef="#ctx0" brushRef="#br0" timeOffset="-70886.88">26210 9780 61 0,'0'0'101'0,"0"0"39"16,0 0-51-16,0 0-41 15,0 0-35-15,0 0-13 16,0 0-20-16,0 0 20 15,-12-7-9-15,26 14 9 16,11 2 11-16,11-1 0 16,8-2 0-16,3-2-1 15,-5-1-10-15,-7-2-40 16,-9-1-100-16,-8 0-96 16</inkml:trace>
  <inkml:trace contextRef="#ctx0" brushRef="#br0" timeOffset="-70531.65">26310 9728 16 0,'0'0'77'0,"0"0"-52"16,0 0 5-16,-92 25 1 15,73-8 4-15,3 2-27 16,3-3-1-16,-2-3 1 16,7-2-8-16,2-5 10 15,5-2-6-15,-1 1-1 16,2 0 4-16,0 8-5 15,5 4-1-15,16 7 4 16,7 4 12-16,11 2 5 16,0 2-10-16,-6 3-12 0,-10-3 5 15,-14-2-3-15,-9 2-2 16,-3-3 4-16,-22 2-3 16,-8-8 51-16,-4-7 1 15,-8-6-11-15,0-10 33 16,-2 0-44-16,6 0-28 15,10-13-3-15,9-4 7 16,10 1-1-16,4 0-6 16,8 5-50-16,0 3-48 15,14 5-152-15</inkml:trace>
  <inkml:trace contextRef="#ctx0" brushRef="#br0" timeOffset="-69648.69">26673 10446 116 0,'0'0'126'0,"0"0"-98"0,0 0-11 16,0 0-10-16,0 0 18 16,0 0-13-16,98-63-10 15,-68 36-2-15,0-3-1 16,0-6 1-16,-7-1 0 15,-5 0 2-15,-9 4 0 16,-9 8 27-16,0 9 23 16,0 4-27-16,0 10 32 15,-1 2-47-15,-9 1-10 16,-3 27-9-16,-4 13 8 16,-2 10 2-16,3 2 5 15,9-4-5-15,4-4-2 16,3-12-2-16,0-6 1 0,7-10 1 15,11-7 0-15,4-9 1 16,11-1 4-16,8-15 0 16,5-17 5-16,3-8-6 15,-3-11-1-15,-4-10-2 16,-5-6-2-16,-1-7 2 16,-3 3 5-16,0-1-5 15,-2 6 0-15,-1 5 4 16,-6 6-1-16,-6 14-6 15,-11 15-3-15,-4 13 6 16,-3 13 9-16,0 14-9 16,-20 36-25-16,-13 21 24 0,-9 18 2 15,-2 10 11-15,4-1-12 16,7-9 0-16,7-10 9 16,10-19-9-16,10-11 7 15,6-12-6-15,0-8-1 16,3-8 3-16,11-10 3 15,7-8-4-15,4-3 12 16,6-7-12-16,7-16 10 16,1-11-12-16,0-4 0 15,-1-12 0-15,-7-10 0 16,-8 5 0-16,-8 9 3 16,-8 14 3-16,-5 21 25 15,-2 8-4-15,0 3-27 0,0 27-6 16,-8 16-2-1,-8 12 8-15,6-1-3 0,2-4 8 16,6-8-7-16,2-6 2 16,0-7-11-16,0-5-23 15,8-7-67-15,7-8-93 16</inkml:trace>
  <inkml:trace contextRef="#ctx0" brushRef="#br0" timeOffset="-68132.77">27706 10517 17 0,'0'0'59'0,"0"0"-11"16,0 0 15-16,0 0 6 16,0 0-29-16,0 0-29 15,-49 52 2-15,49-52 10 16,0-4 63-16,9-15-22 15,9-6-64-15,3-9 14 16,0 0 10-16,6-1-20 16,0 7 3-16,-5 9-7 15,-6 9 0-15,-4 9 0 16,-4 1-3-16,-5 13-8 16,-3 15 3-16,0 3 7 15,-3 2-4-15,-6-9 5 16,0-5 0-16,4-6 1 0,4-6-1 15,1-4 0-15,0-3 4 16,0 0-4-16,15-2 21 16,7-15-21-16,7-6 1 15,0-4 5-15,3-3-1 16,-1 6-2-16,-1 6-3 16,-6 9 0-16,-5 9-1 15,-5 0 1-15,-4 17-12 16,0 10 12-16,-4 1 2 15,-3 0-1-15,-3 1-1 16,0-3 3-16,0-4-6 16,2 0 3-16,2-5-33 0,8-3-5 15,2-4-21-15,5-6-9 16,4-4-9-16,2 0 0 16,2-1 58-16,1-15-13 15,0-5 22-15,-1-1 10 16,-3-11 22-16,-4-2 5 15,-4-6 46-15,-6 0-3 16,-4 6-17-16,-2 6-8 16,-4 13-4-16,0 11 47 15,0 5-79-15,-14 16-9 16,-10 16-2-16,-4 9 2 16,1 5 4-16,10-4 0 15,4 0-2-15,6-6-1 0,4-6 4 16,3-6-5-1,0-6 0-15,0-6-4 0,7-7 2 16,12-5-4-16,5 0 6 16,4-5-6-16,2-15 11 15,2-5-5-15,-3-2 0 16,3 2 2-16,-6 5-6 16,-6 7 4-16,-9 6 0 15,-6 7 4-15,-5 0-4 16,0 0-5-16,0 10-9 15,0 13 5-15,-7 4 9 16,1-2 0-16,3 2 1 16,3-4-1-16,0-9 6 15,0-1-6-15,0-7 0 0,5-2 0 16,3-4 10-16,5 0-4 16,3 0-3-16,8-12 6 15,4-9-6-15,5-2 1 16,9-4-4-16,3-1 6 15,2 3-12-15,-5 8-8 16,-11 8 14-16,-11 9-2 16,-11 4-7-16,-8 29-7 15,-1 9 15-15,0 8 1 16,0-1 3-16,-7-6-3 16,4-10 2-16,1-12-1 15,2-12 4-15,0-4-5 16,0-5 8-16,8-9 11 0,10-20-6 15,7-13-11-15,0-10 5 16,4-9 5-16,4-8-12 16,4-6 0-16,6-7-3 15,0 1-12-15,1 10 5 16,-9 16 3-16,-12 21 7 16,-11 20-3-16,-12 14 3 15,0 28-6-15,-17 30 6 16,-17 24 14-16,-8 8 2 15,-1-2-15-15,4-11 2 16,12-16 0-16,9-15-3 16,8-12-1-16,6-14-4 0,1-8-7 15,1-8-8-15,1-4-28 16,1 0 19-16,0-9 29 16,0-13 1-16,6-5 0 15,7 4 10-15,-4 2 9 16,-2 8 0-16,1 8-20 15,-1-1 2-15,2 3-2 16,5-2 4-16,2-3-1 16,2 3-3-16,3 0 2 15,-2 3-6-15,-1 2 4 16,-2 0-7-16,0 20 4 16,1 5 3-16,0 3 11 15,-2 2-10-15,-3-6 4 0,-4-1-6 16,-6-7 1-1,-2-3 0-15,-3-2 11 0,-22-4-4 16,-14-1 38-16,-6-5-20 16,2-1-16-16,3 0-2 15,7 0-7-15,8 0-58 16,5 0-39-16,5 0-136 16</inkml:trace>
  <inkml:trace contextRef="#ctx0" brushRef="#br0" timeOffset="-67899.75">29089 10460 396 0,'0'0'49'0,"0"0"-40"16,108 69-10-16,-44-30 1 15,3 0-1-15,-1-7-93 16</inkml:trace>
  <inkml:trace contextRef="#ctx0" brushRef="#br0" timeOffset="-67198.11">25556 10165 30 0,'0'0'69'0,"0"0"19"15,133 120-13-15,-40-74 19 16,35 7-28-16,42 3-14 15,45 4-18-15,37 9 6 16,30 4-27-16,20 8-11 16,8 0 0-16,-4 0 3 15,-14-4-5-15,-20-4 0 0,-29-4 2 16,-28-7-2-16,-39-9 0 16,-40-12-9-16,-48-12 0 15,-39-15-63-15,-33-10 3 16,-16-4-8-16,-21-4-24 15,-28-14 55-15,-18-5-63 16</inkml:trace>
  <inkml:trace contextRef="#ctx0" brushRef="#br0" timeOffset="-66851.25">25615 10436 252 0,'0'0'19'15,"-102"-32"-5"-15,89 32-14 16,13 0-43-16,43 0 43 16,44 15 107-16,47 8-20 15,47 8-12-15,53 9-59 16,39 18-2-16,35 9 11 15,22 9-14-15,10 7 16 16,-10-1-9-16,-17 0-16 16,-28-7 5-16,-37-7-7 0,-35-8 0 15,-38-9-1-15,-38-11 1 16,-40-10-51-16,-39-14-21 16,-32-6-2-16,-26-10-50 15,-17 0-88-15,-34-4 131 16</inkml:trace>
  <inkml:trace contextRef="#ctx0" brushRef="#br0" timeOffset="-62207.69">22969 10687 170 0,'0'0'75'16,"0"0"-54"-16,0 0-17 15,0 0-1-15,0 0 12 16,0 0 66-16,0 0-7 16,-31-9-43-16,31 9-25 15,0 0-6-15,17 0-8 16,10 0 3-16,16 2 10 15,8 3-2-15,14 1 29 16,13-1-18-16,2 5-1 16,7 2 1-16,4 6-11 15,3 0 5-15,1 6-8 0,0-2 2 16,-5 2-9-16,-5 1 9 16,2-6-2-16,-1 4 2 15,2-2-1-15,5 2-1 16,2-3-1-16,4 4 1 15,-1-1-3-15,-1-1 11 16,2 1-8-16,-2-2 0 16,4 1-7-16,4-1 7 15,3 1-3-15,2 1 6 16,-3 0-6-16,-6 1 2 16,-5-1 0-16,-4-1-24 15,-5-1 25-15,-7-1 0 0,-5 0-2 16,-1 0-11-16,-2-3 13 15,0 1 0-15,-1-3 4 16,-4-1-4-16,1 3-2 16,-3-3 2-16,1-3 0 15,-2 2-1-15,-1 0 1 16,0-1 0-16,-2 2 1 16,0-1-1-16,0-2 5 15,2-2 2-15,-1 1-6 16,-3 0 0-16,-4 1 7 15,-6-1-7-15,-4 4-1 16,1 0 0-16,-3 2 0 16,5 1 3-16,1-2-10 0,8 2 6 15,7 0-2-15,8 1 3 16,5 2 0-16,0-3 11 16,-5 1-9-16,-6 2-4 15,-9-4 1-15,-8 2 1 16,0 3 1-16,-2 1 1 15,3 4-4-15,-1 0 9 16,-1-4-13-16,-3-1 6 16,-9-8 0-16,-5-2 0 15,-7-4 6-15,-6 1-6 16,0-4 2-16,-6 0-5 16,1-1 6-16,-4 0-4 0,-3-2 1 15,-1-1-6 1,-5 0 3-16,0-4-30 15,-33-25-85-15</inkml:trace>
  <inkml:trace contextRef="#ctx0" brushRef="#br0" timeOffset="-60445.8">22811 10499 18 0,'0'0'12'16,"0"0"-10"-16,0 0 4 0,0 0 25 15,0 0-11-15,0 0 13 16,-16 1-25-16,5 28-4 16,-6 17 42-16,-5 13-4 15,2 6-15-15,1 5-7 16,2 4-12-16,1 3-8 15,2 8 11-15,2 1 2 16,6 2 12-16,2 5-17 16,-1-4 7-16,1-2-11 15,-5-2-1-15,0-10 3 16,0-12-6-16,1-6 0 16,1-5 2-16,3-3-2 15,-2-2 0-15,1-5-4 0,1-7 9 16,1-2-5-16,3-3 4 15,0-5-4-15,0-4 0 16,0-7 5-16,12-5 22 16,5-3-11-16,12-3-4 15,7-3 7-15,10 0-8 16,14 0 5-16,10 0 14 16,7 0-21-16,1 0 9 15,3 0-1-15,-1 9-13 16,-2 0-4-16,1 0 1 15,-2 0 1-15,2-5 5 16,5 0-3-16,0-2-4 16,5-2 7-16,2 0-1 15,0 0 7-15,2 1-7 0,-1 2-1 16,-1-3-5-16,0 4 3 16,2-1-1-16,-1-2-1 15,2 2 0-15,-1 2-1 16,-1-3-4-16,-3 2 0 15,6-1 4-15,2 3 0 16,1-2 4-16,3 4-8 16,-2 1 9-16,-4 2-12 15,-2 0 12-15,-2-1-5 16,1-1 0-16,-1-2-3 16,-3 0-1-16,-1 2-5 15,-3-3 9-15,-1 5 0 16,2-3-4-16,-6 0 5 0,-1 1-3 15,-2-2 2-15,1 3 0 16,3 0 1-16,6-2 3 16,4 3-6-16,2 3 2 15,-2 2-3-15,-7-1 1 16,-10 7 4-16,-7-2 3 16,-5 2-5-16,0 1 6 15,-1-2-13-15,1-3 7 16,-1 2 0-16,-5-6 4 15,-6 0-4-15,-3 1 0 16,-5-6-5-16,-5 3 12 16,-5-3-8-16,-3-4 9 0,-2 3-8 15,-3-5 9-15,4 1-9 16,1-1 12-16,5 1-12 16,2 0 4-16,1 0 0 15,-2 3-4-15,-3-2-6 16,-4 2 6-16,-6-1 2 15,-6 2-1-15,0-3-2 16,0 6 8-16,1-4-12 16,2 2 5-16,6 2 0 15,1-2 1-15,4 1 3 16,3 1 1-16,4-2-5 16,0 1 0-16,3-2 3 0,-7-3-3 15,0 0 0 1,-8-1-5-16,0 0 13 0,-5-1-14 15,-2 0 6-15,-3 0 0 16,-2-2 4-16,2 0-4 16,-5 1 0-16,0-2 1 15,-2 0 1-15,-1 0-2 16,-2 0 0-16,-2 0 4 16,0 1-6-16,-2 1 2 15,0-2 0-15,0 0-3 16,0 0 1-16,0 0 2 15,3 1-2-15,3-1-3 16,4 0 1-16,0 0 1 16,-1 0 3-16,3-3 5 15,0-6-5-15,2-1 0 0,2-4-2 16,-1-4 6-16,1-5-8 16,4-6 4-16,-2-6 0 15,2-2-7-15,3-4-3 16,-1-7 2-16,4 0-44 15,-4-6-75-15,-13 0-158 16</inkml:trace>
  <inkml:trace contextRef="#ctx0" brushRef="#br0" timeOffset="20751.43">23803 9986 37 0,'0'0'25'0,"0"0"24"16,0 0 3-16,0 0-3 15,0 0-29-15,0 0-9 16,0 0 28-16,0 0 0 15,-68-23-22-15,58 23-8 16,-10 22-9-16,-11 17 0 16,-15 18 5-16,-4 9-4 15,-1-1-1-15,8-9 4 0,6-11-4 16,7-7 0-16,8-9-43 16,1-9-95-16</inkml:trace>
  <inkml:trace contextRef="#ctx0" brushRef="#br0" timeOffset="21021.41">23396 10063 92 0,'0'0'120'16,"0"0"-30"-16,0 0-58 16,0 0-32-16,0 0-1 15,0 0 1-15,-31 112 25 0,11-66-21 16,3-6-3-16,0 3 0 15,1-4 6-15,5-4-9 16,7-9 2-16,2-6-4 16,2-8 4-16,0-5-1 15,5-4 1-15,14-3 14 16,9 0 24-16,10 0 0 16,8-3-38-16,9-7-6 15,2-4-96-15,-7-4-202 16</inkml:trace>
  <inkml:trace contextRef="#ctx0" brushRef="#br0" timeOffset="22306.05">30068 11651 61 0,'0'0'18'0,"0"0"-17"15,0 0 7-15,0 0 9 16,0 0-3-16,-89-36 20 15,41 36 4-15,-9 3 31 16,-7 12-21-16,-3 5 1 16,-6-2-11-16,-2 3-29 15,0-5 2-15,4 1-11 0,5-5 5 16,11 1-5-16,6-3 0 16,3 0 0-16,4-2-4 15,-1-4-3-15,4 1-4 16,5-4-27-16,4-1-23 15,4 0 3-15,4 0-46 16</inkml:trace>
  <inkml:trace contextRef="#ctx0" brushRef="#br0" timeOffset="22601.41">29087 11541 22 0,'0'0'22'0,"0"0"26"16,0 0-4-16,0 0-44 15,0 0-19-15,0 0 19 16,-45 67 57-16,15-33-14 16,3-4 14-16,3 2-57 15,9-6 15-15,6-1 2 16,2-4-15-16,7-3 10 15,0-2-6-15,2-3 6 16,20 1 7-16,12 0 11 16,12-1-19-16,9-1-11 0,6-2-20 15,1-5-91-15,-8-5-131 16</inkml:trace>
  <inkml:trace contextRef="#ctx0" brushRef="#br0" timeOffset="52032.91">13350 619 72 0,'0'0'3'0,"0"0"-3"15,0 0 0-15,0 0 1 16,0 0 2-16,0 0 6 16,0 0-9-16,0 0 0 15,0 0 0-15,-20 0-7 16,20 0 6-16,0 0 1 15,0 0 7-15,0 0 7 16,11 0-2-16,5 0 18 16,0-3 9-16,4 2-14 15,-4 1 6-15,4 0-30 0,-3 0 11 16,1 0-8 0,2 0-1-16,-1 0-1 0,2 0-1 15,3 3 0-15,4-1-1 16,8 0 7-16,6-1-7 15,12-1 8-15,10 0-4 16,15 0 4-16,12 0 36 16,4 0-20-16,7 0-19 15,2 0 5-15,8 1-7 16,9 8-6-16,7-3-10 16,8 2 13-16,-2 3-8 15,4-3-12-15,6 3 20 16,5-3-29-16,13-1 7 15,9 0 22-15,4 1 15 16,5 0-8-16,-5 1-3 0,-8 3-4 16,-9-1 0-16,-16 0-1 15,-11-4 1-15,-10-1 0 16,-11-1-4-16,-8-3 4 16,-8 0 0-16,-5-2 19 15,-4 0-15-15,-8 0-4 16,-11 0 2-16,-15 0 6 15,-13 0-4-15,-11 0-4 16,-10 0-2-16,-5 0 2 16,-3 0 0-16,-3 0-23 0,-1 4-16 15,1-3 10 1,1 1-18-16,8-2 12 0,5 0 20 16,11 0 12-1,7 0 3-15,7 0 0 0,4 0-66 16,-4-7 6-16</inkml:trace>
  <inkml:trace contextRef="#ctx0" brushRef="#br0" timeOffset="53757.11">13358 674 10 0,'0'0'35'0,"0"0"-23"16,0 0 17-16,0 0-9 16,0 0 24-16,-8 99 3 15,8-52-25-15,0 7-5 16,-3 5 2-16,-2 0-13 0,1-3-6 16,1-2 1-16,-2-2-1 15,3-4 11-15,-1 0 1 16,-1-3 15-16,-2 2-14 15,-1 6-13-15,-1-1 0 16,-1 1 6-16,-1-6 0 16,2-8-9-16,2-7 6 15,2-11-4-15,2-5 3 16,2-6-4-16,0-2 0 16,0-4 0-16,0-1 2 15,0 0 0-15,6-3 7 16,0 2-7-16,5-2 7 15,2 0 0-15,1 0-4 0,3 0 0 16,2 0 1-16,6-3 4 16,8-3-3-16,11-1-3 15,13 1 2-15,13 0 11 16,15 1-2-16,11 1-13 16,11 1 3-16,13 3 40 15,8 0-43-15,15 0 0 16,9 6 5-16,9 3-5 15,9 4 0-15,1 3 20 16,1 0-20-16,-1 0 5 16,-3 0-17-16,-1 0 6 15,-7 3 4-15,-3-3-1 0,-11 1-15 16,-15-5 13 0,-10-1 10-16,-15 1-2 0,-17-1-3 15,-12-2 1-15,-13 3-1 16,-6-6 6-16,-3 3-6 15,0-5 1-15,5 0-1 16,-1 3 22-16,3-2-22 16,-5 1-4-16,-2 1 0 15,-3 0 8-15,-2 2-3 16,0-1-1-16,2 1-14 16,0 2 14-16,2 1-5 15,0-1 8-15,1 0-8 16,-4-2 10-16,-1-1-5 15,-2-3 0-15,-3 1-7 16,-5-5-2-16,0 2 18 0,-2-3-5 16,-5 0-4-16,-7 0 2 15,-7 0-1-15,-6 0 6 16,-6 0 2-16,-2-3-2 16,-1 2-7-16,0 1 6 15,-1-3-11-15,2 3 5 16,0-1 0-16,2-1 0 15,1 1 2-15,2-2-2 16,-4-1 0-16,0-1 4 16,2 0-6-16,0-2 2 15,3 0 0-15,-1-3-1 16,4-1 2-16,-4 0-1 0,2-4 0 16,-3-3 5-16,-2 0-10 15,-2-2 4-15,0-3-10 16,-1-1 8-16,-1 0 1 15,0-4-1-15,1 0 3 16,4-5 2-16,1-7-1 16,6-8 4-16,5-14-1 15,0-8-8-15,2-1 4 16,-1-4 0-16,-4 10 5 16,0 2 15-16,-5 6-15 15,2 6-4-15,-4-4 2 16,1 3 1-16,-1 4 9 15,-2 3 1-15,-2 8-14 0,1 6-13 16,-1 0 13-16,1 7-6 16,-2 1-8-16,1 2 2 15,0 1-15-15,-1 2-18 16,2 1 14-16,-4 1-24 16,-2-2-43-16,-1 1-111 15</inkml:trace>
  <inkml:trace contextRef="#ctx0" brushRef="#br0" timeOffset="54454.08">14224 647 207 0,'0'0'135'0,"0"0"-74"16,0 0-42-16,0 0-4 16,0 0 28-16,0 0 5 15,3-29-48-15,-3 73-21 16,-2 23 8-16,-12 24 13 16,-3 9 4-16,-1 4-4 15,3-9 0-15,6-9-6 16,0-10-58-16,0-11 52 15,-1-6 11-15,-2-8-26 0,1-10-104 16,7-16 94-16,4-10-26 16,0-10 5-16</inkml:trace>
  <inkml:trace contextRef="#ctx0" brushRef="#br0" timeOffset="54768.31">15159 808 151 0,'0'0'19'0,"-30"105"22"15,5-28 9-15,2 15-35 16,-2 7 16-16,1 15 37 16,-2 0-54-16,0-8-14 15,5-13 5-15,2-25-5 16,5-14 8-16,3-15-8 16,6-7-18-16,4-13-39 15,1-9-82-15,3-10-39 16</inkml:trace>
  <inkml:trace contextRef="#ctx0" brushRef="#br0" timeOffset="55076.13">16166 992 245 0,'0'0'3'0,"-16"123"36"0,-4-37-27 16,0 8 13-16,-3 2 36 15,2 0-20-15,0-7-31 16,-1-17 7-16,2-11-16 15,1-11-1-15,2-6-17 16,4-9-62-16,4-6-113 16,5-11 89-16</inkml:trace>
  <inkml:trace contextRef="#ctx0" brushRef="#br0" timeOffset="55377.05">17051 1016 251 0,'0'0'25'0,"-52"151"35"15,16-51-46-15,0 6-8 16,3-1 40-16,6-6-12 16,8-10-27-16,7-11 0 15,2-12-3-15,4-11 2 0,1-12-6 16,4-13-24-16,1-8-75 16,0-9-113-16</inkml:trace>
  <inkml:trace contextRef="#ctx0" brushRef="#br0" timeOffset="56170.31">17675 873 49 0,'0'0'60'0,"-20"109"16"15,-1-33-10-15,-7 10 6 16,-4 11-20-16,-2 7-26 16,0-4 3-16,7-4-29 15,0-11 0-15,5-15 6 0,1-7-5 16,1-7 4 0,3-9-4-16,3-6-1 0,2-10 0 15,6-8-26-15,6-10-39 16,0-12 17-16,2-1-40 15,11-11-48-15</inkml:trace>
  <inkml:trace contextRef="#ctx0" brushRef="#br0" timeOffset="61928.08">4383 567 25 0,'0'0'66'0,"0"0"-37"15,0 0 32-15,0 0-20 16,0 0-5-16,0 0-18 16,0 0-12-16,-33-8 23 0,18 32-15 15,2 19-2-15,1 25-5 16,1 18 12-16,7 20 7 16,4 0-7-16,9-2-19 15,22-12-26-15,11-16 25 16,10-17-60-16,-1-15-46 15,-3-20 28-15,-5-23-26 16</inkml:trace>
  <inkml:trace contextRef="#ctx0" brushRef="#br0" timeOffset="62064.25">4656 1299 14 0,'0'0'65'15,"30"-131"-35"-15,-21 55 34 16,1-1-12-16,-5-4-26 16,-5-4 3-16,0 1 5 0,-8 4-15 15,-17 10 11 1,-10 11-19-16,-9 19-11 0,-4 9-36 15,-1 17-35-15,7 8 2 16,15 6-111-16</inkml:trace>
  <inkml:trace contextRef="#ctx0" brushRef="#br0" timeOffset="62349.37">5047 339 432 0,'0'0'84'0,"0"0"-68"0,0 0-7 16,-88 100 12-16,61-31 2 16,10 14 1-16,6 13-16 15,5 4-1-15,6 3-2 16,0-5-3-16,9-15-2 15,10-13-23-15,8-12 21 16,1-10-8-16,0-7 8 16,5-6-96-16,2-16 49 15,2-16-68-15,2-3-88 16</inkml:trace>
  <inkml:trace contextRef="#ctx0" brushRef="#br0" timeOffset="62611.11">5473 676 255 0,'0'0'65'0,"0"0"-51"16,8 116-14-16,-8-63 0 16,0-6 0-16,-3 1 0 0,-3-5 0 15,-3-5-1-15,5-7-143 16,1-12-45-16</inkml:trace>
  <inkml:trace contextRef="#ctx0" brushRef="#br0" timeOffset="62866.79">5812 110 276 0,'0'0'23'0,"88"189"31"0,-46-61-10 15,-11 1-27-15,-13-7-17 16,-18-13-1-16,0-16-3 16,-16-10 2-16,-6-7 2 15,-1-10-4-15,-4 0-1 16,-3-6-73-16,-1-4-133 16</inkml:trace>
  <inkml:trace contextRef="#ctx0" brushRef="#br0" timeOffset="63266.25">4256 1759 164 0,'0'0'36'0,"0"0"-36"16,0 0-13-16,0 0 13 16,0 0 42-16,0 0-2 0,-64 4-21 15,64-4-19-15,3 0 0 16,30 0 32-16,25 0 68 15,39-19-29-15,37-15-13 16,36-9-14-16,30 0-33 16,24-4 2-16,18 4-2 15,-1 0-5-15,-11 5-6 16,-18 10-3-16,-35 5-40 16,-36 12-4-16,-40 0-25 15,-44 4-142-15</inkml:trace>
  <inkml:trace contextRef="#ctx0" brushRef="#br0" timeOffset="63586.6">4113 1819 214 0,'0'0'49'15,"-91"21"-49"-15,64-10-6 16,12-2 6-16,11-7 13 16,4 0 29-16,16-2-18 15,33 0 8-15,39-10 34 16,47-19-18-16,38-10-29 16,34-8-17-16,23 3 11 0,13 1-5 15,11 1 17 1,-4 2-16-16,-11 8-8 0,-21 2-2 15,-26 7-8-15,-31 7-38 16,-34 5 43-16,-33 5-36 16,-34 6-11-16,-35 0-161 15</inkml:trace>
  <inkml:trace contextRef="#ctx0" brushRef="#br0" timeOffset="101982.24">13873 781 60 0,'0'0'124'0,"0"0"-78"0,0 0 4 16,0 0 25-16,0 0-22 16,0 0-9-16,0 0-29 15,0 0-3-15,-12-8-16 16,-18 15 11-16,-18 23-14 15,-20 11 15-15,-7 5-17 16,8-2 2-16,15-7-32 16,15-2 18-16,11-6-27 15,10 0-24-15,9-8-42 16,7-8-59-16</inkml:trace>
  <inkml:trace contextRef="#ctx0" brushRef="#br0" timeOffset="102200.14">13984 849 87 0,'0'0'117'0,"0"0"-105"16,0 0 29-16,-54 102 1 16,15-67 21-16,-3-2-28 15,-1 0 7-15,0-3-40 16,2-2 2-16,6-4-4 15,8-3 0-15,9-6-47 16,10-5-23-16,8-9-63 16,3-1-62-16</inkml:trace>
  <inkml:trace contextRef="#ctx0" brushRef="#br0" timeOffset="102371.54">14024 930 241 0,'0'0'46'0,"-81"83"52"0,18-25-40 16,1 1-47-16,5-5 9 16,8-5 5-16,9-1-21 15,5-7 1-15,7-3-5 16,10-2-33-16,8-8-55 16,4-11-145-16</inkml:trace>
  <inkml:trace contextRef="#ctx0" brushRef="#br0" timeOffset="102566.36">13870 1174 163 0,'0'0'116'0,"-118"79"-64"16,53-37-24-16,12-5-23 16,12-5 70-16,11-4-59 15,9-4 4-15,5-1-16 16,10-4-4-16,6-6-24 15,0-6-53-15,19-7-32 16,17-1 15-16,12-27-81 16</inkml:trace>
  <inkml:trace contextRef="#ctx0" brushRef="#br0" timeOffset="102702.09">13822 1363 50 0,'0'0'76'15,"-86"63"-3"-15,47-34-41 16,8-4 33-16,4-7-28 15,3 2-19-15,-3 3 1 16,-4 3-19-16,1 3-18 16,9-2-146-16</inkml:trace>
  <inkml:trace contextRef="#ctx0" brushRef="#br0" timeOffset="103729.44">16784 916 93 0,'0'0'32'15,"0"0"44"-15,-112 69 3 16,49-30-35-16,-1-1 13 15,5 1-55-15,6-3 11 16,6-1-13-16,11 1 0 16,6-7 0-16,11-2-40 15,10-6-48-15,9-5-49 16,3-9 15-16</inkml:trace>
  <inkml:trace contextRef="#ctx0" brushRef="#br0" timeOffset="103910.17">16693 1128 62 0,'0'0'133'0,"-79"86"-9"15,30-31-79-15,-2-1-21 16,9-3-22-16,6 0 16 16,6-5-18-16,8-5 6 15,8-11-12-15,12-8-33 16,2-10-75-16,16-12-52 0</inkml:trace>
  <inkml:trace contextRef="#ctx0" brushRef="#br0" timeOffset="104080.32">16739 1278 38 0,'0'0'138'0,"0"0"-126"16,0 0 3-16,0 0 74 15,-90 99-18-15,38-55-49 16,-3-3-19-16,6-5 4 15,6-4 12-15,11-7-5 16,12-4-14-16,15-6-19 16,5-6-142-16,35-6-48 15</inkml:trace>
  <inkml:trace contextRef="#ctx0" brushRef="#br0" timeOffset="104232.23">16763 1535 257 0,'0'0'101'0,"-88"35"-74"15,37-13-21-15,4-4-2 16,8-1 37-16,7 1-23 16,9 0-7-16,3 4-11 15,5 5-24-15,6-5-135 16,6-5-119-16</inkml:trace>
  <inkml:trace contextRef="#ctx0" brushRef="#br0" timeOffset="106482.2">18506 815 3 0,'0'0'271'16,"0"0"-195"-16,0 0-4 15,0 0-3-15,0 0 5 0,0 0-38 16,-32-24-7-1,35 22-29-15,26-3-10 0,27-1 8 16,38 2-22-16,42 4 24 16,39 0 3-16,30 0 1 15,19 13 1-15,12 5-5 16,7 4-18-16,-3-2 17 16,-2 5-16-16,-13-3 0 15,-12 5-18-15,-8 0-28 16,-13-1 24-16,-16 2 13 15,-21-3 25-15,-31-3-3 16,-31 1 4-16,-32-4-2 16,-25-5-4-16,-17-4-18 15,-12-6 22-15,-5-3 2 16,-2 2 0-16,0 0-4 0,1 1 6 16,2 3-2-16,4-2 0 15,-4 4 2-15,4-5-2 16,-3 1 0-16,-1-3 0 15,0-1 0-15,-1-1 0 16,1 4 0-16,-2-3 2 16,2-1 0-16,-1 0-1 15,1 0 2-15,4 0-2 16,1 0 10-16,-2-3 1 16,0 0-1-16,-5-1 8 15,1 4-16-15,-1-1 4 16,-1 1-7-16,0 0 0 0,0 0 7 15,0 0-7-15,0 0-17 16,-24 24 4-16,-16 12 13 16,-17 18 4-16,-14 20-4 15,-11 16 0-15,-1 0 5 16,5-1 3-16,9-8-6 16,11-13 3-16,6-3-8 15,7-8 9-15,9-11-6 16,6-12 3-16,9-8 2 15,2-10-5-15,4-1 0 16,1-7 0-16,-4-5-11 16,-4-3 11-16,-12 0 12 15,-20 0-8-15,-21-13-8 0,-23-2 13 16,-20-2-2 0,-19-4-4-16,-14 2-3 0,-11-4 1 15,-19 0-7-15,-16-4 17 16,-13-3-20-16,0 0 27 15,15 3-12-15,27 1-1 16,29 2-5-16,26 5-19 16,27-2-28-16,24-1-45 15,19-2 11-15,16-2-4 16,13-8-28-16</inkml:trace>
  <inkml:trace contextRef="#ctx0" brushRef="#br0" timeOffset="107315.35">18943 834 30 0,'0'0'31'0,"0"0"45"15,0 0-53-15,0 0-21 16,0 0 79-16,-36 129-20 16,18-68 1-16,3 0-51 15,0 5 2-15,-1 4 6 0,-5 12-15 16,-9 13-2-1,-6 5-2-15,0-2-17 0,5-18-85 16,12-21-58-16</inkml:trace>
  <inkml:trace contextRef="#ctx0" brushRef="#br0" timeOffset="107576.38">19843 941 222 0,'0'0'16'0,"-44"148"92"15,5-42-62-15,-4 6-1 16,7-5-23-16,3-3-11 15,2-12 7-15,-3-10-18 16,-4-9-7-16,-3-10-24 16,8-16-167-16</inkml:trace>
  <inkml:trace contextRef="#ctx0" brushRef="#br0" timeOffset="108010.11">20479 1082 76 0,'0'0'254'15,"0"0"-247"-15,-28 123 5 16,0-44 47-16,-5 8-30 16,0 5-23-16,-3-4-2 15,0-11 10-15,2-9-14 16,3-11-1-16,5-5-17 16,7-12-41-16,10-10-85 15,9-13-75-15</inkml:trace>
  <inkml:trace contextRef="#ctx0" brushRef="#br0" timeOffset="108635.41">21177 1040 285 0,'0'0'115'16,"-117"12"-78"-16,26 10-5 16,-15 5-16-16,-5 5 31 15,3 6-40-15,12 4-7 0,18 5 0 16,16 1-12 0,16-4-37-16,19-2-53 0,19-11-45 15</inkml:trace>
  <inkml:trace contextRef="#ctx0" brushRef="#br0" timeOffset="108846.38">21388 1213 285 0,'0'0'210'15,"0"0"-184"-15,-88 47-1 0,21-20-22 16,-9 6 23-1,-6 3 12-15,-4 4-38 0,2 6 1 16,6-3-6-16,17 0-66 16,28-9-30-16,33-12-19 15,24-10-123-15</inkml:trace>
  <inkml:trace contextRef="#ctx0" brushRef="#br0" timeOffset="109016.36">21279 1535 302 0,'-91'41'87'16,"-19"10"-7"-16,-10-2-68 15,7-6 0-15,17-9 56 16,21-4-26-16,22-1-31 0,22-4-11 16,19-2-53-16,12-11-91 15,30-12-153-15</inkml:trace>
  <inkml:trace contextRef="#ctx0" brushRef="#br0" timeOffset="109166.96">21094 1710 222 0,'-89'27'105'0,"-13"4"-80"16,-5 2 29-16,8-6-32 0,13 2 51 15,13-1-33 1,11 4-40-16,12 1-55 0,15-6-192 15</inkml:trace>
  <inkml:trace contextRef="#ctx0" brushRef="#br0" timeOffset="149509.59">24366 10967 48 0,'0'0'51'0,"0"0"-8"15,0 0-22-15,0 0 3 16,0 0 3-16,0 0-21 15,0 0 2-15,-57 83 8 16,42-28-6-16,-4 4 4 16,5 7-14-16,0 13 6 15,2 5-1-15,4 1-2 0,-2 2-3 16,1-8 5 0,-5 6 6-16,-5 2 3 0,-3 4 1 15,-2-8 20-15,3-11-6 16,3-12-19-16,9-10 9 15,4-15-18-15,5-6 7 16,0-7 2-16,0-3-7 16,0-4 0-16,0-2-3 15,3-6 2-15,-1-2-2 16,-1-3 0-16,1-2 0 16,-2 0-4-16,5 0 7 15,1 0-3-15,10 0 13 16,5 0-4-16,6-7-5 15,7 2-4-15,2 4 0 16,4 1-4-16,3 0 5 0,7 0-1 16,6 14 3-16,8 7-2 15,13 3 8-15,14 3-5 16,17 3-2-16,19-2 11 16,19 4-6-16,14 5-7 15,9 4 0-15,11 0 0 16,1 1 6-16,-1-1-6 15,-4-2 0-15,-10-3-5 16,-9-5-6-16,-13-6-11 16,-15-3-13-16,-16-7 13 15,-21-3 5-15,-18-4 11 16,-21-2 5-16,-12-5 1 0,-15-1 0 16,-9 0 3-16,-7 0 8 15,-5 0 12-15,-4-1-1 16,1-6-13-16,1 2-7 15,0-2-4-15,7 5 1 16,4 0-3-16,8 1-1 16,8 1-15-16,4 0 15 15,3 0-4-15,1 0-3 16,2 0-5-16,-3 0-8 16,1 0 0-16,-3-16 9 15,0-10 4-15,-2-7 12 16,-5-14 0-16,3-11 0 15,1-5 7-15,5-13 1 0,5-8-3 16,3-6 5 0,-3-5 1-16,-4 6 13 0,-8 6 7 15,-8 14-30-15,-10 11 4 16,-9 17-5-16,-3 20-18 16,-24 15-84-16,-19 6-113 15</inkml:trace>
  <inkml:trace contextRef="#ctx0" brushRef="#br0" timeOffset="151143.07">26977 11464 87 0,'0'0'27'0,"0"0"22"16,0 0-44-16,0 0 35 15,0 0 4-15,0 0-13 0,66-79-7 16,-38 56-5 0,5 0-6-16,6-2 23 0,7 0-19 15,10 0-7-15,13-1 4 16,16 0-14-16,15-7-2 15,9 0 2-15,4-3 0 16,2 4 1-16,0 4 0 16,7 7-1-16,7 3-8 15,-3 5 6-15,-2 7 2 16,-13 6 0-16,-5 0-10 16,0 0 3-16,9 2-18 15,10 9 25-15,5 2 2 16,1 4-2-16,-6 1 0 15,-11 4-1-15,-10 4 4 16,-15 3-6-16,-11 5 3 0,-7 1-9 16,-3 4 5-16,1 3 4 15,1 7-5-15,4 8 5 16,2 6 0-16,3 5-5 16,-4 3 12-16,-8 1-7 15,-13 3 0-15,-17 2-7 16,-19 7 4-16,-18-1 2 15,-5 4 1-15,-34-2-5 16,-13-3 9-16,-7-3-4 16,-8 0 0-16,0-6 3 15,3 4-3-15,1 1 0 16,2 3 2-16,1-2 2 0,-4-6 7 16,0-5-4-1,-2-10 5-15,2-7 0 0,-2-3-5 16,-3-7 5-16,-2-6-5 15,-4 1 12-15,1-2-15 16,7-4 0-16,1-3-2 16,0-2-2-16,-4-7 7 15,3-1-7-15,6-5 0 16,4-5 3-16,4-6-2 16,-6 1-1-16,-8-2 1 15,-5 0 3-15,0 0-4 16,7 0 0-16,10 0 3 15,9 0 2-15,4-5-5 0,5 1 5 16,0 1-3 0,1-1 4-16,4 1-6 0,-2-1 0 15,3 2 0-15,-2 1-4 16,-2-1 4-16,2 0 0 16,-2-1-2-16,5-4 4 15,5 3-2-15,4-2 0 16,5 2 3-16,-1 1-4 15,1 1 1-15,1 0 0 16,0 2-2-16,3-3 5 16,1 2-3-16,1-1 0 15,4 1 0-15,5-2-1 0,-1 2 1 16,2-1 0 0,0-3-2-16,0-4-12 0,0-5-67 15,0-9-165-15</inkml:trace>
  <inkml:trace contextRef="#ctx0" brushRef="#br0" timeOffset="151456.11">27905 13007 54 0,'0'0'69'16,"0"0"-18"-16,0 0-21 15,0 0 49-15,0 0 2 16,0 0-63-16,0 17-16 0,-15 12 9 16,-11 8 3-16,-5 5 12 15,-6 1-3-15,-5 1-2 16,-1-2-7-16,0 0-8 16,1-5 4-16,-2 3 3 15,8-4-10-15,13-9 1 16,10-8-4-16,13-9 0 15,4-2 3-15,28-1 5 16,20-3 14-16,19-4-22 16,14 0-51-16,2-7-145 15</inkml:trace>
  <inkml:trace contextRef="#ctx0" brushRef="#br0" timeOffset="175096.18">31201 11061 6 0,'0'0'38'15,"0"0"-8"-15,0 0-9 16,0 0-3-16,0 0 17 16,0 0-13-16,-97 50-4 15,74-25 8-15,5 9-1 16,0 1 9-16,5 3-15 0,-2-2-6 15,5-1-7-15,3-3-4 16,6-5-2-16,1 0 0 16,0-3 2-16,0-8-2 15,4-8 0-15,10-3-17 16,10-5 17-16,4 0 22 16,8-19-6-16,0-1-2 15,0-7-14-15,-6-2 5 16,-7-3-11-16,-3 0 19 15,-7-4 9-15,-5 0-11 16,-3 0-3-16,-5-3-8 16,0 9-6-16,-2 1-35 0,-9 6-58 15,1 4-82-15</inkml:trace>
  <inkml:trace contextRef="#ctx0" brushRef="#br0" timeOffset="175410.78">31584 10920 76 0,'0'0'11'0,"0"0"27"16,-87 88 15-16,51-39 14 16,-2 5-11-16,-1 14-40 15,5 5 19-15,1 3-24 16,8 1-5-16,7 0 2 16,6-6-8-16,7-9 0 15,5-10-2-15,0-11-48 16,6-7-56-16,13-11-24 15</inkml:trace>
  <inkml:trace contextRef="#ctx0" brushRef="#br0" timeOffset="176125.32">31694 11375 4 0,'0'0'15'0,"0"0"-12"16,0 0 1-16,-45 94-4 16,37-80 3-16,2-5-1 15,3-2-1-15,0-6-1 16,3-1 12-16,0 0 31 15,0 0 31-15,0-6 7 16,0-15-76-16,12 1 0 16,6-5 11-16,-1 0 8 15,1 3 1-15,2 2-24 16,-2 5-1-16,0 6-1 16,-3 7-27-16,2 2 28 15,0 0 0-15,-2 0 0 16,-3 7-7-16,-2 6 7 15,-4 3 0-15,-1 2 0 0,-4 3 1 16,-1-1-2-16,0 3 1 16,-3-4 0-16,-12-2-5 15,-1 0 3-15,-3 0-13 16,2-6-32-16,2 1-34 16,3-5-39-16</inkml:trace>
  <inkml:trace contextRef="#ctx0" brushRef="#br0" timeOffset="176407.97">32206 11164 36 0,'0'0'23'0,"9"91"6"16,-9-24-10-16,-3 18 56 16,-22 8-6-16,-10 9-20 15,-5-8-22-15,-3-12-23 16,0-16 1-16,2-12-2 16,4-13-3-16,7-5-7 15,9-15-30-15,5-7-44 16,10-8-10-16,6-6-32 0</inkml:trace>
  <inkml:trace contextRef="#ctx0" brushRef="#br0" timeOffset="176973.32">32964 11379 4 0,'0'0'64'0,"0"-101"-15"15,-26 31 82-15,-24-13-105 16,-27-12-26-16,-25-9-6 15,-19-5 1-15,-10 0 5 16,-8 11 10-16,-16 6-8 16,-11 17 12-16,-16 16-4 15,0 21-7-15,20 29-1 16,12 11 2-16,25 43 0 16,16 28 27-16,15 26-27 15,12 25-4-15,9 19 3 0,12 21 11 16,19 11-19-1,28 9 5-15,20-1 0 0,51-18-7 16,29-16 2-16,21-25 5 16,18-18 6-16,14-25-4 15,22-21-2-15,6-21 11 16,11-20 11-16,-1-16 22 16,-11-3-21-16,-8-28-2 15,-12-16 4-15,-15-18-24 16,-10-14 17-16,-16-13-17 15,-19-11-1-15,-23-6 3 16,-27-9 8-16,-27-10-22 16,-18-5 0-16,-48 0-44 15,-44 9-82-15,-40 11-25 0</inkml:trace>
  <inkml:trace contextRef="#ctx0" brushRef="#br0" timeOffset="193373.1">443 2048 50 0,'0'0'70'16,"0"0"-17"-16,0 0-15 15,0 0 33-15,0-90-32 16,0 63 2-16,0-3-7 16,-3-9-13-16,0-6 8 15,0-6-20-15,1-10-2 16,2-16 0-16,0-10-8 15,0-12 5-15,0-3 2 16,0-7-3-16,0 9 23 0,0 11 44 16,-3 19-44-16,-3 29-4 15,0 23-22-15,2 12-11 16,1 6-2-16,3 33-7 16,-6 30-5-16,0 31 24 15,0 21 2-15,6 8 6 16,0-2-5-16,0-10 2 15,15-12-4-15,7-16 4 16,-5-17-4-16,4-14-10 16,-2-17-25-16,-4-17 7 15,1-10 15-15,-4-8-18 16,6-8 8-16,3-21 19 0,3-14-9 16,0-13 13-16,-5 1 7 15,-8-2 9-15,-5 10 13 16,-3 14 32-16,-3 17 4 15,0 16-14-15,0 23-51 16,6 30-3-16,4 24 3 16,-1 7 20-16,7-2-12 15,2-11-7-15,8-18-2 16,5-10-19-16,0-21-92 16,-2-20-100-16</inkml:trace>
  <inkml:trace contextRef="#ctx0" brushRef="#br0" timeOffset="193555.45">722 1273 572 0,'0'0'63'15,"0"0"-17"-15,0 0-6 16,0 0-16-16,0 0-24 15,0 0-99-15,-21 22-107 16</inkml:trace>
  <inkml:trace contextRef="#ctx0" brushRef="#br0" timeOffset="193897.15">871 1751 306 0,'0'0'9'0,"0"0"6"16,0 0-14-16,0 0 21 15,0 0 0-15,0 0-13 16,15 69 1-16,-15-70 10 16,0-26 94-16,0-10-75 15,0-15-36-15,0-13 16 16,0-10-18-16,0 3 1 15,1 11 17-15,7 22-7 16,-4 19 22-16,4 18 17 0,5 2-51 16,5 23-22-16,6 16 18 15,-2 10-4-15,-4 6 8 16,-9-4 0-16,-1 0-7 16,-2-11-47-16,0-10-46 15,4-11-61-15,-1-12-52 16</inkml:trace>
  <inkml:trace contextRef="#ctx0" brushRef="#br0" timeOffset="194406.42">1092 1059 103 0,'0'0'284'0,"0"0"-202"15,0 0-5-15,0 0-77 16,0 0 0-16,0 0 36 15,30 123 7-15,-23-58-22 16,-4 3-16-16,0 1 0 16,0-6 1-16,-3-10-6 15,0-14-40-15,3-14 0 16,-3-13 11-16,0-8-2 16,3-4 25-16,0 0 6 15,0-20 28-15,6-12-19 16,3-9 3-16,0-1-12 15,1 9-2-15,1 8 2 0,-6 12 33 16,-6 12-2 0,-2 1-31-16,1 0-19 0,4 15 4 15,1 9 14-15,6 2 1 16,1-1 3-16,1-10-3 16,2-6-15-16,1-6-3 15,-1-3 7-15,-1-13 11 16,3-17-3-16,-6-9 14 15,1-5 5-15,-2 0 15 16,-5 8-3-16,-3 14 23 16,-3 14 4-16,0 8 27 15,0 0-50-15,0 3-32 0,-5 20-6 16,-2 9 5 0,-1 6 1-16,8 0 0 0,0 4-9 15,3-5-51-15,14-4-69 16,8-12-117-16</inkml:trace>
  <inkml:trace contextRef="#ctx0" brushRef="#br0" timeOffset="194757.94">1809 1210 492 0,'0'0'80'0,"0"0"-22"16,0 0 14-16,-86 0-12 0,70 23-57 15,2 13-3 1,2 8-1-16,2 6 1 0,7-8 3 16,3-12-3-16,0-12-22 15,0-9-12-15,9-9 2 16,7-24 32-16,11-22 0 16,1-16-6-16,2-12 4 15,-9-11 2-15,-5-8 1 16,-11-9 13-16,-5 0-6 15,0 15-5-15,0 22 17 16,0 30 35-16,0 22 28 16,0 13-11-16,0 16-72 15,0 40-34-15,0 31 25 16,0 22 8-16,-9 8 1 0,-1-2-111 16,-4-9-60-1,0-15-418-15</inkml:trace>
  <inkml:trace contextRef="#ctx0" brushRef="#br0" timeOffset="195239.37">2154 584 92 0,'0'0'263'0,"0"0"-190"16,0 0-15-16,0 0-10 0,0 0-38 15,-9 117 29-15,2-33 19 16,7 5-18-16,0 5-17 15,1-8 2-15,17-10-20 16,7-10-2-16,2-16-3 16,3-12-31-16,-2-14-27 15,-2-15-29-15,-1-9-4 16,-1-5-39-16,-3-24-135 16</inkml:trace>
  <inkml:trace contextRef="#ctx0" brushRef="#br0" timeOffset="195384.97">2409 986 238 0,'0'0'175'0,"0"0"-172"16,0 0 1-16,0 0 34 15,-4 96-22-15,4-66-7 16,0-5-7-16,0-4-2 16,3-5-56-16,1-6-105 15</inkml:trace>
  <inkml:trace contextRef="#ctx0" brushRef="#br0" timeOffset="195537.35">2379 770 442 0,'0'0'100'0,"0"0"-40"0,0 0-32 15,0 0-28-15,0 0-1 16,0 0-142-16,-37-18-136 15</inkml:trace>
  <inkml:trace contextRef="#ctx0" brushRef="#br0" timeOffset="195883.94">2681 884 475 0,'0'0'95'0,"0"0"-59"16,-81-5-32-16,47 23 3 16,7 5 12-16,12 5-19 15,15 0-2-15,0 1-7 16,27-1-2-16,1-3-1 15,0-1 11-15,-8-1-28 16,-5-1 27-16,-8-2-1 16,-5-2 3-16,-2 1 0 15,0-1 0-15,-6 1-2 0,-15 4-9 16,-7 2 9 0,-4-6-98-16,6-5-40 0,6-8-72 15</inkml:trace>
  <inkml:trace contextRef="#ctx0" brushRef="#br0" timeOffset="196104.98">3079 542 307 0,'0'0'125'0,"0"0"-104"15,6 87-20-15,-6-29 72 16,-9 4-20-16,-10 6-26 0,-1-5-16 16,4 1-8-16,1-6-3 15,0-8-70-15,3-10-138 16</inkml:trace>
  <inkml:trace contextRef="#ctx0" brushRef="#br0" timeOffset="196245.02">2891 1089 369 0,'0'0'206'16,"0"0"-198"-16,0 0-3 16,0 0 10-16,100-55-10 15,-51 40-5-15,4-5-18 16,5-1-85-16,-2 1-12 0,-13 2-93 16</inkml:trace>
  <inkml:trace contextRef="#ctx0" brushRef="#br0" timeOffset="196558.22">774 2099 332 0,'0'0'23'0,"-109"78"-2"15,99-54-21-15,10-8-27 0,19-9 17 16,36-7 10 0,39-19 97-16,51-30-4 0,53-25-14 15,47-17-50-15,31-13 3 16,28-2-22-16,5 1 12 16,-10 4-17-16,-26 10-5 15,-45 14 2-15,-58 12-8 16,-49 24-2-16,-60 16-70 15,-52 11-7-15,-33 14-22 16,-73 3-136-16</inkml:trace>
  <inkml:trace contextRef="#ctx0" brushRef="#br0" timeOffset="196787.13">1687 1820 201 0,'-261'107'126'0,"22"1"-114"0,39-13-8 15,59-23 10 1,63-25 11-16,63-20-25 0,33-19-20 15,55-8 20-15,45-18 16 16,43-31 22-16,45-23 38 16,39-17-43-16,20-11 1 15,19-2-23-15,-2 6-8 16,-20 11-1-16,-21 4 3 16,-33 13-5-16,-30 7-42 15,-32 10-62-15,-37 10 10 16,-30 19-36-16,-37 10-51 15</inkml:trace>
  <inkml:trace contextRef="#ctx0" brushRef="#br0" timeOffset="210395.06">16606 1267 57 0,'0'0'59'16,"0"0"-18"-16,0 0-10 16,0 0-18-16,0 0-13 15,0 0-7-15,0 0-111 16</inkml:trace>
  <inkml:trace contextRef="#ctx0" brushRef="#br0" timeOffset="212958.35">13952 590 6 0,'0'0'92'0,"0"0"-42"16,0 0 3-16,0 0 9 16,0 0 2-16,0 0-23 15,0 0-12-15,0 0-6 0,0 0-15 16,0 0-4 0,0 0-4-16,5 0 0 0,6 0 11 15,6-12-11-15,4 0 6 16,3-2-5-16,-2-1 1 15,2 0 8-15,-2 1-6 16,2 1 15-16,-3 2-5 16,2 1-5-16,0 0-6 15,0 1 2-15,2 2-1 16,5-1 0-16,1 1-3 16,8-3 5-16,3 0 4 15,3 2-5-15,2-2-5 16,0 2 2-16,-3-1-2 15,-2 0 7-15,0 2-7 16,-3-1 8-16,1 1-16 0,3 0 15 16,-1 0-7-16,0-2 0 15,-2 5 4-15,-3-3-9 16,-4 3 10-16,-2 0-3 16,-4-2-2-16,-1 4-1 15,-5 0 1-15,0 1-1 16,2-1 1-16,-3 1-4 15,7 1 4-15,0 0 0 16,1 0-1-16,2 0 8 16,3-3-14-16,1 1 11 15,-1 2-4-15,-2 0 0 16,-3 0 1-16,-5 0-1 0,-4-1 0 16,-2 1 1-16,-1-2-2 15,-4 1 1-15,2 1 0 16,0-1 0-16,4 1 0 15,6 0 0-15,0 0 0 16,1 0-1-16,0 0 1 16,-2 0 0-16,-1 4-2 15,-2 5 2-15,-1-4-4 16,-2 1 4-16,-5 1-4 16,1 0 4-16,0-2 0 15,5 5 0-15,0-3 3 16,6 3-3-16,0 1 0 15,-3-5 0-15,-3 4 0 0,1-1-3 16,-4-1 3-16,0 2-1 16,-2-2 6-16,2 2-8 15,-1-2 3-15,0 0 0 16,-1 1-4-16,-1-2 8 16,2 5-4-16,0-2 0 15,4 3-1-15,-2-4 0 16,2 4 1-16,0-1 0 15,-3 1-3-15,-1 0 5 16,-1-1-2-16,-1-5 0 16,-4 2 1-16,1-4-1 15,-2 2 0-15,0-3 0 0,5 3 1 16,0-2 0 0,6 4 2-16,0-4-3 0,1 5 2 15,2-4-3-15,-6 2 2 16,-1-2-1-16,-4-1 0 15,-4 2 0-15,0-3-1 16,-3 1 0-16,3 1-2 16,-1 0 1-16,2 3 2 15,2 6 0-15,0 0-1 16,4 2 2-16,-3 3-1 16,4-2 0-16,-5-3 5 15,-2 3-10-15,-1-7 5 16,1-3 0-16,-4-2-1 15,0-4 4-15,-1-1-3 16,-2-1 3-16,0 0-2 0,0 0 11 16,0 0-10-16,0-1-2 15,-5-15 0-15,-8-4-50 16,-3-1-2-16,-2 1-1 16,-2-1-15-16,0 6-3 15,0 0 28-15,5 5 41 16,0 2 2-16,5 4 28 15,4-2 5-15,1 4 10 16,5 1-8-16,0 1 4 16,0 0-20-16,0 0-10 15,0 0 9-15,0 0-3 16,0 0 10-16,0 0-5 0,0 0-11 16,0 0 7-16,0 0-12 15,0 0-4-15,0 0-1 16,0 9-7-16,0 5 8 15,0 0 8-15,0 0-8 16,0-1 4-16,6-2-3 16,0 2 0-16,2-2 4 15,-3-1-5-15,0-3 0 16,-2-1 3-16,0-5-2 16,-1-1-2-16,-1 0 2 15,-1 0-1-15,2 0 10 16,-2 0-7-16,0 0 5 15,1 0 2-15,1 0-9 0,2 0 11 16,1 0-12 0,1 0 1-16,-2 0 6 0,-3 0-6 15,1 0 7-15,-1-6 11 16,3 1-12-16,-1-4-5 16,-2 4 0-16,1-4-2 15,-1 1 3-15,-1-2-2 16,2 0-1-16,-1 2 0 15,1-2 2-15,-1 1-3 16,2 1 1-16,-1 1 0 16,2 1 2-16,-1 0 0 15,-2-1-1-15,2 2 2 0,0-2-2 16,-1 3 11 0,-1-3-12-16,2 2 1 0,-1 2-2 15,-2 2 3-15,1 1-2 16,-1 0 0-16,0 0-8 15,0 0-3-15,0 0-14 16,0 0-6-16,0 0-2 16,0 0-62-16,0 0-133 15</inkml:trace>
  <inkml:trace contextRef="#ctx0" brushRef="#br0" timeOffset="-213740.42">16782 756 20 0,'0'0'58'16,"0"0"-47"-16,0 0 13 15,0 0 35-15,0 0 6 16,0 0-2-16,0 2-8 16,0-2-13-16,0 0-2 15,0 0-16-15,0 0-4 16,8 0-5-16,4-2-2 16,1-3 3-16,2 0 3 15,3-2-17-15,-2 3 10 16,-1 0-12-16,3-3 3 15,-3 4 1-15,1-1-2 0,0-1 3 16,-2 0-1 0,-2-1-3-16,1 0 12 0,-2 1-10 15,1-2 6-15,1 1-5 16,1-2 3-16,-2 2-14 16,3 2 12-16,-1-3-5 15,0 1 0-15,0 0 0 16,-1 2 0-16,-1 1-1 15,-1-1 2-15,2-2-1 16,-1 1 0-16,6-4 4 16,4 1-5-16,1-1 1 15,2 0-3-15,-1 2 2 0,-4-2 1 16,-1 1 3 0,0-2-3-16,-2 1 0 0,0 1-4 15,-2-1 4-15,3 3 0 16,0-1 0-16,0 2-3 15,4-3 0-15,0 3 3 16,0-2 0-16,1 1 3 16,-2-2-1-16,-3 4-2 15,2-1 1-15,-4-3-1 16,2 4 0-16,-2-2-5 16,-1-1 10-16,1 3-8 15,0-3 3-15,1 0 0 16,0 0 0-16,2 1 0 15,5-1-6-15,2 2 0 16,2-2-1-16,0 1 3 0,-1 3-19 16,-5-1 22-16,-1 2 0 15,-4 1 2-15,0 1-9 16,0 0 8-16,4 0 0 16,-3 0 0-16,4 0-4 15,1 0-1-15,-1 1-2 16,1 4-4-16,-1-3 1 15,-2 0 7-15,-1-1-1 16,1-1 4-16,0 0 0 16,1 0 4-16,3 0-7 15,-1 0 3-15,3 0 0 16,-5 0-3-16,0 0 10 0,-2 2-17 16,-3-1 17-16,2 1-7 15,-1 0 0-15,1-2 3 16,-3 2-4-16,-1-2 1 15,-3 0 0-15,2 0 1 16,-4 0-1-16,3 0 0 16,2 0 0-16,1 1 3 15,2-1-3-15,2 0 0 16,0 2 1-16,-2 0 1 16,2 1-2-16,-2 3 0 15,2-3-3-15,-2 1 7 16,1-1-7-16,-1 1 3 15,-1 0 0-15,-1-1 2 0,0-1-2 16,-2 1 0 0,-1 0-4-16,-2-1 10 0,-2-1-6 15,-2-1 0-15,2 2 1 16,3-1-4-16,1 0 5 16,8 5-2-16,2-3 0 15,4 1 2-15,2 5-4 16,2-4 2-16,-2 4 0 15,0-2 2-15,-1 0-2 16,-3-2 0-16,-3 2-6 16,1-1 6-16,-4-2 0 15,0 2 0-15,2-2-5 0,-1 0 1 16,1 1-1 0,-1-1 4-16,3 0 0 0,-1 0 0 15,1 1 1-15,2-1-1 16,-3-1 1-16,3 3-2 15,-2-4 2-15,-1 1 0 16,-1 3-2-16,1-3 2 16,1-1 0-16,2 3-2 15,1 1 3-15,-1-3-2 16,-2 1 1-16,0 2 0 16,0-2 0-16,-1 2 0 15,-2 1 0-15,2 0-1 16,0 0 3-16,-3 0-6 15,1 0 6-15,0 1-2 16,-2-1 1-16,2 0-1 0,-1 1 0 16,5 2-1-16,2-3 3 15,3 4-4-15,2-1 2 16,-2-1 0-16,-1 2 0 16,-3 0-2-16,0 1 2 15,-3-3 0-15,0 2 0 16,0 1 2-16,3 1-2 15,-1-1 0-15,6 2 0 16,-1 1 2-16,0-1-3 16,1 0 1-16,1 0 0 0,1 1-1 15,5 0 5 1,-4 0-6-16,0-1 2 0,-4-1 0 16,-4-1 0-16,-3 0 0 15,-2-4 0-15,-2 1 2 16,-2-2-2-16,-6 0 0 15,0-3-1-15,-2-1 3 16,-4 1-2-16,0-2 0 16,3-1 2-16,-1 2 5 15,2 0 1-15,5-1 3 16,-5 3 9-16,3-3-20 16,0 1 3-16,-4 0-3 15,1 1 0-15,-2-1-1 16,-4-3 1-16,1 2 0 15,-2-2-1-15,0 0 1 0,0 0-3 16,0 0 3 0,0 0-7-16,0 0-6 0,0 0-22 15,0 0-2-15,0 0-16 16,0 0-27-16,0 0 2 16,0 0-33-16,-3 0 8 15</inkml:trace>
  <inkml:trace contextRef="#ctx0" brushRef="#br0" timeOffset="-213328.39">20591 937 19 0,'0'0'60'0,"0"0"-39"16,0 0 41-16,0 0 32 15,0 0-22-15,0 0-35 16,0-2-26-16,0 2 5 16,0 0-16-16,0 0-3 15,0 0-9-15,0 0-6 16,0 11 18-16,0 3 10 16,0 2-10-16,0-3 9 15,0 0-5-15,0 0 4 16,5-1 4-16,2 2-11 15,2 2 17-15,1-1-3 16,0 1-8-16,-3-5 0 0,-1 0-7 16,-3-6 2-16,0-1 6 15,-3-3-7-15,0-1 21 16,0 0 15-16,-10 0-31 16,-14 0 8-16,-7 0-7 15,-4 0-14-15,4 0 6 16,1 0-73-16,3 0-3 15,3 0-162-15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5:39:33.560"/>
    </inkml:context>
    <inkml:brush xml:id="br0">
      <inkml:brushProperty name="width" value="0.05292" units="cm"/>
      <inkml:brushProperty name="height" value="0.05292" units="cm"/>
      <inkml:brushProperty name="color" value="#FF0000"/>
    </inkml:brush>
  </inkml:definitions>
  <inkml:trace contextRef="#ctx0" brushRef="#br0">6287 9805 29 0,'0'0'45'0,"0"0"7"0,0 0-52 16,0 0 9-16,0 0-15 16,0 0 9-16,0 0-3 15,0 0 19-15,74-8-7 16,-32 8 0-16,10 2-3 16,12 11-7-16,8 1 11 15,8-1-9-15,-2-4-4 16,7-6 7-16,0-3-4 15,3 0 2-15,2-13 8 16,5-7 1-16,4-4 9 16,1 3-16-16,1 0 7 15,3 5-14-15,-2 2 12 16,-2 3-14-16,-4 6 8 16,-5 2-6-16,-2-1 10 0,-1 4-10 15,0-2 0 1,3-1-2-16,0-1 4 0,6 0-2 15,2-1 0-15,6 3 11 16,0 1-13-16,1 1 9 16,1 0 4-16,-2 0-9 15,3 0 6-15,5 0 3 16,3 0-11-16,8 0 2 16,1 0-8-16,2-4 15 15,7-1-6-15,-1 2-3 16,-5 1 10-16,-8 2-7 15,-7 0-3-15,-10 0 4 0,-3 3-4 16,1 6 0-16,-2-2 2 16,2-1-2-16,5-5-3 15,5-1 3-15,3 0 8 16,1 0-5-16,-6 0-3 16,-6 0 8-16,-11 3-8 15,-9 4 8-15,-7 3-8 16,-8 2-4-16,-8-1 4 15,1 2 6-15,-1 1 14 16,7-4-7-16,6 2 3 16,6 0-12-16,2-1 8 15,-5-4-12-15,-1 4 1 16,-1-3-1-16,4-1 0 0,-1 0 0 16,1-1 5-1,1 1-5-15,3 0 2 0,3 0-2 16,0-1 0-16,0 2-1 15,-5 1 1-15,-3 6 0 16,-4 0 5-16,-2 4-11 16,-2-2 10-16,-2-2-4 15,0 1 0-15,3-5 4 16,-4-1-10-16,0-3 11 16,-10-3-5-16,-8 0 0 15,-10-3-1-15,-12-1 1 16,-5 0-1-16,-7 0 9 15,-6 0-12-15,-6 0 6 16,-1 0-2-16,-1 0 0 0,0-1-20 16,0-3 2-16,-13 4-65 15,-5 0-116-15</inkml:trace>
  <inkml:trace contextRef="#ctx0" brushRef="#br0" timeOffset="4214.58">17340 9015 6 0,'0'0'20'15,"0"0"16"-15,0 0-13 16,0 0-3-16,0 0-2 15,0 0-15-15,74-4 8 0,-44 0 5 16,-1 1-7-16,1 2-1 16,-2-2-3-16,4 0-1 15,2 0 16-15,3 2-19 16,4 0 12-16,0 1-4 16,7 0-8-16,3 0 9 15,7 0-4-15,9 0 3 16,6 0 9-16,9 2-18 15,5 7 0-15,6-1 0 16,2 2 15-16,2 2-15 16,0 1 0-16,0 1-5 15,-3-2 5-15,-3-1 4 16,-3-2 1-16,0 0-5 16,-3 0 0-16,2-5 3 0,-3 1-3 15,0 3 5-15,-2-3 4 16,-4 5-6-16,-8 0-2 15,-6 0 5-15,-3 2 0 16,-6 0-4-16,-3 1 1 16,-4-2-3-16,-2-3 9 15,1 1-7-15,5-3-2 16,5 1 17-16,10 0-8 16,5 1 8-16,6 4-17 15,0-3 5-15,-2 2-4 16,-4-2 0-16,-3-3-1 15,0-1 1-15,0 1 8 0,0-2-14 16,0 3 5-16,2 2-1 16,-1 2 1-16,0 2 2 15,0-2-1-15,-4 0-2 16,-2-2 9-16,0-2-17 16,-4-3 9-16,-5-1 0 15,-10 1 3-15,-9 0-3 16,-8 1-5-16,-4 2-24 15,-2 3-71-15,-4 1 15 16,-1 1-38-16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4:52:31.603"/>
    </inkml:context>
    <inkml:brush xml:id="br0">
      <inkml:brushProperty name="width" value="0.05292" units="cm"/>
      <inkml:brushProperty name="height" value="0.05292" units="cm"/>
      <inkml:brushProperty name="color" value="#FF0000"/>
    </inkml:brush>
  </inkml:definitions>
  <inkml:trace contextRef="#ctx0" brushRef="#br0">4959 4025 10 0,'0'0'31'0,"0"0"12"0,0 0 4 0,0 0-18 0,16-19 6 16,-16 19-10-16,0 0-12 15,0 0 2-15,0 0-3 16,0 0 11-16,0 0 12 15,0 0 2-15,0-4 9 16,0-2-23-16,0-1-23 16,-7-3 0-16,-2 2-4 15,-5-1 3-15,-5-1 1 16,1 3 0-16,-3-3 2 0,0 0 4 16,1 3-5-16,3-1-2 15,1 4-20 1,5 1 7-16,2 3-3 0,-1 0-28 15,2 0 45-15,-1 14-6 16,-1 8 6-16,1 8-3 16,0 7-4-16,4 2 7 15,1 3 0-15,0 5-2 16,4 1-1-16,0 4 5 16,0 3-2-16,7 4 0 15,-1-5 4-15,0-1-4 16,-3-8 0-16,0-6 2 15,-3-5-2-15,0-3 0 16,0-4 0-16,0-2 0 0,-6-5 6 16,3-1-5-16,-2-7 0 15,4-3 2-15,-1-1 3 16,2-3 2-16,0 1-6 16,0 0-2-16,0 0-16 15,0-1-136-15</inkml:trace>
  <inkml:trace contextRef="#ctx0" brushRef="#br0" timeOffset="1499.74">5139 4309 6 0,'0'0'39'0,"0"0"8"15,0 0-9-15,0 0-18 16,0 0-6-16,0 0 1 16,0 0-7-16,0 0 11 15,0 0 4-15,0 0-8 16,-1 0 11-16,1 0 4 16,0 3-12-16,-2 1-3 15,-1 3-15-15,0 6 16 16,-4 6 29-16,1-3-16 15,3 0-4-15,-3-4-17 0,3 3-3 16,1 3 4 0,2 3-9-16,0 2 6 0,0-1-6 15,0-1 3-15,0-5-7 16,0-3 2-16,11-4-19 16,4-7-41-16,0-2-19 15,-3 0-60-15</inkml:trace>
  <inkml:trace contextRef="#ctx0" brushRef="#br0" timeOffset="2174.05">5307 4306 117 0,'0'0'33'16,"0"0"-30"-16,0 0-3 15,0 0 7-15,0 0 25 16,0 0 26-16,-11 43-4 0,5-23-7 16,-3 5-14-1,0 6-3-15,3 0-3 0,0 0-26 16,3-1 2-16,3-5-3 15,0-4 0-15,0-4 0 16,6-8-3-16,5-2 6 16,3-7-1-16,0 0-1 15,5-16 13-15,-2-12-6 16,4-10-5-16,-8-3 10 16,-3-4-6-16,-8-3 24 15,-2 5 6-15,0 8-15 16,0 13-3-16,-9 11-14 15,-4 11-5-15,-4 10-19 0,-4 23-73 16,2 7-103 0</inkml:trace>
  <inkml:trace contextRef="#ctx0" brushRef="#br0" timeOffset="2389.48">5702 4573 320 0,'0'0'129'0,"0"0"-126"16,0 0 13-16,0 0 2 15,-36 102 12-15,9-70-25 16,-1-1-5-16,6-2-22 16,8-10-125-16,11-10-80 0</inkml:trace>
  <inkml:trace contextRef="#ctx0" brushRef="#br0" timeOffset="2627.76">6167 4252 317 0,'0'0'107'16,"0"0"-82"-16,0 0 4 0,0 0-12 16,0 0-10-16,0 0-7 15,18 74 39-15,-21-27-33 16,-13 1 0-16,-1-2 3 16,1-6-9-16,2-4-74 15,3-6-134-15</inkml:trace>
  <inkml:trace contextRef="#ctx0" brushRef="#br0" timeOffset="2895.74">6445 4200 185 0,'0'0'165'16,"0"0"-102"-16,0 0-28 15,0 0 33-15,0 0-32 16,80 6-23-16,-75 20-5 16,-5 8 2-16,0 5 22 15,-14 1-15-15,-2-3-7 16,5-5 14-16,4-4-19 16,6-7-1-16,1-3-4 15,0-6-1-15,5-1-34 16,9-2-68-16,10-8-91 15</inkml:trace>
  <inkml:trace contextRef="#ctx0" brushRef="#br0" timeOffset="3077">6970 4542 299 0,'0'0'150'0,"0"0"-138"16,0 0 55-16,0 0 26 15,-40 88-42-15,11-59-29 16,-2 2-19-16,6 0-3 16,-2-5-19-16,10-3-133 15,4-8-252-15</inkml:trace>
  <inkml:trace contextRef="#ctx0" brushRef="#br0" timeOffset="3301.09">7383 4219 522 0,'0'0'0'0,"0"0"0"15,0 0 0-15,0 0 19 16,-15 89 1-16,-1-49-15 15,-2 0-5-15,4 0-64 16,4-7-56-16,6-4-70 0</inkml:trace>
  <inkml:trace contextRef="#ctx0" brushRef="#br0" timeOffset="3593.05">7616 4214 277 0,'0'0'157'15,"0"0"-85"-15,85-68-1 16,-58 58 11-16,-8 8-29 16,-2 2-47-16,-10 0-6 15,-7 4 0-15,0 18-4 16,0 5 4-16,-10 8 0 16,1 4-3-16,0 3-34 15,9 4-15-15,0-3 23 0,0 0 4 16,0-5 22-16,10-7-4 15,-5-4 10-15,-2-9-6 16,-3-4 1-16,0-1-9 16,-5-2 10-16,-11-1-1 15,-5-4 0-15,-3 0-60 16,-1-5-238-16</inkml:trace>
  <inkml:trace contextRef="#ctx0" brushRef="#br0" timeOffset="3884.18">8339 3766 357 0,'0'0'102'0,"0"0"-86"16,83 15 48-16,-53 29 12 15,-4 21-19-15,-9 14-21 16,-13 10-23-16,-4 6 3 16,-16 4-8-16,-7-2 5 15,-2 2-8-15,0-6 1 16,4-9-4-16,4-6-2 16,3-7-13-16,3-10-31 0,0-12-90 15,0-13-31-15,0-16-172 16</inkml:trace>
  <inkml:trace contextRef="#ctx0" brushRef="#br0" timeOffset="4501.14">5241 5108 138 0,'0'0'118'16,"0"0"-41"-16,0 0-22 15,0 0 0-15,0 0-46 16,0 0-9-16,-9 29 0 16,79-24 37-16,46-5 19 15,38-6-11-15,42-16 21 16,35-3-26-16,21-3-32 15,18 2 4-15,1 0-10 0,-8 6-2 16,-18 6 0-16,-41 6-9 16,-49 7 1-16,-61 1-9 15,-52 0-31-15,-42 0 0 16,-22 0-45-16,-35 2 81 16,-21 5-80-16,-8-3-67 15,-8-1-19-15</inkml:trace>
  <inkml:trace contextRef="#ctx0" brushRef="#br0" timeOffset="4845.89">5172 5358 280 0,'0'0'88'15,"0"0"-52"-15,0 0 6 16,130-62 11-16,-18 29 10 16,38-5-25-16,43-5-24 15,52 2 4-15,34-3 15 16,37 1-11-16,17 9-13 16,-1 6-8-16,-23 9-1 15,-36 7 0-15,-55 6 3 16,-63 6-8-16,-56 0 2 15,-53 0-39-15,-42 0-41 0,-14 0 2 16,-32 0 78-16,-16 0 3 16,-3 0-41-1,6 2 5-15,16 0-40 0,14-2-10 16,14 0-90-16</inkml:trace>
  <inkml:trace contextRef="#ctx0" brushRef="#br0" timeOffset="6459.04">9940 3866 147 0,'0'0'0'0,"0"0"0"16,0 0 19-16,0 0 37 15,-85-70 9-15,62 55-10 16,-3 0-7-16,2 4 4 15,2 4-3-15,0 1-16 16,5 6-15-16,2 0-5 0,2 15-13 16,1 24-8-16,10 22 8 15,2 24 5-15,0 17 5 16,11 14 14-16,5-2-18 16,0-4 8-16,-5-7-7 15,0-13 1-15,-7-11 0 16,-4-11-8-16,0-8 0 15,0-13 0-15,-3-10 2 16,-1-10-4-16,1-12 2 16,1-9-52-16,-1-6-40 15,3-2-12-15,-3-20-193 16</inkml:trace>
  <inkml:trace contextRef="#ctx0" brushRef="#br0" timeOffset="6846.22">10030 4131 228 0,'0'0'77'16,"0"0"-64"-16,0 0 31 15,-13 86 14-15,5-47-22 16,2 3-22-16,4 1-8 16,-1-4-4-16,3 0-2 15,0-5 0-15,0-3-3 16,0-5-69-16,0-9-131 0</inkml:trace>
  <inkml:trace contextRef="#ctx0" brushRef="#br0" timeOffset="7193.15">10245 4138 382 0,'0'0'42'15,"0"0"-27"-15,-42 111 8 16,27-61 15-16,6 3-6 15,3 0 3-15,6-3-33 16,0-9-2-16,0-10 0 0,10-11 0 16,1-11 0-16,7-9 1 15,3-1 11-15,6-27 2 16,3-13-10-16,1-11 3 16,-6-13-1-16,-6-2 6 15,-11-1 12-15,-5 9-8 16,-3 13 6-16,-5 13-14 15,-14 16-8-15,-6 13-2 16,-5 4-18-16,0 12-57 16,2 12-63-16,11 1-166 15</inkml:trace>
  <inkml:trace contextRef="#ctx0" brushRef="#br0" timeOffset="7380.77">10589 4566 312 0,'0'0'129'15,"0"0"-38"-15,-9 98-63 16,-10-62 4-16,-5 2-22 16,-1-4-10-16,7-4 0 15,6-7-95-15,8-11-150 16</inkml:trace>
  <inkml:trace contextRef="#ctx0" brushRef="#br0" timeOffset="8258.02">10710 4302 279 0,'0'0'70'16,"0"0"-41"-16,0 0 34 15,0 0-18-15,0 0-20 16,0 0-25-16,0 1-4 16,-10 8 0-16,-4 2 8 15,-2 7-4-15,1-3 0 16,3-3 0-16,3-5 1 0,6-2-1 15,0-3 0 1,3-2 3-16,0 0 27 0,0 0 25 16,0-3 11-16,3-15-47 15,3 0-6-15,1-3 7 16,-2 4-15-16,-2 3-5 16,0 4-9-16,0 8-51 15,0 0-112-15,0 2-117 16</inkml:trace>
  <inkml:trace contextRef="#ctx0" brushRef="#br0" timeOffset="8911.69">10882 4102 200 0,'0'0'136'0,"0"0"-77"16,0 0-4-16,0 0 14 0,0 0-42 16,0 0-27-16,46-6 0 15,-28 22-1-15,0 3 1 16,-6 2 0-16,-2 0-3 16,-7-2 6-16,-3 0-3 15,0 2 15-15,-13-1-1 16,-13 3 2-16,-9 4 10 15,-6-1-22-15,2 2 3 16,8-2-2-16,10-1-5 16,9-1 0-16,8-2-16 15,4-4-10-15,0-3 18 16,0-5 8-16,0-3 4 0,0-3-3 16,0-1 0-1,0-2 8-15,0 1 5 0,0-2 17 16,0 0 6-16,0 1-15 15,0-1 2-15,0 0-13 16,0 0-7-16,0 0 0 16,0 3-1-16,3-2-2 15,4-1 0-15,2 1 2 16,8-1 6-16,4 0 1 16,4 0-2-16,5 0 7 15,4 0-12-15,8 0-6 16,4-2 2-16,3-2-44 15,-7-3-138-15,-10 1-321 0</inkml:trace>
  <inkml:trace contextRef="#ctx0" brushRef="#br0" timeOffset="9398.2">11417 4616 553 0,'0'0'47'0,"0"0"-41"16,-3 95 61-16,-19-54-13 16,-3-4-13-16,-4 1-25 15,3-2-16-15,-1-2 0 16,1-5-145-16,4-5-104 15</inkml:trace>
  <inkml:trace contextRef="#ctx0" brushRef="#br0" timeOffset="9910.25">12092 4046 388 0,'0'0'187'0,"0"0"-187"16,0 0 7-16,1 100 75 15,-1-44-6-15,0 1-56 16,0-3-4-16,0-3-11 16,0-4-5-16,0-9 3 0,0-3-3 15,0-12-21-15,-3-5-56 16,3-11-42-16,0-7-78 15,3 0-173-15</inkml:trace>
  <inkml:trace contextRef="#ctx0" brushRef="#br0" timeOffset="10105.12">12433 3968 113 0,'0'0'423'16,"0"0"-412"-16,0 0-11 15,8 124 59-15,-8-70 13 0,0 5-23 16,-5-3-32-16,-8-1-15 16,-2-5 6-16,2-8-8 15,4-3-4-15,7-12-83 16,2-10-82-16,0-11-313 16</inkml:trace>
  <inkml:trace contextRef="#ctx0" brushRef="#br0" timeOffset="10262.06">12709 4331 554 0,'0'0'99'0,"0"0"-95"16,0 0-3-1,0 0-1-15,0 0-51 0,0 0-164 16</inkml:trace>
  <inkml:trace contextRef="#ctx0" brushRef="#br0" timeOffset="10535.22">13230 4030 511 0,'0'0'49'0,"0"0"-9"15,0 0 16 1,0 0-3-16,0 0-8 0,73 118-23 16,-92-64 4-16,-14 5 10 15,-6 1-3-15,2-4 3 16,5-6-24-16,13-9-7 16,13-7-1-16,6-8-3 15,0-7 3-15,18-7-4 16,6-5 0-16,12-7-78 15,5 0-85-15,4-9-370 16</inkml:trace>
  <inkml:trace contextRef="#ctx0" brushRef="#br0" timeOffset="10696.09">13712 4682 402 0,'0'0'100'0,"0"0"-10"0,0 0 5 15,-63 99-33-15,23-70-35 16,-2-1-24-16,1 1-3 16,8-5-67-16,12-9-133 15</inkml:trace>
  <inkml:trace contextRef="#ctx0" brushRef="#br0" timeOffset="10973.74">14218 4216 289 0,'0'0'380'0,"0"0"-379"16,0 93 40-16,-7-41 28 15,-6 1-9-15,-2 3-31 16,-2 1-9-16,-6-4-16 16,1-3-4-16,-1-5-30 15,4-4-44-15,7-5-49 16,6-16-75-16,3-10-210 0</inkml:trace>
  <inkml:trace contextRef="#ctx0" brushRef="#br0" timeOffset="11195.9">14462 4178 561 0,'0'0'64'0,"0"0"-48"15,0 0 106-15,2 124-31 16,-8-69-29-16,-7 0-25 0,-5 0-28 15,-2-8 3 1,-5-1-12-16,1-4-4 0,3-6-100 16,2-8-61-16,1-12-108 15</inkml:trace>
  <inkml:trace contextRef="#ctx0" brushRef="#br0" timeOffset="11425.75">14591 4527 478 0,'0'0'160'15,"0"0"-110"-15,0 0 7 16,0 0-4-16,0 0-46 15,0 0-7-15,-8-3-80 16,1 3-137-16</inkml:trace>
  <inkml:trace contextRef="#ctx0" brushRef="#br0" timeOffset="11766.1">15006 4279 546 0,'0'0'95'0,"0"0"-59"16,0 0 39-16,83-8-24 15,-71 28-17-15,-3 8-19 16,-9 10 5-16,0 3-2 15,-26 3 2-15,-11 1 0 16,-7 0-18-16,2-1 1 16,7-1 2-16,10-3-4 15,16-3-1-15,9-6 4 16,3-6-4-16,24-5 0 0,10-8-10 16,5-9-41-1,4-3-16-15,1 0-56 0,3-9-58 16,1-20-268-16</inkml:trace>
  <inkml:trace contextRef="#ctx0" brushRef="#br0" timeOffset="12090.09">15663 3846 518 0,'0'0'10'0,"0"0"18"0,78 115 41 16,-53-58-5-16,-4 14 5 15,-7 15-18-15,-8 12 1 16,-6 6-13-16,0 6-9 16,-17-1-17-16,-5-7-11 15,3-8 3-15,2-9-5 16,2-9-2-16,5-9-3 15,-2-8-2-15,-2-3-7 16,2-13 9-16,-1-10 5 16,0-10 0-16,-4-12-4 15,-1-9-34-15,-4-2-40 16,-6-8-147-16</inkml:trace>
  <inkml:trace contextRef="#ctx0" brushRef="#br0" timeOffset="13094.08">3210 3903 252 0,'0'0'62'16,"0"0"-20"-16,0 0 38 15,87-53 3-15,-35 53-17 16,15 12-26-16,15 26-9 15,9 17-1-15,-1 7-17 0,-7-2-5 16,-15-6-8-16,-16-5-3 16,-18-6 3-16,-7-2-56 15,-11-10-24-15,-2-5-30 16,-4-18-84-16</inkml:trace>
  <inkml:trace contextRef="#ctx0" brushRef="#br0" timeOffset="13252.8">4147 4112 547 0,'0'0'16'0,"0"0"-12"15,0 0-4-15,12 93 27 16,-12-55-17-16,0 0 0 0,-12 4-10 16,-12 4-5-1,-13-4-60-15,-12-11-325 0</inkml:trace>
  <inkml:trace contextRef="#ctx0" brushRef="#br0" timeOffset="13827.1">1572 4346 95 0,'0'0'325'0,"0"0"-293"16,0 0-25-16,0 0 16 15,0 0-20-15,0 0 19 16,0 103 46-16,5-54-26 15,2 0-24-15,2-6-7 0,-3-4-9 16,0-9-2-16,0-4-25 16,1-11-96-16,-4-15-183 15</inkml:trace>
  <inkml:trace contextRef="#ctx0" brushRef="#br0" timeOffset="13982.02">1638 4040 482 0,'0'0'133'0,"0"0"-102"15,0 0-31-15,0 0-8 16,0 0 0-16,0 0-46 0,-57 1-240 16</inkml:trace>
  <inkml:trace contextRef="#ctx0" brushRef="#br0" timeOffset="14405.99">1805 4407 180 0,'0'0'2'0,"0"0"48"0,24 83-15 15,-17-54-9-15,-4-1-12 16,0-6 0-16,0-9-1 16,-3-5 8-16,0-6 15 15,0-2 6-15,0 0 10 16,0 0 33-16,0-3-4 16,-3-20-28-16,-3-11-49 15,3-7-4-15,3-2-4 16,0 0 1-16,12 7 6 15,5 12-3-15,-4 8 2 16,4 10 1-16,-1 6-3 16,3 0-5-16,4 18-2 15,-1 2 4-15,-1 6-4 16,-3 4 6-16,-8 2-3 16,-7 5-6-16,-3-5 8 0,0-1-29 15,-3-6-16-15,-4-7-7 16,4-11-55-16,3-7-39 15,0 0-116-15</inkml:trace>
  <inkml:trace contextRef="#ctx0" brushRef="#br0" timeOffset="14615.86">2112 3841 292 0,'0'0'71'15,"0"0"-47"-15,23 100-16 0,-16-32 70 16,-4 4-9-16,-2 0-16 16,1-5-27-16,-2-2-25 15,3-5 6-15,0-3-7 16,0-10-23-16,3-10-49 16,-3-12-67-16,3-18-177 15</inkml:trace>
  <inkml:trace contextRef="#ctx0" brushRef="#br0" timeOffset="14761.04">2049 4341 270 0,'0'0'284'0,"0"0"-282"16,0 0 0-16,0 0 48 0,0 0 0 16,0 0-24-16,120-60-26 15,-74 39-33-15,-13-2-171 16</inkml:trace>
  <inkml:trace contextRef="#ctx0" brushRef="#br0" timeOffset="15908.95">16697 4758 455 0,'0'0'86'0,"0"0"-35"16,0 0-6-16,0 0 65 15,0 0-29-15,0 0-61 16,-137-26-20-16,46 26 0 16,-2 0-3-16,10 0-23 0,19 0-30 15,15 0-22-15,14 3-19 16,14-3-29-16,8 0-11 15,9 0-66-15</inkml:trace>
  <inkml:trace contextRef="#ctx0" brushRef="#br0" timeOffset="16086.25">16226 4553 403 0,'0'0'129'15,"0"0"-123"-15,0 0 45 16,0 0 32-16,-103 94-13 15,79-66-25-15,6 2-26 0,6 0-3 16,8-6-16-16,4 1-2 16,0-9-24-16,9-3-44 15,16-9-37-15,9-4-73 16</inkml:trace>
  <inkml:trace contextRef="#ctx0" brushRef="#br0" timeOffset="16350.15">17088 3993 636 0,'0'0'6'15,"-1"131"2"-15,-16-31 48 0,-1 4 1 16,-5 0 13-16,-3-2-41 15,-5-6-9-15,-2-8-14 16,5-7-5-16,2-12 2 16,10-11-3-16,7-16-53 15,9-10-22-15,0-12-44 16,0-20-30-16,10 0-115 16</inkml:trace>
  <inkml:trace contextRef="#ctx0" brushRef="#br0" timeOffset="16515.12">16911 4731 264 0,'0'0'218'0,"0"0"-96"16,0 0-36-16,0 0-19 16,0 0-16-16,0 0-31 15,118-83-17-15,-69 62-6 16,2-7-14-16,-1-5-33 16,-5-8-29-16,-2-8-29 15,-5-13-11-15,-6-7-44 16,-2-10-57-16</inkml:trace>
  <inkml:trace contextRef="#ctx0" brushRef="#br0" timeOffset="16682.12">17490 4023 230 0,'0'0'184'15,"0"0"-117"-15,0 0-27 16,-33 114 85-16,4-46-24 16,-2 8-6-16,1 2-37 0,-1-2-12 15,0-7-31-15,2-6-10 16,7-12-5-16,7-9 0 15,9-6-58-15,6-9-47 16,0-11-62-16,6-10-69 16</inkml:trace>
  <inkml:trace contextRef="#ctx0" brushRef="#br0" timeOffset="16952.64">17428 4553 377 0,'0'0'15'0,"0"0"20"0,-19 85 24 16,10-54-3-16,3-2-42 16,6-6-11-16,0-7 4 15,0-9-6-15,15-7 2 16,6 0 14-16,1-14 0 16,2-16 2-16,2-10 16 15,-4-4-1-15,-4-10-8 16,-11 5 0-16,-7 6-8 15,0 9-4-15,-14 16-14 16,-9 7-3-16,-6 9-3 16,1 2-7-16,4 7-77 15,4 6-125-15</inkml:trace>
  <inkml:trace contextRef="#ctx0" brushRef="#br0" timeOffset="17904.79">17866 4487 48 0,'0'0'146'15,"0"0"-39"-15,0 0-38 16,0 0-9-16,-87 31 1 16,57-6-25-16,1 4-19 0,4 1-7 15,3-1 3-15,3 0-6 16,7 1-7-16,3-2 1 15,5 1-2-15,4-5 4 16,0-6 0-16,0-8-3 16,7-7 0-16,11-3 9 15,9-4 3-15,4-19 3 16,2-5 10-16,-3-3-3 16,-4-6 10-16,-2-4 0 15,0-3-12-15,-7-3 2 16,-1 0-14-16,-6 8 12 15,-4 13 4-15,-2 10-5 0,-4 11 34 16,0 5-22 0,0 0-31-16,-2 18-8 0,-16 13-3 15,-4 12 11-15,2 4 0 16,8-3-3-16,6 0 1 16,6-5-5-16,0-8-15 15,6-7 7-15,11-7-6 16,4-10 16-16,-1-2 4 15,4-5 2-15,-1 0 4 16,2-17 2-16,2-9-5 16,0-8 5-16,3-6-1 15,-1-8 28-15,0-8-9 16,-1-3-9-16,-5-11 8 0,-1 1-24 16,-4-2 12-1,-3 11-9-15,-5 17 0 0,-3 18 1 16,-5 16 33-16,-2 9-5 15,0 29-32-15,0 25-18 16,-18 25 18-16,-7 11 25 16,-6 7-24-16,-1-9 4 15,7-3-5-15,5-14 6 16,13-12-12-16,7-14 3 16,0-16-41-16,9-14 1 15,18-15-20-15,6 0-8 16,5-25-43-16,7-18-38 0,-6-15-48 15</inkml:trace>
  <inkml:trace contextRef="#ctx0" brushRef="#br0" timeOffset="18046.13">18201 4267 420 0,'0'0'93'0,"0"0"-88"16,0 0 22-16,60 81 16 15,-21-66-25-15,5-5-18 16,-2-10-119-16</inkml:trace>
  <inkml:trace contextRef="#ctx0" brushRef="#br0" timeOffset="19138">21400 3804 334 0,'0'0'131'0,"0"0"-116"0,0 0-14 15,0 0 0-15,0 0 6 16,0 0 5-16,-61-65 0 16,39 47-3-16,-1-1 25 15,1 1-21-15,-2 1-1 16,0 1-3-16,0 6-7 16,3 5-4-16,0 5-3 15,1 25 1-15,1 25-7 0,3 25 11 16,7 21 27-1,6 10 5-15,3 1-8 0,0 1 3 16,0-6-14-16,0-3 4 16,0-5-4-16,0-10 0 15,0-4-12-15,-16-5 3 16,-1-10-3-16,3-7 1 16,0-11-2-16,5-12-26 15,2-11-46-15,5-11-48 16,2-11-97-16</inkml:trace>
  <inkml:trace contextRef="#ctx0" brushRef="#br0" timeOffset="20460.05">21612 4037 48 0,'0'0'62'0,"0"0"-4"15,0 0 25-15,0 0-34 16,0 0-25-16,0 0-12 16,0 0 18-16,4-14 2 0,-4 14-11 15,0 0-7-15,0 0-14 16,0 12-3-16,0 11 3 15,0 0 18-15,-4 1-17 16,2-5 8-16,2 0-9 16,0-5-19-16,0-7-41 15,0-3-44-15,0-4-87 16</inkml:trace>
  <inkml:trace contextRef="#ctx0" brushRef="#br0" timeOffset="20616.02">21729 4052 156 0,'0'0'178'0,"0"0"-153"0,0 0-25 15,0 0 31-15,0 0 6 16,0 0-22-16,-1 32 1 16,-6-14-16-16,1-4-96 15</inkml:trace>
  <inkml:trace contextRef="#ctx0" brushRef="#br0" timeOffset="21989.98">21804 4675 38 0,'0'0'59'15,"0"0"49"-15,0 0 30 16,0 0-26-16,0 0-27 15,0 0-30-15,0 0-32 0,32-65-11 16,-13 24-4-16,1-9 7 16,5-8-5-16,3-7-8 15,2-9 12-15,1-2-14 16,1 5 7-16,-6 16-6 16,-6 22-1-16,-10 18 30 15,-4 15-21-15,-1 28-9 16,-1 32-22-16,2 26 20 15,-6 13 2-15,0 1 0 16,0-6 0-16,-7-14 5 16,-1-12-4-16,2-16-2 15,3-13 1-15,2-18-10 16,1-10 5-16,0-7-9 0,0-4 14 16,0-8 10-16,0-23 2 15,0-14-10-15,-3-12 15 16,-12-5 14-16,-10-1 3 15,-10 8-16-15,-8 15-18 16,-3 14 0-16,-2 13-6 16,-3 13 6-16,5 0 0 15,0 14-7-15,7 7 6 16,12 3-56-16,12 1-40 16,15-5-44-16,3-6-126 15</inkml:trace>
  <inkml:trace contextRef="#ctx0" brushRef="#br0" timeOffset="22468.17">22209 4468 179 0,'0'0'109'0,"0"0"-16"16,23 118-29-16,-23-80-15 15,2-6 4-15,-2-3-32 16,0-9-12-16,0-9-7 15,0-6 0-15,3-5 6 16,0-4 9-16,5-17 4 0,2-13-21 16,3-1 1-1,5-2 2-15,-3 9-2 0,0 9 2 16,-6 11 12-16,-1 8 10 16,0 7-25-1,-2 17-13-15,2 7 13 0,-5 2 5 16,-3-4-5-16,0-3 0 15,0-9 5-15,0-6-4 16,0-8-1-16,0-3 1 16,0 0 3-16,0-16 19 15,6-12-22-15,6-12-1 16,3-3 9-16,5 2 10 16,3 6 5-16,-4 9-2 15,-2 13-4-15,-5 12 26 16,2 1-44-16,-2 11-2 0,4 15 1 15,0 3-1 1,-6 2 2-16,2-1 0 0,-3-1 2 16,-1-3-4-16,-2-5-53 15,1-1-66-15,2-6-68 16,5-7-279-16</inkml:trace>
  <inkml:trace contextRef="#ctx0" brushRef="#br0" timeOffset="23075.46">22908 4519 274 0,'0'0'182'0,"0"0"-65"16,0 0-63-16,0 0-8 0,0 0 14 16,-107 53-30-16,83-23-21 15,8-2-9-15,7-2 0 16,7-2-1-16,2-8-32 15,0-5-15-15,6-11 14 16,11 0 34-16,5-8 3 16,5-16 1-16,4-4-1 15,-1-1-3-15,-3 5 6 16,-7 4-4-16,-9 12 3 16,-6 2 10-16,-4 6 12 15,-1 0-27-15,0 14-5 16,0 11 5-16,0 6 3 15,0-2 2-15,0-1 0 0,0-5-3 16,0-8 4-16,3-5-5 16,9-10-1-16,1 0 9 15,5-8 0-15,2-12-2 16,-1 0-2-16,-1 3-4 16,-3 6 1-16,-4 8-2 15,-3 3 0-15,-3 2-3 16,-1 15 6-16,-1 4-3 15,-3-1 8-15,2-4-7 16,-1-4 4-16,2-7-3 16,2-5-1-16,3 0 14 15,3-10 0-15,3-11-3 0,5-1 6 16,6-2-5-16,5 5 7 16,3 5 0-16,1 7 4 15,-2 6 14-15,-4 1-23 16,-4 0-8-16,-5 0-7 15,-4 3 2-15,-7 2-7 16,-2-1 0-16,-6 1-75 16,0 0-38-16,-8-5-85 15,-11 0-313-15</inkml:trace>
  <inkml:trace contextRef="#ctx0" brushRef="#br0" timeOffset="23242.8">23747 4038 449 0,'0'0'104'15,"0"0"-68"-15,0 0-36 16,0 0 0-16,0 0-21 16,0 0-105-16,30 16-93 15</inkml:trace>
  <inkml:trace contextRef="#ctx0" brushRef="#br0" timeOffset="23392.97">23923 4075 339 0,'0'0'64'0,"0"0"29"0,0 116-28 16,-13-83 1-16,-6 0-35 15,-4-5-31-15,-3-11-63 16,-2-16-482-16</inkml:trace>
  <inkml:trace contextRef="#ctx0" brushRef="#br0" timeOffset="23909.2">24329 4738 632 0,'0'0'55'0,"0"0"-32"16,0 0-19-16,-30 112 30 16,-3-71-15-16,-4-2-10 15,-3 1-9-15,4-2-35 16,6-3-86-16,9 3 23 0,6-10-115 15</inkml:trace>
  <inkml:trace contextRef="#ctx0" brushRef="#br0" timeOffset="24478.9">25415 4174 474 0,'0'0'111'16,"0"0"-102"-16,0 0 0 15,0 0 10-15,0 0-11 0,0 0-8 16,3 7-131 0,-3-1-119-16</inkml:trace>
  <inkml:trace contextRef="#ctx0" brushRef="#br0" timeOffset="24629.6">25564 4123 387 0,'0'0'128'0,"0"0"-128"15,0 0-4-15,0 0 4 16,0 0 59-16,0 0-18 16,2 83-41-16,-2-50 0 15,-10-1-44-15,-6-8-177 16</inkml:trace>
  <inkml:trace contextRef="#ctx0" brushRef="#br0" timeOffset="24928.78">25788 4455 540 0,'0'0'40'16,"1"79"5"-16,5-19 33 15,-1 8-17-15,-2 7-25 16,1 1 1-16,2-5-29 16,6-12-6-16,3-17 3 15,1-17-2-15,1-15-2 16,2-10 36-16,2-17 30 0,8-31-7 16,9-22-12-16,2-20-34 15,4-15 2-15,0 2-16 16,-5 16-5-16,-7 19 5 15,-12 30-63-15,-10 24-47 16,-9 14-39-16,-1 4-162 16</inkml:trace>
  <inkml:trace contextRef="#ctx0" brushRef="#br0" timeOffset="25118.17">26358 4813 406 0,'0'0'135'0,"0"0"-44"0,-2 96-42 16,-10-66-7-16,2-6-27 15,1-5 1-15,-4-3-16 16,5-6-31-16,5-4-57 16,3-6-71-16,6-4-201 15</inkml:trace>
  <inkml:trace contextRef="#ctx0" brushRef="#br0" timeOffset="25245.93">26471 4528 333 0,'0'0'110'0,"0"0"-38"0,0 0-21 16,0 0-51-16,0 0-3 16,0 0-106-16,-60-44-185 15</inkml:trace>
  <inkml:trace contextRef="#ctx0" brushRef="#br0" timeOffset="25483.76">26575 4807 180 0,'0'0'141'0,"0"0"-43"15,74 93-44-15,-64-69 90 16,-6-5-62-16,-4-3-33 0,0-2-10 15,0-2-14 1,-3-2-4-16,-14 0 0 0,-1-3-10 16,-5 1-2-16,3-5-6 15,3-1-6-15,2-1-3 16,5-1-98-16,4 0-64 16,6-8-197-16</inkml:trace>
  <inkml:trace contextRef="#ctx0" brushRef="#br0" timeOffset="25844.19">26923 4407 582 0,'0'0'63'16,"0"0"-44"-16,0 0-8 15,-4 141 72-15,-17-73-29 16,-3 1-27-16,-3-5-18 15,0-4 0-15,6-12-9 16,11-12-1-16,4-15-3 16,4-11-12-16,2-10 6 15,0 0 10-15,8-19 16 16,13-16-7-16,4-8-7 16,7 1 0-16,1 9 2 15,0 10 0-15,-1 17 2 16,-1 6 30-16,-4 9-28 15,0 23 4-15,-9 7 13 0,-11 6-7 16,-7 2-6-16,0-2-9 16,-1-3-3-16,-8-4 0 15,1-5-99-15,8-7-48 16,0-11-116-16</inkml:trace>
  <inkml:trace contextRef="#ctx0" brushRef="#br0" timeOffset="26348.21">27350 4816 295 0,'0'0'142'16,"0"0"4"-16,0 0-37 15,0 0-6-15,0 0-65 0,0 0-36 16,-80 34 10-16,45 8-5 16,12-7-7-16,7-3-14 15,9-10-48-15,5-10-17 16,2-7 9-16,0-5 17 15,9 0 53-15,10-9 13 16,1-7-12-16,4 0 4 16,-2 6 7-16,-5 3 16 15,-4 7 11-15,-7 0-14 16,-3 15-22-16,-3 12 21 16,0 1-9-16,0-2-10 15,0-7-2-15,0-6-2 16,3-7-2-16,13-6-12 15,6-3 13-15,7-20 10 16,10-19-8-16,3-11 3 0,1-15-4 16,5-10 0-16,-5-13-2 15,2-9 1-15,-3-3-13 16,-5 12 8-16,-10 24 5 16,-11 25 2-16,-11 24 49 15,-5 18 14-15,-24 36-39 16,-18 31-18-16,-15 25 37 15,-4 17 14-15,7 1-30 16,14-8-10-16,15-7-15 16,14-16-2-16,11-11 2 15,0-15-4-15,14-11-59 16,5-20-70-16,-2-18-123 0</inkml:trace>
  <inkml:trace contextRef="#ctx0" brushRef="#br0" timeOffset="26676.26">28299 4166 344 0,'0'0'103'0,"0"0"-103"16,0 0-210-16,0 0 86 16</inkml:trace>
  <inkml:trace contextRef="#ctx0" brushRef="#br0" timeOffset="27509.46">28943 3766 388 0,'0'0'60'0,"0"0"-36"0,106-42-23 16,-55 37 35-16,-1 3 6 15,-3 2-38-15,-7 2 6 16,-8 21-6-16,-9 19-1 16,-8 27 14-16,-10 37 1 15,-5 31 33-15,-12 30-3 16,-19 11-29-16,-13 6-3 15,-3-7-13-15,0-9-2 16,1-14 1-16,4-21-2 16,3-18-3-16,5-22-1 15,7-16 4-15,5-16 4 0,8-15-4 16,3-17 0-16,2-10-4 16,-2-13 1-16,-5-6-13 15,-1 0-82-15,5-21-206 16</inkml:trace>
  <inkml:trace contextRef="#ctx0" brushRef="#br0" timeOffset="27646.12">29946 5855 677 0,'0'0'0'16,"0"0"-88"-16,0 0-329 0</inkml:trace>
  <inkml:trace contextRef="#ctx0" brushRef="#br0" timeOffset="34313.19">30065 5688 51 0,'0'0'119'0,"0"0"-31"15,0 0-8-15,0 0 47 16,0 0 0-16,0 0-63 16,0 0 40-16,-3-57-66 15,-15 0-16-15,-13-17-12 0,-20-16-10 16,-19-15-28-16,-12-7-80 16,-9 3-50-16,3 20 45 15,16 28 33-15,25 27 80 16,26 26 51-16,21 8 15 15,19 0-65-15,26 15-1 16,10 4-8-16,9-2-77 16,-4-5-192-16</inkml:trace>
  <inkml:trace contextRef="#ctx0" brushRef="#br0" timeOffset="34508.23">29938 4880 167 0,'0'0'144'0,"0"0"-84"15,-107-37-22-15,52 37 41 16,-10 1-8-16,-3 19-1 16,3 3-29-16,15 4-17 15,20-1-10-15,26 4-13 16,17 3 0-16,47 0 15 16,19 1-16-16,5-6-2 15,-13-10-99-15,-26-14-113 16</inkml:trace>
  <inkml:trace contextRef="#ctx0" brushRef="#br0" timeOffset="35068.07">29750 6443 682 0,'0'0'89'16,"0"0"-85"-16,-85-43-2 15,26 43-2-15,2 0 34 16,15 0-16-16,20 29-18 16,22 15-1-16,7 18 1 15,24 3 0-15,2-1 3 16,-7-10 1-16,-19-13-5 0,-7-10 1 16,-4-8-3-16,-16-8 0 15,-3-4 6-15,-6-5 1 16,0-3 1-16,-3-3-3 15,5 0-2 1,9 0-12-16,5 0-53 0,12-6-50 16,1-11-43-16,20-8-203 15</inkml:trace>
  <inkml:trace contextRef="#ctx0" brushRef="#br0" timeOffset="35256.3">30110 6218 416 0,'0'0'109'0,"0"0"-102"0,21 116 42 16,-21-44 33-16,-12 8-14 15,-12 4-35-15,-4-5-24 16,0-8-9-16,-1-14 0 16,5-9-33-16,0-15-77 15,2-16-78-15,5-14-247 16</inkml:trace>
  <inkml:trace contextRef="#ctx0" brushRef="#br0" timeOffset="35368.99">29903 6688 187 0,'0'0'276'0,"0"0"-178"15,0 0-67 1,0 0-21-16,0 0-6 0,89-67-4 16,-50 61-71-16,-2 0-126 15</inkml:trace>
  <inkml:trace contextRef="#ctx0" brushRef="#br0" timeOffset="35577.96">30192 6600 111 0,'0'0'246'16,"0"0"-122"-16,0 0 5 16,40 114-24-16,-38-79-39 15,-2-1-23-15,0-7-23 16,0-9-13-16,0-7 11 16,0-8-7-16,0-3 26 15,3 0 33-15,4-11 2 16,5-13-29-16,9-7-43 15,1-2-4-15,2 4-11 0,0 3-70 16,-1 9-14-16,2 7-22 16,3 8-40-16,2 2-48 15,4 0-108-15</inkml:trace>
  <inkml:trace contextRef="#ctx0" brushRef="#br0" timeOffset="35729.11">30578 6659 63 0,'0'0'156'0,"0"0"-12"15,0 0-31-15,0 0-19 16,0 0-6-16,0 0 0 15,-4 88-24-15,-8-62-44 16,6-3-7-16,6-5-13 16,0-4 0-16,9-2-18 15,15-6-26-15,4-6-40 0,5 0-23 16,0-8-60-16,-5-23-221 16</inkml:trace>
  <inkml:trace contextRef="#ctx0" brushRef="#br0" timeOffset="36079.67">30926 6790 29 0,'0'0'77'0,"0"0"3"15,99 21 13-15,-62-18 2 16,-6-3-24-16,-7 0-9 16,-8 1 11-16,-8-1-9 15,-7 3-8-15,-1 4-45 16,0 3-8-16,0 7 5 16,0-1-8-16,7 5 10 15,3 0-10-15,-3 3 0 16,1 3-1-16,-5 1 3 15,-3 4-2-15,0 0 0 16,-5-1-6-16,-17 1 3 16,-5 1-51-16,-12-4-78 15,-4-1-2-15,-11-4-82 16</inkml:trace>
  <inkml:trace contextRef="#ctx0" brushRef="#br0" timeOffset="36314.21">29454 7209 78 0,'-166'-19'246'0,"31"8"-67"16,51 4-55-16,43 7-12 15,41 0-70-15,48 20-31 16,77 13 43-16,87 20 30 16,91 20-22-16,73 23-28 15,35 16-22-15,-3 4-4 16,-40-8-6-16,-56-17 0 15,-62-25-2-15,-72-25-41 0,-70-27-20 16,-69-17-67-16,-47-35-35 16,-63-24-131-16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5:37:54.153"/>
    </inkml:context>
    <inkml:brush xml:id="br0">
      <inkml:brushProperty name="width" value="0.05292" units="cm"/>
      <inkml:brushProperty name="height" value="0.05292" units="cm"/>
      <inkml:brushProperty name="color" value="#FF0000"/>
    </inkml:brush>
  </inkml:definitions>
  <inkml:trace contextRef="#ctx0" brushRef="#br0">13372 9267 104 0,'0'0'74'16,"0"0"-68"-16,0 0 7 16,0 0 51-16,92 12 28 15,-38-12-13-15,12-3-55 16,7-1-1-16,0 1-23 15,-4 2 0-15,-7 1-27 16,-7 0-59-16,-7 0-160 16</inkml:trace>
  <inkml:trace contextRef="#ctx0" brushRef="#br0" timeOffset="368.25">14589 9313 135 0,'0'0'65'16,"0"0"-58"-16,0 0 10 16,0 0-3-16,0 0 35 15,0 0 22-15,102 40-31 16,-53-28-23-16,3-2-17 15,5-3 0-15,0-4-17 16,-1-3-105-16</inkml:trace>
  <inkml:trace contextRef="#ctx0" brushRef="#br0" timeOffset="713.35">15458 9302 232 0,'0'0'196'16,"0"0"-168"-16,0 0-25 15,0 0 0-15,0 0 24 16,0 0-13-16,31 11-12 16,0-11-4-16,20 0-8 15,7 0-10-15,8 0-76 16,-7-2-134-16</inkml:trace>
  <inkml:trace contextRef="#ctx0" brushRef="#br0" timeOffset="1120.51">16563 9310 321 0,'0'0'50'16,"0"0"-49"-16,0 0 6 15,0 0 24-15,0 0 12 16,100 16-33-16,-49-14-10 15,10 0-26-15,11-2-59 16,1 1-60-16</inkml:trace>
  <inkml:trace contextRef="#ctx0" brushRef="#br0" timeOffset="1379.15">17445 9453 383 0,'0'0'129'0,"0"0"-129"16,0 0-29-16,122 25-9 15,-46-19-1-15,6 2 18 16,-3-1 1-16,-4-1-116 16</inkml:trace>
  <inkml:trace contextRef="#ctx0" brushRef="#br0" timeOffset="6293.1">11522 10807 23 0,'0'0'20'0,"0"0"7"15,0 0-22-15,0 0 2 16,0 0 6-16,0 0 9 15,0 0-1-15,-14-11-4 16,14 11 7-16,0 0 3 16,0 0-13-16,20-2 22 15,21-3 17-15,21-6-19 16,18-2-5-16,22-1-22 16,8 1-7-16,8 1 0 0,4 2-1 15,-4 0-1-15,-2-4 1 16,-6 1 1-16,-13 1-4 15,-17 2-22-15,-19 4 14 16,-23 3-25-16,-18 3 11 16,-14 0 7-16,-6 0-50 15,-3 0 4-15,-14 10 39 16,0 0-65-16</inkml:trace>
  <inkml:trace contextRef="#ctx0" brushRef="#br0" timeOffset="6727.68">14495 10721 132 0,'0'0'85'16,"0"0"-35"-16,0 0-49 15,0 0-1-15,0 0 0 16,86 3 24-16,3-3 10 15,30 0 17-15,24 0-34 16,19 0-17-16,7 0-5 16,8 0 5-16,3 2 13 15,1 0-13-15,1 6 0 16,-8-3-10-16,-13 5 9 16,-20-3-15-16,-25 2-4 15,-28-1-18-15,-25-1-57 16,-23 0 34-16,-18-3 0 0,-14-1-10 15</inkml:trace>
  <inkml:trace contextRef="#ctx0" brushRef="#br0" timeOffset="7125.43">17958 10899 97 0,'0'0'111'0,"0"0"-61"15,127 0-39-15,-50 0 18 16,17 0 6-16,17 0-6 16,23 3 17-16,17 5-17 15,19 5-4-15,10 1-18 16,5 2 5-16,-7-2-7 16,-17 0-5-16,-15-1-6 15,-23-2-7-15,-23-4 6 16,-20-1 3-16,-20-5-36 15,-17-1 7-15,-13 0-13 16,-11 0-6-16,-11-2-71 0</inkml:trace>
  <inkml:trace contextRef="#ctx0" brushRef="#br0" timeOffset="7455.36">22118 11184 23 0,'89'0'416'0,"10"5"-416"15,19 11-5-15,20 0 5 16,17-5 0-16,5-8 12 16,1-2 30-16,-4-1-15 15,-13 2-13-15,-12 6-14 16,-13-2-14-16,-16 4-18 16,-7-6-60-16,-14 0 14 15,-17-4-28-15,-16 0-63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4:27.765"/>
    </inkml:context>
    <inkml:brush xml:id="br0">
      <inkml:brushProperty name="width" value="0.05292" units="cm"/>
      <inkml:brushProperty name="height" value="0.05292" units="cm"/>
      <inkml:brushProperty name="color" value="#FF0000"/>
    </inkml:brush>
  </inkml:definitions>
  <inkml:trace contextRef="#ctx0" brushRef="#br0">8407 6522 164 0,'0'0'81'15,"0"0"-3"-15,0 0-48 0,0 0 25 16,0 0-8 0,0 0-17-16,0 0-15 0,0-11-12 15,0 11 7-15,4 0-8 16,14 0-2-16,12 0 0 15,21 11 0-15,20 3 3 16,20 0-3-16,23 1 0 16,17-1 3-16,9 2-4 15,12-2 5-15,13 0-4 16,9-1 1-16,17-2-1 16,12-2 0-16,10-5-1 15,16 0 5-15,14 2 6 16,15 1-10-16,24 4 0 15,7 1-6-15,8 3 12 16,3 4-6-16,1 4 0 0,-5 4 3 16,-5 2-8-16,-9 0 5 15,-8 2 0-15,1 2-2 16,-4 2-5-16,-4-1 1 16,-6 2 1-16,-5-2-22 15,-3 2 23-15,-10-7-13 16,-14 0 10-16,-19-3 7 15,-19-1-16-15,-17-5 12 16,-17-2 3-16,-21-6-2 16,-20-5-5-16,-26-4 5 15,-29-1-9-15,-27-2 5 16,-19 0-16-16,-9 0 18 0,-6 0 5 16,0 0-16-1,0-5 2-15,0-3 3 0,0-2-22 16,4 3 4-16,1-5-33 15,1 1-20-15</inkml:trace>
  <inkml:trace contextRef="#ctx0" brushRef="#br0" timeOffset="1460.11">17928 4632 156 0,'-101'-72'28'0,"-13"3"-21"0,-15 0 7 15,-19 2-27-15,-21 1 13 16,-26 11 0-16,-24 16 26 16,-28 24-18-16,-20 15 33 15,-19 26 24-15,-8 31-38 16,-9 15-1-16,-3 14-26 16,9 12 0-16,18 17 3 15,35 19 5-15,41 27 38 16,37 21-34-16,44 16 6 15,47 8 13-15,48-5-20 16,38-2-5-16,69-3-4 0,49-3 4 16,48-14-5-1,38-19-1-15,30-29-7 0,23-25-36 16,11-29 3-16,15-25 40 16,12-31 3-16,4-21-3 15,2-34 1-15,-9-38-1 16,-27-27 2-16,-25-28 23 15,-26-33-16-15,-33-22-1 16,-27-25-8-16,-37-17 1 16,-32-3-1-16,-30-7 1 15,-22 15-1-15,-16 17 0 16,-14 27-24-16,-14 31 6 0,-2 26 1 16,-35 26-35-16,-20 25-56 15</inkml:trace>
  <inkml:trace contextRef="#ctx0" brushRef="#br0" timeOffset="2270.36">18928 4884 235 0,'0'0'72'0,"0"0"-36"16,0 0-8-16,-105-53 25 16,60 49-23-16,-8 4-3 15,-4 0-13-15,2 10-6 16,9 16 1-16,8 8-9 15,12 9-5-15,11 10 3 16,15 11-7-16,10 3 9 16,26 2 0-16,7-3-5 15,-1-15 5-15,-16-5 7 16,-16-13 2-16,-10-7-1 0,-2-7-7 16,-19-3 30-16,-4 0-9 15,-6 2-6-15,-4-3 2 16,3 2-15-16,-1-1-6 15,6 2 3-15,8 4-52 16,10 4-16-16,9-8-160 16</inkml:trace>
  <inkml:trace contextRef="#ctx0" brushRef="#br0" timeOffset="3221.45">19058 5253 295 0,'0'0'157'0,"0"0"-134"16,0 0-16-16,0 0-7 0,0 0 9 15,0 0 20-15,-75 103-28 16,68-73 3-16,5-6-8 16,2-6-5-16,0-10-17 15,11-8-1-15,6 0 16 16,4-12 11-16,3-13 0 15,-1-2 2-15,-7 3-2 16,-6 8 11-16,-3 7-11 16,-6 4 30-16,-1 5-26 15,2 0-4-15,-1 0-2 0,3 11-18 16,4 2 20 0,2-5 5-16,6-2-5 0,11-6 14 15,9-6 23-15,8-21-17 16,3-15 32-16,1-10-23 15,1-14 1-15,-4-9-13 16,1-5-10-16,-4-6-6 16,-3-2-1-16,-4 6-3 15,-7 12 2-15,-11 29 1 16,-7 23 3-16,-10 18-3 16,-5 13-19-16,-28 47 19 15,-13 31 2-15,-13 34 2 16,4 15-4-16,9-5 3 15,17-13-3-15,13-21 0 16,15-22 1-16,1-18-6 0,7-14 1 16,10-24-20-16,2-14 11 15,7-9 13-15,8-25 20 16,3-14-18-16,5-9 5 16,-6-7-3-16,-5-3-4 15,-3 4 1-15,-4 7 6 16,-9 15-2-16,-9 15 0 15,-3 12 15-15,-3 5-20 16,-1 14-11-16,-16 14-6 16,-8 12 17-16,1-3 5 15,8-2-5-15,4-7-20 16,7-9-8-16,5-3 14 0,0-4 8 16,2-5 3-16,16-7-8 15,7 0 11-15,5 0 0 16,6-19 0-16,-1 0 0 15,0-4 7-15,-2 1-15 16,-5-2 8-16,-6 6-18 16,-8 6 17-16,-8 6-23 15,-2 6 15-15,-4 0 3 16,0 0-54-16,0 0 17 16,4 3 33-16,4 4 10 15,4 1-2-15,4-2 8 16,0 0 2-16,-3-3 25 15,-6 0-15-15,-4 5-6 16,-3 2-11-16,0 7-1 0,0 4 14 16,-3 1 13-16,-4 3-5 15,-5-2-7-15,0 3-11 16,-7 1-6-16,-10-5 2 16,-2 1-43-16,-2-8-54 15,7-6-100-15,12-9-45 16</inkml:trace>
  <inkml:trace contextRef="#ctx0" brushRef="#br0" timeOffset="3663.17">20978 4627 263 0,'-20'-110'121'0,"-44"-13"-96"15,-34-5-21-15,-34-1 20 16,-39 19 0-16,-32 35-3 16,-30 36 21-16,-26 39-21 15,-17 33 3-15,-14 45-6 16,-5 34 3-16,7 29-16 16,13 24 14-16,33 29-17 15,41 34-2-15,51 26 0 16,64 15-12-16,73-2 10 15,64-24-26-15,92-18-5 16,72-27 29-16,60-40-13 0,43-48 4 16,27-60 13-16,6-43 3 15,-9-23 15-15,-22-43 3 16,-32-33-2-16,-35-20-3 16,-40-23-16-16,-39-17-28 15,-39-6 7-15,-30-24-5 16,-28-19 26-16,-22-9 0 15,-22 3 1-15,-27 15-7 16,-11 27-8-16,-50 24-31 16,-33 28-47-16,-30 35-81 15,-33 40 12-15</inkml:trace>
  <inkml:trace contextRef="#ctx0" brushRef="#br0" timeOffset="5138.06">20766 4732 50 0,'0'0'84'16,"0"0"0"-16,0 0 13 15,0 0-28-15,0 0-12 16,0 0-29-16,-102 75-3 16,41 31 36-16,-9 35-14 15,-1 13-35-15,5-3-1 16,12-8-6-16,14-21-4 0,16-14-1 15,17-9-46-15,7-16-97 16,6-19-125-16</inkml:trace>
  <inkml:trace contextRef="#ctx0" brushRef="#br0" timeOffset="5378.67">21082 4799 126 0,'0'0'296'0,"0"0"-283"16,-74 168 12-16,26-53-2 16,-1 10-3-16,4-3-14 15,0-6 7-15,3-7-21 16,4-14 8-16,6-15-62 15,13-23-75-15,10-23-61 16</inkml:trace>
  <inkml:trace contextRef="#ctx0" brushRef="#br0" timeOffset="5633.26">20657 5647 176 0,'0'0'81'16,"46"-92"11"-16,-16 52-33 15,5 0-48-15,8 0 13 16,3 0-24-16,8-7-13 15,5-5-42-15,8-9-16 0,4-6 15 16,2 1-12-16,-6 3-20 16,-9 9 78-16,-18 16 10 15,-16 14 92-15,-18 13 2 16,-6 11-4-16,-14 0-51 16,-20 25 31-16,-9 17-49 15,-3 18 9-15,1 12-23 16,12 10-6-16,8 2-1 15,14-3-84-15,8-8-38 16,3-11-48-16</inkml:trace>
  <inkml:trace contextRef="#ctx0" brushRef="#br0" timeOffset="5969.18">21469 5378 30 0,'0'0'88'16,"0"0"-13"-16,7-91 55 16,-7 75-53-16,-10 11-21 15,-11 5 0-15,-6 11-26 16,-4 19-3-16,1 8-19 16,7 3 1-16,7-3-5 15,8-1-4-15,8-9 2 16,0-6-1-16,0-8-1 0,0-8-1 15,5-6 1 1,13 0 4-16,8-24 37 0,10-9-3 16,3-12-36-16,-3-2 22 15,-9 0-16-15,-11 6-8 16,-11 10 0-16,-5 15-19 16,0 10-54-16,-9 6-59 15,-6 19-93-15,0 10 1 16</inkml:trace>
  <inkml:trace contextRef="#ctx0" brushRef="#br0" timeOffset="6481.58">21599 5564 91 0,'0'0'183'0,"0"0"-144"16,64-94-5-16,-44 58 71 15,0 2-51-15,-5 2-28 16,-4 6 14-16,-3 9-31 16,-6 10 34-16,-2 6-32 15,0 1-11-15,0 3-22 16,-10 12 22-16,0 2 2 16,7-4-2-16,3-3-40 15,0-7 37-15,12-3 6 16,8-3 12-16,3-23 20 15,4-7-15-15,2-16 6 0,-1-7-13 16,3-9-11 0,4-2 11-16,-1 11-13 0,-10 19 0 15,-9 21 8-15,-11 16 32 16,-4 5-40-16,0 29-18 16,-19 23 16-16,-13 18 2 15,-8 8 10-15,-2 2-9 16,4-7 6-16,6-7-7 15,8-14-34-15,12-17-13 16,4-16-21-16,6-12 28 16,1-10-28-16,1-2 38 15,0 0 27-15,0-2 3 16,11-5-2-16,4-2-4 0,5 2 12 16,4-3-14-1,4-7 8-15,4-6-39 0,0-7-41 16,7-10-228-16</inkml:trace>
  <inkml:trace contextRef="#ctx0" brushRef="#br0" timeOffset="6653.18">22312 4940 20 0,'0'0'92'16,"37"152"119"-16,-37-29-87 15,-33 18-55-15,-15 2-15 16,-8-16-36-16,-5-21 15 15,-5-12-10-15,-6-16-19 0,-7-5 11 16,-2-11-15-16,-1-4-100 16,-1-13-87-16</inkml:trace>
  <inkml:trace contextRef="#ctx0" brushRef="#br0" timeOffset="12523.05">16924 3621 427 0,'0'0'25'15,"0"0"-25"-15,137 29 1 16,-7-15 0-16,45-5-1 0,41-2 8 16,41-3-2-16,19 0-2 15,13 0-3-15,1-2 4 16,-16-2-4-16,-17 0 1 15,-29-2 3-15,-34-8-3 16,-28 1-4-16,-35 0 1 16,-34-4-5-16,-35 1-12 15,-33-3-23-15,-29-7 36 16,-40 1-27-16,-56-4-30 16,-47 3-3-16,-49 1 15 15,-38 3 50-15,-33 0 6 0,-19 8-6 16,-3 3 31-16,2 7 13 15,7 0 9-15,13 11 2 16,24 16-27-16,44 2-6 16,67 3-5-16,71 3-17 15,63 2-23-15,95 5 23 16,84 7 16-16,83 0 21 16,69-1-29-16,49-5-1 15,17-9-2-15,-14-1-5 16,-31-7-3-16,-40-3 0 15,-43-3-16-15,-35-5 8 16,-39 4-23-16,-47-1-140 16,-45-7-80-16</inkml:trace>
  <inkml:trace contextRef="#ctx0" brushRef="#br0" timeOffset="13808.2">10276 8565 137 0,'0'0'27'15,"0"0"-4"-15,125-12-17 16,-61 10 12-16,7-1 23 15,-1-2-10-15,4-1 9 16,-8 2-17-16,-5-2-22 16,-6 5 9-16,-7-1-10 15,-12 2 0-15,-15 0 1 16,-21 0-1-16,-30 3-47 16,-48 10 47-16,-38-2 3 15,-30-5 15-15,-15-3-8 0,7-3-10 16,24 0 110-16,44 0-67 15,41 0 10-15,39 1-49 16,16 14 3-16,44 5-7 16,34 4 4-16,30-4 0 15,25-4-3-15,11-5-1 16,-2 0-44-16,-9-2 13 16,-20-4 10-16,-34-4-5 15,-35-1 26-15,-42 0 3 16,-29-1 28-16,-56-8-6 15,-28 2-22-15,-20 1 1 0,2 3 0 16,20 3 15-16,30 0-16 16,32 0-3-16,28 14 0 15,11 15-95-15,41 0-8 16,17-7-152-16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5:37:39.837"/>
    </inkml:context>
    <inkml:brush xml:id="br0">
      <inkml:brushProperty name="width" value="0.05292" units="cm"/>
      <inkml:brushProperty name="height" value="0.05292" units="cm"/>
      <inkml:brushProperty name="color" value="#FF0000"/>
    </inkml:brush>
  </inkml:definitions>
  <inkml:trace contextRef="#ctx0" brushRef="#br0">7965 6257 60 0,'0'0'69'0,"0"0"-54"15,0 0-12-15,0 0 12 16,0 0 29-16,0 0-13 16,0 0-10-16,73-16 1 15,-43 15-15-15,7-1 8 16,8-2-9-16,1-2-1 15,5 2 5-15,4 1-10 16,-4-1 0-16,1 0 2 16,-1 1 3-16,-2 0-5 0,9-1 0 15,8-3 3 1,13-3-2-16,12 0 24 0,6-3-5 16,6 3 5-16,-4 3-25 15,0-1 9-15,-2 4-9 16,-1-1 1-16,-5 4 1 15,-5 0-2-15,-6-3-1 16,-5-1 1-16,2-4 0 16,2-3 2-16,0 0-2 15,4-1 3-15,2 0-6 16,2 3 3-16,-6 2 0 16,-4 1 0-16,-8 1 2 15,-5 1-2-15,-6 3 1 0,5-2 0 16,-7 3-1-16,-1-1 0 15,-2 2 0-15,-4 0-2 16,6 0 5-16,6 0-5 16,8 0 2-16,7 0 0 15,6 0 1-15,0 0-1 16,-1 0 0-16,-2 0-1 16,-3 7 2-16,-2-1-1 15,-5-2 0-15,0 1-6 16,-3-3 4-16,-2-1-5 15,1-1 7-15,-6 0-2 16,-3 0 6-16,-4 0-4 16,-1 3 0-16,-2 0-1 15,5 1-3-15,0 0 4 0,2 2-2 16,1-2 1-16,1 0 1 16,4-1 0-16,0-3 0 15,1 3 0-15,0 1-2 16,-2 1 2-16,-5 1 0 15,-2 1-3-15,0 0 6 16,0 2-3-16,14 0 0 16,10 0 2-16,7 1-1 15,3 1-1-15,3 1 2 16,-2 1-3-16,1 1 5 16,-5 0-3-16,0-2-1 15,-5-2 1-15,0 3-2 0,-3-6 1 16,2 0 0-16,0 2 2 15,2-2-2-15,4-2 0 16,4 4 0-16,4 1 5 16,-4 4-9-16,-4 3 4 15,-4 1 0-15,-5 2-1 16,-4-2 1-16,-4-1 0 16,-2-1-2-16,4-2 8 15,8 0-6-15,17-1 0 16,8-2 1-16,9 0 4 15,4-1-2-15,-4 0 4 16,-7 1-7-16,-13 1 6 16,-10 1-6-16,-8-3 0 0,-6-1 0 15,-6-2 0 1,-9-4 4-16,-5-2-3 0,-11-1-1 16,-9 0 2-16,-6 0-4 15,-2 0 2-15,-2 0 0 16,0 0 2-16,-5-1-2 15,-2-2 0-15,-3-2 3 16,-2 0-2-16,-2 3 5 16,0-4 5-16,-1 2 8 15,3 0-5-15,1-4-11 16,-1 3-3-16,0 2 0 16,5-3 0-16,2 3-3 0,4 0 2 15,5 3-1-15,0 0-2 16,4 0 4-16,-1 0 0 15,4 0 0-15,-1 0-3 16,0 0 2-16,2 0-4 16,-5-3-7-16,-2 2 7 15,-7-3-19-15,-4 1-14 16,-6 2-23-16,-5-1-27 16,-1-1-54-16</inkml:trace>
  <inkml:trace contextRef="#ctx0" brushRef="#br0" timeOffset="1177.01">18145 6354 97 0,'0'0'82'15,"0"0"-48"-15,0 0 0 0,0 0 36 16,0 0 7-16,0 0-30 16,0 2-16-16,7 3-17 15,25 2-14-15,17 6 0 16,13 2-1-16,9 1-3 15,1-2-2-15,2-1-6 16,-3-5-2-16,-1-6 5 16,-6-2-14-16,-13 0 4 15,-12 0 6-15,-16-6 5 16,-13-1 3-16,-10-3 5 16,-9 2-23-16,-24-1 11 15,-16 0-17-15,-17 0 14 0,-7 2 9 16,6 2 6-16,12 5 8 15,17 0-1-15,16 0 9 16,13 12-16-16,9 3-9 16,2 3 9-16,24 4 14 15,15-5-11-15,12-1 10 16,12-2-9-16,0-1-3 16,-7-6-1-16,-12-5-5 15,-17-2-3-15,-14 0 1 16,-12 0 0-16,-3 0-2 15,-15 0-44-15,-27-4-55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1:43.118"/>
    </inkml:context>
    <inkml:brush xml:id="br0">
      <inkml:brushProperty name="width" value="0.05292" units="cm"/>
      <inkml:brushProperty name="height" value="0.05292" units="cm"/>
      <inkml:brushProperty name="color" value="#FF0000"/>
    </inkml:brush>
  </inkml:definitions>
  <inkml:trace contextRef="#ctx0" brushRef="#br0">1059 6990 75 0,'0'0'74'0,"0"0"-23"15,0 0-7-15,0 0 6 16,0 0-16-16,0 0-15 16,0 0 6-16,-28-66-3 15,20 51-12-15,2 1 14 16,0-3-2-16,0-1-13 16,-4 0 11-16,1-4 8 15,-2-2-15-15,-2-8-7 16,1-3 2-16,-1-8 16 0,-1-8-21 15,2-5 8 1,2-1-6-16,4 1-3 0,3-3 5 16,3 2-6-16,0 0 2 15,0 2 3-15,0-4-5 16,7 1-1-16,-2-6 10 16,5 1-6-16,-1-4 0 15,0 0-2-15,1 2 8 16,-2 2 9-16,4 2-17 15,4-4 3-15,-1-3 2 16,3-6-4-16,6-4 3 16,0-1-6-16,6 3-4 15,0 4 4-15,1 2 0 0,6 6-3 16,5 2-1 0,3 5 2-16,4 5 2 0,3 4 0 15,-1 0-14-15,3 1 7 16,1-4-10-16,6-3 8 15,11-9 8-15,8-6-11 16,17-9 4-16,5-5-8 16,8-1 0-16,-1-2 8 15,0 5-13-15,-6 10 10 16,-9 9 6-16,-11 10 0 16,-11 10 5-16,-6 5-8 15,-11 8-12-15,-6 3 16 16,-9 8-4-16,-7 3 7 15,-3 0-4-15,1 5 7 0,-1-1-2 16,0 3 0-16,1-2 1 16,-4-1 1-16,-6 4-2 15,-6-3 0-15,-7 6 3 16,-7 1 1-16,-1 0-2 16,0 1 10-16,0 2-4 15,0-2 12-15,-1-1-19 16,-1-2-1-16,2 0 3 15,-3 0-3-15,3 1 0 16,-3 0 1-16,0 0 2 16,0 0 33-16,-3-1-15 15,3 1-4-15,-4 2 7 16,1 1-15-16,0 1 20 0,3 0-23 16,-2 0 1-1,5 0-14-15,0 0 6 0,0 0-11 16,0 0 12-16,15 0-23 15,15 7 18-15,21 3 4 16,2-1 2-16,-3-2-4 16,-13 1 3-16,-13 1-12 15,-14-1 7-15,-10 2-19 16,0-1 20-16,0 3 2 16,-13 1 4-16,-1-1-10 15,-2 1-4-15,4-1-63 16,2-7-79-16</inkml:trace>
  <inkml:trace contextRef="#ctx0" brushRef="#br0" timeOffset="1588.5">4241 3321 132 0,'0'0'148'0,"0"0"-107"16,0 0-41-16,0 0-14 0,0 0 14 15,21 109 40 1,-15-66-17-16,-3-3-4 0,-3 0-19 16,0-6 0-16,0-5-2 15,0-6-28-15,0-6-28 16,0-5-15-16,1-7-43 16</inkml:trace>
  <inkml:trace contextRef="#ctx0" brushRef="#br0" timeOffset="1851.3">4131 3328 26 0,'0'0'48'0,"0"0"12"0,0 0 50 15,0 0-22 1,0 0-75-16,0 0-6 0,76-59-2 16,-15 59 2-16,0 13-6 15,-5 6-1-15,-9 7-2 16,-14-1 2-16,-9 1 7 15,-14 2 5-15,-8 0 13 16,-2 4-6-16,-8 0-5 16,-14 0 6-16,0-2-18 15,-1-2 5-15,8-5-7 16,3-6 0-16,8-2-30 16,1-5-70-16,3-7-100 15</inkml:trace>
  <inkml:trace contextRef="#ctx0" brushRef="#br0" timeOffset="2174.4">4957 3101 314 0,'0'0'24'15,"0"0"-6"-15,-104 43-12 16,95-11 22-16,9 6-24 16,19 2-1-16,16 0 20 15,-1-3-17-15,-6-6-4 16,-7-2 11-16,-9-6-13 0,-7 0 17 16,-5-6 19-1,0-2-14-15,0-2 8 0,-6-2 3 16,-8-2-8-16,-2 1-2 15,-2 0-23-15,-3-4 0 16,5 2-5-16,-1-4-75 16,1-4-85-16</inkml:trace>
  <inkml:trace contextRef="#ctx0" brushRef="#br0" timeOffset="7586.91">18046 1796 26 0,'0'0'22'16,"0"0"-11"-16,0 0 2 0,0 0-13 16,0 0 0-16,0 0 0 15,0 0-3-15,0-4 3 16,0 4-26-16,0 0-17 16</inkml:trace>
  <inkml:trace contextRef="#ctx0" brushRef="#br0" timeOffset="17851.41">17457 1998 78 0,'0'0'78'0,"0"0"1"16,0 0-3-16,0 0 0 15,0 0-30-15,0 0-13 16,0 0-8-16,0 0-5 16,0-9-12-16,0 9-8 15,0 10-17-15,-5 10 17 0,-6 5 5 16,0 1-3-16,0-2 0 15,3-3-2-15,2-4 1 16,1-4 0-16,2-5-1 16,2-5 0-16,1-3 1 15,0 0 1-15,0 0 6 16,0 0 6-16,0-21 41 16,9-12-47-16,5-6-2 15,1-4-5-15,-1 8 6 16,-4 6-2-16,-2 9 0 15,-4 11 15-15,-2 5 0 16,-2 4-8-16,0 0-12 16,1 0-11-16,5 8 0 0,0 11 9 15,3 5 2 1,-3 3 0-16,3 2-3 0,-3-3-3 16,1 0-15-16,-1-6 2 15,-1-7 0-15,0-6-13 16,-3-7 23-16,6 0 9 15,4-4 14-15,4-15 20 16,5-9-23-16,-2-3 11 16,-2-4 9-16,-4 1-25 15,-2 1 1-15,-1 11-7 16,-5 7 0-16,-1 10-2 16,1 5-84-16,-2 3-176 0</inkml:trace>
  <inkml:trace contextRef="#ctx0" brushRef="#br0" timeOffset="18462.59">17836 2059 184 0,'0'0'137'16,"0"0"-115"-16,0 0-10 15,0 0 8-15,0 0-3 16,-88 80-7-16,82-60-10 0,6-4-10 16,0-6 10-1,0-4 0-15,0-4 2 0,0-2-2 16,9-2 16-16,4-16 23 16,1-6-10-16,2-4-24 15,-1-2 15-15,-2 4-7 16,-4 7 2-16,-1 8 1 15,-5 6 7-15,-2 5-4 16,1 0-19-16,2 3-16 16,0 14 8-16,1 6 6 15,0 0 2-15,-2-3 2 16,1-4-2-16,1-2-2 16,0-5-7-16,1-7-6 15,2-2 3-15,1 0 10 0,6 0 2 16,0-6 9-1,-1-3-9-15,-1 0 1 0,-6 6-1 16,-1-1 5-16,-3 4-10 16,0 0 4-16,0 0-9 15,1 0 7-15,2 2 2 16,2 2 1-16,-1-1 0 16,1 1 0-16,1-4 6 15,-2 0-1-15,5 0-5 16,-1 0 14-16,0-4 10 15,1-1-6-15,-2 0-5 16,1-2-11-16,-2 4 6 0,-1-2-8 16,-2 1 3-1,-1 3-5-15,0-1 2 16,0 2-1-16,-1 0-57 0,-2 0-196 16</inkml:trace>
  <inkml:trace contextRef="#ctx0" brushRef="#br0" timeOffset="19043.58">19147 1921 326 0,'0'0'66'15,"0"0"-66"-15,0 0 0 0,0 0 2 16,-24 99 5-1,12-65 11-15,4-1-13 0,6-5-5 16,2-4-17-16,2-12-164 16</inkml:trace>
  <inkml:trace contextRef="#ctx0" brushRef="#br0" timeOffset="19200.52">19204 1851 204 0,'0'0'115'16,"0"0"-33"-16,0 0-51 0,0 0-18 16,0 0-13-1,0 0-37-15,0-11-147 0,10 31 36 16</inkml:trace>
  <inkml:trace contextRef="#ctx0" brushRef="#br0" timeOffset="19573.82">19416 1989 349 0,'0'0'92'0,"0"0"-42"16,0 0-2-16,0 0-32 16,-79 12-16-16,53 17 0 0,6 4 3 15,4-2-3 1,10-3-4-16,6-5 3 0,0-8 2 15,6-11-2-15,15-4-4 16,5-5 5-16,7-22 0 16,2-9-3-16,-1-8-6 15,-4-5-1-15,-4-6-5 16,-8-4 10-16,-2-2 0 16,-4 11 5-16,-6 16 5 15,-1 16 4-15,-4 17 42 16,-1 1-30-16,0 10-21 15,0 21-14-15,0 12 14 0,0 6 1 16,0 2-1 0,0 0 9-16,0-2-18 0,0 1-2 15,4-10-103 1,2-7-217-16</inkml:trace>
  <inkml:trace contextRef="#ctx0" brushRef="#br0" timeOffset="24922.91">20632 1773 55 0,'0'0'63'0,"0"0"10"0,0 0 18 15,0 0-28-15,0 0-4 16,0 0-21-16,0 0-15 16,19-43-23-16,-19 43-23 15,-15 0 23-15,-4 14 3 16,-1 0 6-16,3 0-8 16,6-3-1-16,6-2-27 15,5 1-20-15,0-4-11 16,8 0 43-16,10-3 0 15,0-1 14-15,0-2 1 16,-6 0 0-16,-5 0 2 16,-5 0 22-16,-2 0 11 0,0 0-19 15,0 4-16-15,-6 8 0 16,-11 7 1-16,-5 2 29 16,0-1-7-16,3 2 2 15,5-3-20-15,3 1-2 16,6-3-3-16,5-1-3 15,0 2 2-15,0-2-5 16,20 1-82-16,13-8-25 16,10-9-51-16</inkml:trace>
  <inkml:trace contextRef="#ctx0" brushRef="#br0" timeOffset="25267.35">20921 1970 94 0,'0'0'172'0,"0"0"-56"16,0 0-76-16,0 0 3 15,0 0 1-15,-81-29-13 16,53 32 1-16,0 10-30 16,4 1 0-16,7-2-2 15,7 0 0-15,6-5-1 16,4-2-5-16,0-3-1 16,0-2 7-16,3 0 0 15,13-7 7-15,5-18 18 16,7-6-17-16,-1-7-4 15,1-6-4-15,1-1-4 16,-2-1 2-16,-2 8-8 0,-7 15 10 16,-6 9 13-16,-8 11-9 15,-1 3-4-15,0 8-1 16,0 16-15-16,2 12 11 16,-1 3 2-16,-2 1 3 15,3 0 8-15,2-2-8 16,2-2-66-16,5-9-62 15,1-8-174-15</inkml:trace>
  <inkml:trace contextRef="#ctx0" brushRef="#br0" timeOffset="27307.62">17538 2445 4 0,'0'0'18'16,"0"0"-12"-16,0 0 4 16,0 0 0-16,0 0 41 15,0 0 4-15,-33-4-3 16,33 4-48-16,0 0 2 16,7 0-6-16,17 11 4 15,19 3 5-15,12 0 1 0,14-5-4 16,12-2 4-16,10-4-7 15,11-3-3-15,16 0 0 16,9-4 0-16,12-11-2 16,9-6-69-16,-4 1-92 15</inkml:trace>
  <inkml:trace contextRef="#ctx0" brushRef="#br0" timeOffset="27650.47">19144 2400 149 0,'0'0'150'16,"0"0"-116"-16,0 0-27 16,0 0-7-16,0 0 5 0,0 0-3 15,140 9-2 1,-38-9-9-16,29 0-33 0,23-9 22 15,11-1 5-15,0 3-97 16</inkml:trace>
  <inkml:trace contextRef="#ctx0" brushRef="#br0" timeOffset="27885">20720 2396 82 0,'0'0'100'0,"0"0"-62"0,0 0-20 16,0 0-17-16,79-3 27 15,-36-1-9-15,6 4-19 16,2-2 0-16,-4 1-200 15</inkml:trace>
  <inkml:trace contextRef="#ctx0" brushRef="#br0" timeOffset="28461.46">21831 2300 111 0,'0'0'24'16,"0"0"-21"-16,0 0 0 15,113-9 9-15,-71 4 45 16,3 2-44-16,3-3-4 16,-3 5-8-16,-4 0-1 15,1 1 2-15,0 0 0 16,3 0 2-16,1 1 5 0,0 7 5 15,-4 4 3-15,-1-4 3 16,3 2 3-16,3 0 5 16,5-3-2-16,0 3-8 15,-4-3-18-15,-5 2-6 16,-15 1-66-16,-21-2-129 16</inkml:trace>
  <inkml:trace contextRef="#ctx0" brushRef="#br0" timeOffset="29764.72">16694 2762 18 0,'0'0'33'0,"0"0"-3"16,48 78-10-16,-33-62-1 15,0-5-16-15,-3-5-3 16,-1-6-14-16,-1 0-95 15</inkml:trace>
  <inkml:trace contextRef="#ctx0" brushRef="#br0" timeOffset="30089.84">16885 2534 257 0,'0'0'86'0,"0"0"-34"15,0 0-25 1,0 0 19-16,-95 44-21 0,59-6-16 15,2 4-3 1,2 0-1-16,6-2-5 0,2-5 0 16,0-2 0-16,3-3-2 15,-1-5-1-15,2-4-62 16,2-4-63-16,0-6-13 16,3-4 28-16,2-5 113 15,4-1 25-15,5-1 46 16,2 0 27-16,2 2-36 15,0 2-62-15,0 1-3 0,5 1 3 16,12-1 28 0,6-4 9-16,8-1-12 0,9 0-13 15,7-21-12-15,5-5-27 16,1-9-130-16,0-5-75 16</inkml:trace>
  <inkml:trace contextRef="#ctx0" brushRef="#br0" timeOffset="30419.64">16867 2271 19 0,'0'0'79'0,"-107"-15"61"16,55 15-114-16,-1 21 27 16,1 29-17-16,-1 22-21 15,5 25 1-15,6 17-6 0,14 2-6 16,10-3-4-16,13-13 4 15,5-15-4-15,0-16 0 16,2-16-1-16,8-15 1 16,5-21-16-16,2-12-6 15,4-5 22-15,4-28 24 16,5-18 19-16,4-16-7 16,0-14-13-16,1-8 10 15,-5 0-26-15,-10-2-7 16,-14 10 10-16,-6 10-10 15,-10 19-46-15,-16 23-46 16,-6 24-57-16,-3 11 46 0,-5 38-39 16</inkml:trace>
  <inkml:trace contextRef="#ctx0" brushRef="#br0" timeOffset="30943.59">16569 3546 100 0,'0'0'36'0,"0"0"-11"16,0 0-8-16,37 80-6 16,-26-64-3-16,-4-3-2 15,-1-5-6-15,-1-7-85 16</inkml:trace>
  <inkml:trace contextRef="#ctx0" brushRef="#br0" timeOffset="31191.42">16648 3522 37 0,'0'0'70'0,"0"0"-40"16,0 0-14-16,0 0 26 15,0 0-18-15,-83 86-13 16,60-72-6-16,3-4-1 16,1-3-4-16,6-5 0 15,7-1 25-15,6-1 60 16,0 0 3-16,0 0-7 15,0 0-68-15,0 0-13 16,10 0-6-16,11-3 3 0,9-11-7 16,8-7-11-16,2-3-95 15,-3-10-45-15</inkml:trace>
  <inkml:trace contextRef="#ctx0" brushRef="#br0" timeOffset="31460.02">16635 3262 37 0,'0'0'17'0,"-115"34"52"16,59 4-51-16,7 9 21 16,9 12 3-16,9 13-22 15,7 8-7-15,13 5 8 16,11 0-10-16,0-8 3 16,23-2-13-16,8-13 1 15,6-17-1-15,-1-18 17 16,-3-20-4-16,-2-7 40 0,-4-24 27 15,-3-26 20-15,2-17-58 16,-4-5-20-16,-8 1 12 16,-4 12-32-16,-7 17-2 15,-3 17-1-15,0 16-63 16,-6 9-74-16,-11 6-168 16</inkml:trace>
  <inkml:trace contextRef="#ctx0" brushRef="#br0" timeOffset="31709.5">16630 4206 106 0,'0'0'156'0,"0"0"-100"16,30 99-48-16,-16-69-2 15,-1-8 4-15,2-4-9 16,-2-8-1-16,-2-10-43 16,-2 0 12-16,-4-6 29 15,-3-13-17-15,-2 2-56 16,-3 5 6-16,-19 7 4 16</inkml:trace>
  <inkml:trace contextRef="#ctx0" brushRef="#br0" timeOffset="31860.09">16519 4445 28 0,'0'0'69'0,"0"0"56"0,0 0-1 15,0 0-53-15,0 0-43 16,0 0-28-16,52-20 1 16,-20 7-7-16,7-3-34 15,0 0-163-15</inkml:trace>
  <inkml:trace contextRef="#ctx0" brushRef="#br0" timeOffset="32204.76">16548 4181 214 0,'0'0'90'0,"0"0"-24"16,0 0-26-16,-64 93-40 15,54-19 43-15,2 3-21 16,5-6-16-16,3-10-6 16,12-2-1-16,19-6-4 15,8-6 10-15,-1-9 1 16,-8-17-6-16,-7-14-7 0,0-7 7 16,0-18 14-1,4-16 4-15,-3-11-1 0,0-10-14 16,-6-8-3-16,-9-1 16 15,-9 2 5-15,0 10 13 16,-12 18-34-16,-10 14-10 16,-5 20 1-16,-2 0-6 15,3 25-67-15,3 2-65 16,13-9-167-16</inkml:trace>
  <inkml:trace contextRef="#ctx0" brushRef="#br0" timeOffset="32780.55">17913 2788 232 0,'0'0'211'16,"0"0"-167"-16,0 0-33 15,0 0 16-15,0 0 27 16,87 1-47-16,-56-1-7 15,6 0-85-15,2 0-69 16,2 0-114-16</inkml:trace>
  <inkml:trace contextRef="#ctx0" brushRef="#br0" timeOffset="33111.25">19190 2654 89 0,'0'0'185'0,"0"0"-114"0,0 0 14 15,0 0 19-15,0 0-24 16,0 0-49-16,101 0-27 16,-69 0-4-16,8-1-80 15,7-4-121-15</inkml:trace>
  <inkml:trace contextRef="#ctx0" brushRef="#br0" timeOffset="33390.06">20566 2754 319 0,'0'0'118'0,"0"0"-102"16,0 0 50-16,0 0-20 15,108-11-23-15,-64 7-23 16,1-1-3-16,1 3-116 15,-10-4-160-15</inkml:trace>
  <inkml:trace contextRef="#ctx0" brushRef="#br0" timeOffset="33579.98">21901 2712 432 0,'0'0'90'16,"0"0"-90"-16,90-31-26 15,-53 28 26-15,-1 3-48 16,-6 0-182-16</inkml:trace>
  <inkml:trace contextRef="#ctx0" brushRef="#br0" timeOffset="34109.71">18242 3401 324 0,'0'0'105'15,"0"0"-105"-15,99-1 0 16,-49 0 6-16,9 0-4 16,13-2-2-16,10-4-90 15,3-4-200-15</inkml:trace>
  <inkml:trace contextRef="#ctx0" brushRef="#br0" timeOffset="34311.58">19466 3256 423 0,'0'0'129'16,"0"0"-104"-16,0 0-14 15,0 0-3-15,0 0-5 16,0 0-3-16,112-17-31 16,-68 15-55-16,3-1-83 15,1-1-137-15</inkml:trace>
  <inkml:trace contextRef="#ctx0" brushRef="#br0" timeOffset="34523.65">20754 3234 270 0,'0'0'261'0,"0"0"-211"16,0 0-30-16,0 0 28 15,0 0-22-15,82 0-26 16,-46 0-5-16,6 0-42 15,4 0-44-15,3 0-91 0</inkml:trace>
  <inkml:trace contextRef="#ctx0" brushRef="#br0" timeOffset="34718.41">22215 3264 210 0,'0'0'159'16,"0"0"-133"-16,104 0 1 16,-65 0 24-16,0 0-29 15,4 0-19-15,-1 7-6 16,-6 4-43-16,-11 1-78 16,-16-3-45-16</inkml:trace>
  <inkml:trace contextRef="#ctx0" brushRef="#br0" timeOffset="35263.3">18524 3953 232 0,'0'0'240'0,"0"0"-211"16,0 0-22-16,0 0 19 15,122-12 7-15,-64 3-7 16,3 2-26-16,5 3-40 15,-2 1-112-15</inkml:trace>
  <inkml:trace contextRef="#ctx0" brushRef="#br0" timeOffset="35437.51">19474 3919 382 0,'0'0'72'0,"0"0"-61"15,0 0 31-15,0 0-34 16,93 0-5-16,-54-5-3 16,9 1-57-16,15 0-93 15,15-3-27-15</inkml:trace>
  <inkml:trace contextRef="#ctx0" brushRef="#br0" timeOffset="35571.51">20363 3875 76 0,'0'0'166'0,"0"0"-52"15,0 0-15-15,0 0-20 16,0 0-19-16,0 0-36 16,99-37-21-16,-64 34-3 15,18 2-76-15,23-1-92 16</inkml:trace>
  <inkml:trace contextRef="#ctx0" brushRef="#br0" timeOffset="35731.4">21872 3866 496 0,'0'0'63'0,"0"0"-54"15,104-50 18-15,-68 38-11 16,9 2-16-16,19 2-50 16,19 3-124-16,11 1-207 15</inkml:trace>
  <inkml:trace contextRef="#ctx0" brushRef="#br0" timeOffset="38384.21">23457 2102 142 0,'0'0'141'0,"0"0"-94"16,0 0-22-16,0 0-20 16,0 0 67-16,0 0-44 15,-11-43-3-15,6 36-5 16,0-3-10-16,-1 0 11 15,-5-3 1-15,-4-3-20 16,-9-2-4-16,-11-4-1 0,-8-4 3 16,-14-2-2-1,-5-1 4-15,-7-3-2 0,-4-4 7 16,0-3-7-16,-4-1 15 16,-4-4 17-16,-3 3-30 15,1-4 7-15,0-5-7 16,-1-5 13-16,-1-2-2 15,-3-1-10-15,-3 1-1 16,-5 7 0-16,-2 1-2 16,-6 4 0-16,-1 3-1 15,-1 3 1-15,-1 0 4 16,-4 8-2-16,-5 5 9 0,-10 4-10 16,-8 7 0-1,-6 4-1-15,-14 0 2 0,-6 5 5 16,-11-1-7-16,-9 0-2 15,-2 1 1-15,0 0-1 16,13-1 2-16,15 3 6 16,14 2-3-16,16 2 4 15,3 2-7-15,3 16 0 16,-3 7-3-16,-4 3-1 16,-2 8 4-16,2 0 1 15,8 4 0-15,4 1-1 16,10 2 0-16,9 0 4 15,8 6-6-15,8 9 2 16,5 7-4-16,1 8 1 16,-2 3-7-16,1-4 10 0,-3 2 0 15,3-2 3-15,4-4-2 16,5-6-1-16,9-8 0 16,5-3-2-16,7-8 3 15,6 3-1-15,1-1 0 16,5 1 1-16,4 1-5 15,1-2 4-15,1 0-1 16,-2 2-3-16,0-5 4 16,1-4 0-16,-1-6 0 15,3-3 0-15,-2-4-3 16,6-1 3-16,-3 2 0 16,-1 2-1-16,-3-2 1 0,-4 4 0 15,0-1 0-15,-4 0-11 16,-2 2 11-16,-2 0-6 15,1 7 5-15,-1 6-3 16,-1 1 3-16,1 1-6 16,0 0 7-16,3-1-4 15,-2 1 3-15,-1 6-2 16,0 0 3-16,-2 4-4 16,0 3 3-16,0 8 0 15,1 0-7-15,3 10 2 16,10 1 6-16,9 3-5 15,15 4-3-15,3 6 8 16,24 0-6-16,13-1-1 0,10-3-1 16,9-6-14-16,5 1 16 15,7 2-8-15,3 8 7 16,1 4 2-16,1 3-12 16,0-3 10-16,-3-9-7 15,0-11 2-15,0-13 0 16,0-13 1-16,1-10 9 15,-1-6-2-15,4-4 8 16,4-4-4-16,4-3 4 16,6-3 7-16,4 0 2 15,5-2-6-15,7-4-4 16,6-5 10-16,9-3 0 0,12-6-3 16,11 0 16-1,13-15-13-15,9-17 2 0,12-13 2 16,12-3 2-16,8-6-5 15,13 0-2-15,7-3-2 16,7 4-6-16,3 1-3 16,-5 2-1-16,-5 7 0 15,-7-1 0-15,-6 1-1 16,-5-2 7-16,-11 0-6 16,-12-7 0-16,-15-3 0 15,-14-7 0-15,-9-7-5 16,-17-6 5-16,-12-3 7 15,-12-8-4-15,-13-12-3 16,-3-8 0-16,-5-3 2 16,-3 0-1-16,-8 8 0 0,-7-2-1 15,-8-3 5-15,-12-7-3 16,-7-4 9-16,-12-3-7 16,-14 3-4-16,-4-4-5 15,-14 5-39-15,-18 4-19 16,-10 9-58-16,-5 13-175 15</inkml:trace>
  <inkml:trace contextRef="#ctx0" brushRef="#br0" timeOffset="40145.32">16924 963 4 0,'0'0'34'0,"0"0"-21"0,0 0 9 15,0 0 49-15,0 0-27 16,0 0-26-16,0 0-18 15,15-14 5-15,12 14 9 16,3 10 53-16,0-1-3 16,1 3-43-16,5 5 24 15,7 13-33-15,11 14 24 16,4 11-23-16,-3 8 9 16,-5 8-16-16,-11-1-6 15,-6 1 0-15,-7-5-2 16,-8-8 2-16,-8-7-37 15,-6-10-33-15,-4-7-116 16</inkml:trace>
  <inkml:trace contextRef="#ctx0" brushRef="#br0" timeOffset="40505.41">17227 1583 141 0,'0'0'6'0,"0"0"31"15,0 0 5-15,0 0-12 16,0 0 7-16,88 90-6 0,-60-83-17 16,2-4-8-1,2-3 0-15,-4 0-6 0,2-7-25 16,-3-9-12-16,-2-6 0 15,-5-3 17-15,-4-5 20 16,-4 2 24-16,-4 5 13 16,-3 6 16-16,-5 10 31 15,0 6 12-15,0 1-62 16,-3 0-34-16,-15 5-5 16,-4 13 5-16,2 3 5 15,4 3-5-15,5 0-27 16,5 3-85-16,2-1-124 15</inkml:trace>
  <inkml:trace contextRef="#ctx0" brushRef="#br0" timeOffset="48969.51">6889 2977 76 0,'0'0'36'0,"0"0"15"15,0 0-27-15,0 0 7 16,0 0-1-16,0 0-18 16,0 0-3-16,0 0 18 15,0-11-19-15,0 11-5 16,0 0-3-16,0 0-2 16,6 0 2-16,8-2 34 15,13-1 10-15,4-3 0 16,2-3-17-16,7 1 2 15,-1-2-23-15,3 3 23 0,4-2-25 16,2 5-4-16,8-2 0 16,4 2 7-16,9-1-1 15,5-4 4-15,7-2-9 16,8-6 4-16,7-1 0 16,1-4 1-16,7 0 12 15,1-1-10-15,2 1-4 16,-4 1 4-16,0 5-8 15,-2 0-1-15,-4 3-5 16,0 7-4-16,-3-3 10 16,-6 4 7-16,-3-4-7 15,-1-2 4-15,1-4-3 16,3 1 0-16,6-4-2 0,3 0 2 16,2-1 7-16,0 4-8 15,-5 5 0-15,-1 2 3 16,-8 2-3-16,-4 2 6 15,-6 2-6-15,-3 1 3 16,-6-2-19-16,0 2 19 16,-5-2-3-16,-3 0 4 15,-3 2 4-15,-4 1-5 16,1 0 2-16,0 0-3 16,3 0-4-16,5 0 2 15,4 0 0-15,0 0-5 16,2 0 5-16,6 4 0 15,2 0 2-15,4-2 1 0,4-1 8 16,-3-1-11-16,-3 0 0 16,-6 0 1-16,-7 0 9 15,-5 0-2-15,-4 0-3 16,-6 0-5-16,2 0 7 16,1 3-7-16,1 2-6 15,8-1 6-15,6-2 7 16,3 2-4-16,-3 2-6 15,-3 0 4-15,-5 2-5 16,-7-1 8-16,1 2-1 16,-1-4-3-16,-2 1 4 15,0-6 2-15,3 3-5 0,2-3-1 16,4 0 0-16,5 0 3 16,3 0 3-16,2 0-10 15,-4 2 4-15,-3 2 0 16,-2 1-2-16,-2 1 6 15,5-3-5-15,10 3 1 16,-1-3 0-16,4 0-1 16,-7 3 5-16,1-2-5 15,-2 0 1-15,-1 4-5 16,2-2 0-16,-2 1 5 16,0-4 0-16,-4 0 7 15,0 0-6-15,-4 3-1 16,-4-3 5-16,-2-1-9 0,0 3 8 15,-7 0-7 1,4-1 6-16,-7 3-5 0,2 0 2 16,0-3 0-16,3 3 0 15,1-2 3-15,-2 2-8 16,-2 0 4-16,-4 3 1 16,-4 0 0-16,-3-2 1 15,-2 2-1-15,-4-3 0 16,-3 2 4-16,4-7-12 15,2-1 11-15,1 1-3 16,2-2 2-16,2 0-2 16,-1 0 1-16,-3 0-2 15,-1 0 8-15,-1 0-11 16,-1 0 7-16,-1 0-3 0,-2 0 13 16,0 0-12-16,-1 0 6 15,0 0-1-15,1 0-5 16,-1-3 10-16,-2 2-8 15,-5-2-3-15,-2 2 3 16,-5-1 1-16,1 1 0 16,2-2 11-16,-4 3-13 15,-1-1 18-15,-1 1-14 16,1 0-1-16,2 0 0 16,2-1-4-16,4 1-1 15,1-2 0-15,-1 2 1 16,0-1-2-16,-2-1 1 0,-2 1 0 15,-2 0 1 1,-1-4 0-16,2 2-1 0,-4 2 0 16,-2-1 2-16,-1 1-4 15,-2 1 2-15,-2-1-17 16,0 1-24-16,0 0-62 16,0 0-118-16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4:47.678"/>
    </inkml:context>
    <inkml:brush xml:id="br0">
      <inkml:brushProperty name="width" value="0.05292" units="cm"/>
      <inkml:brushProperty name="height" value="0.05292" units="cm"/>
      <inkml:brushProperty name="color" value="#FF0000"/>
    </inkml:brush>
  </inkml:definitions>
  <inkml:trace contextRef="#ctx0" brushRef="#br0">13247 5686 12 0,'0'0'33'16,"0"0"-10"-16,0 0 0 15,0 0 4-15,0 0-7 16,0 0-14-16,0 0 4 16,4-37 0-16,-4 31 5 15,2-3 14-15,-2 2-14 16,0-4-7-16,0-1 10 16,0-3-17-16,-3-3 5 0,-10-6 4 15,-9-3-5 1,-8-2 12-16,-10-4-17 0,-15-4-1 15,-11-5 0-15,-14-9-12 16,-13-11 6-16,-10-6-2 16,-7-4 9-16,-7 1 1 15,-9 7-1-15,-7 2 0 16,-21 7-2-16,-18 6 6 16,-26 10-4-16,-27 17 0 15,-20 16 4-15,-10 6-6 16,-1 23 2-16,-1 12 0 15,2 9-6-15,3 9 11 0,17 9-5 16,30 16 5 0,36 15-5-16,35 15 14 0,37 17-8 15,37 11 1-15,36 3 14 16,24 4-14-16,40-8 8 16,29-5-2-16,28-7-13 15,24-5 11-15,28-12-11 16,30-9 0-16,21-14-1 15,18-4 4-15,13-11-3 16,5-13 0-16,16-26-39 16,17-29 29-16,1-27 8 15,-4-31 2-15,-21-14 6 16,-30-14 7-16,-32-24 6 16,-32-10-19-16,-29-17 1 15,-26-7-8-15,-24-4-9 0,-22-7-24 16,-24-5 32-16,-23 6-40 15,-11 2 20-15,-35 14 22 16,-18 14-9-16,-18 12 15 16,-20 24-44-16,-23 21-74 15</inkml:trace>
  <inkml:trace contextRef="#ctx0" brushRef="#br0" timeOffset="6748.42">2091 9413 56 0,'0'0'97'16,"0"0"-40"-16,0 0-1 15,0 0-26-15,0 0-11 0,0 0 26 16,0 0-29-16,-16-39-3 16,13 33 22-16,-3 2-30 15,0 1 16-15,-10 3-19 16,-7 0 7-16,-8 4-12 15,-8 13 3-15,5 3 0 16,1 3-6-16,15 1 6 16,8-1-3-16,10 3 2 15,0 4-2-15,3-2-2 16,10 1 5-16,-4-3 0 16,-3-2 1-16,-6-3 4 15,0-1-5-15,0-1 0 16,-9-1 7-16,-5 1-15 0,-5-2 8 15,0-3 0 1,10-2-2-16,0-7-25 0,6-3-53 16,3-2-62-16,0-2-40 15</inkml:trace>
  <inkml:trace contextRef="#ctx0" brushRef="#br0" timeOffset="7031.6">2160 9313 260 0,'0'0'33'0,"0"0"-21"16,0 0-11-16,0 0 20 0,27 115 40 15,-33-74-41-15,-12 2-20 16,3-6-51-16,3-8 7 16,3-12-8-16,0-4 22 15,6-9 25-15,0-4 5 16,3 0 51-16,-4 0 4 15,4 0-29-15,0-5-20 16,0-5 8-16,13-2-14 16,14-2 7-16,10-2-7 15,5-1 0-15,-2 4-1 16,-7 0-7-16,0 3-175 16,-8 2 145-16</inkml:trace>
  <inkml:trace contextRef="#ctx0" brushRef="#br0" timeOffset="7370.05">2370 9600 31 0,'0'0'104'16,"0"0"-71"-16,0 0-17 15,0 0-9-15,0 0 3 0,44-92-7 16,-31 69-2-16,-1 7-1 16,-4 7-1-16,0 7 0 15,0 2-3-15,1 7-4 16,4 12 5-16,1 2 3 15,0-2 0-15,-3-4 0 16,4-5 0-16,0-6-3 16,-3-4-72-16,6 0-11 15</inkml:trace>
  <inkml:trace contextRef="#ctx0" brushRef="#br0" timeOffset="7621.12">2883 9085 368 0,'0'0'80'16,"0"0"-75"-16,0 0-2 16</inkml:trace>
  <inkml:trace contextRef="#ctx0" brushRef="#br0" timeOffset="8457.34">2842 9664 0 0,'-25'0'0'16,"-4"2"0"-16,-1 13 0 15,6 4 0-15,-4 3 0 16,3 1 0-16,-7-1 0 15,-5 3 0-15,-2-2 0 16,-1 0 0-16,3 4 0 16,-1 3 0-16,-1 9 0 15,1 6 0-15,2 0 0 16,27 4 0-16,6-7 0 16,-9-10 0-16,8-3 0 15,4-4 0-15,0-8 0 16,6-13 0-16,10-1 0 15,-10 3 0-15,12-4 0 0,-11-2 0 16,4-2 0-16,2-7 0 16,1-12 0-16,-3-6 0 15,-3 4 0-15,1 2 0 16,-6-3 0-16,0 3 0 16,-3-1 0-16,0 3 0 15,0 11 0-15,0-22 0 16,-6 11 0-16,6-1 0 15,-3-2 0-15,3 0 0 16,0-1 0-16,0 1 0 16,0 2 0-16,0 0 0 15,0 3 0-15,0 3 0 0,0 6 0 16,6 2 0-16,0-8 0 16,4-2 0-16,2-8 0 15,9-4 0-15,6 3 0 16,-9-1 0-16,7-5 0 15,-4 2 0-15,4 0 0 16,-2 2 0-16,4 4 0 16,0-3 0-16,-2 0 0 15,3 6 0-15,-4-4 0 16,2-1 0-16,-7 6 0 16,-13-1 0-16,10 15 0 15,-4-11 0-15,-1-2 0 16,7 13 0-16,-8-2 0 0,-4-1 0 15,3 3 0 1,-3 2 0-16,3 2 0 0,-2-3 0 16,1 0 0-16,-1 1 0 15,1-4 0-15,-1 1 0 16,2 0 0-16,5-2 0 16,2-2 0-16,1 3 0 15,2-6 0-15,-4-4 0 16,-5 3 0-16,1 2 0 15,-8 2 37-15,-3 10 49 16,0 0-8-16,0 0-12 16,0 0-24-16,0 0-42 0,0 0 0 15,8 28 36-15,-8 2 34 16,0 7-23-16,0-1-11 16,-8 6-22-16,2 5 14 15,-2-3-28-15,2 1-18 16,2-2-80-16,-4-4-49 15,-5-5-27-15</inkml:trace>
  <inkml:trace contextRef="#ctx0" brushRef="#br0" timeOffset="9088.43">3361 9467 320 0,'0'0'84'0,"0"0"-46"16,0 0-38-16,0 0-9 15,0 0-42-15,0 0-140 16</inkml:trace>
  <inkml:trace contextRef="#ctx0" brushRef="#br0" timeOffset="9806.84">1545 10353 25 0,'0'0'53'15,"0"0"33"-15,0 0-55 16,0 0 10-16,0 0-28 16,0 0-11-16,-95 0 2 15,62 30-4-15,6 0 0 16,9 3-1-16,11-6 2 16,7 3-1-16,24-5 0 15,23-2 5-15,10-6-1 16,0-4 30-16,-11 3-2 15,-15 4-7-15,-14 2-25 0,-10-3 0 16,-4 3-3-16,-3-5 10 16,0-1-7-16,-10-1 3 15,-8 1-2-15,-6 2 7 16,5-4-4-16,-1-1-3 16,4-5-1-16,8-1-20 15,5-5-62-15,3-2-66 16</inkml:trace>
  <inkml:trace contextRef="#ctx0" brushRef="#br0" timeOffset="9987.36">1920 10310 150 0,'0'0'148'0,"0"0"-148"15,0 0-46-15,0 0 46 16,-14 98 53-16,0-53-37 15,3 1-13-15,2 1-3 16,4-6-48-16,5-3-44 16,-3-9-68-16</inkml:trace>
  <inkml:trace contextRef="#ctx0" brushRef="#br0" timeOffset="10153.31">1999 10535 6 0,'0'0'0'15,"0"0"0"-15,0 0 6 16,0 0-6-16,0 0-12 16</inkml:trace>
  <inkml:trace contextRef="#ctx0" brushRef="#br0" timeOffset="10520.33">1999 10535 9 0,'113'-12'15'0,"-107"0"-3"16,2 1 33-16,-2-2 22 16,-2-1-12-16,2-1 19 15,-3 0-11-15,-2-2-13 0,1 2-4 16,1 1-28-16,-3 1 15 16,3 7-5-16,-3 2-17 15,0 3 16-15,0 1-27 16,3 0-12-16,0 5 11 15,6 14-13-15,0 2 12 16,-2 3 2-16,1 0-32 16,-2-7 10-16,1-3 4 15,-1-7 18-15,-3-4-5 16,3-3 8-16,2 0-3 16,2-18 23-16,-1-5-23 15,0-3 10-15,0 3-10 16,-3 3 0-16,-2 4 6 0,1 6 3 15,-2 6 2 1,-2 0-4-16,4 4-2 0,5 0-10 16,4 0-3-16,3 10 1 15,0 5 0-15,5 2-115 16,2-5-112-16</inkml:trace>
  <inkml:trace contextRef="#ctx0" brushRef="#br0" timeOffset="10946.9">2618 10260 119 0,'0'0'88'0,"0"0"-48"0,0 0-19 16,-91-7-1-16,76 29-14 15,0 7 0-15,3 2 13 16,9 1-18-16,-1-5 3 15,4-6-4-15,0-6-3 16,4-6-5-16,8-9-42 16,6 0-33-16,3-13 81 15,6-16-22-15,0-11 24 16,-2-5 8-16,-3-5-7 16,-5 3 30-16,-8-3 20 15,-6 7 2-15,-3 10 20 16,0 13-52-16,0 14 37 15,0 6-19-15,-11 24-29 0,-4 18-15 16,-1 5 5-16,10 2 0 16,3-10 4-16,3-3-3 15,0-11-1-15,0-4 2 16,9-7 6-16,0-6-11 16,1-5 3-16,4-3-1 15,2 0-8-15,8-13-33 16,0-6-89-16,3-7-87 15</inkml:trace>
  <inkml:trace contextRef="#ctx0" brushRef="#br0" timeOffset="11232.21">2991 10038 129 0,'0'0'83'15,"0"0"-10"-15,0 0-12 16,0 0 0-16,80-2-9 16,-69 12-41-16,1 6 6 15,-5 12-8-15,-7 12 1 16,0 4 9-16,-8 3 1 16,-12-7 9-16,2-9 1 15,6-5-30-15,6-4 7 16,6-2-3-16,0-2 2 0,3 0-2 15,20-4-4 1,14-7-28-16,15-7-51 0,15 0-96 16</inkml:trace>
  <inkml:trace contextRef="#ctx0" brushRef="#br0" timeOffset="21945.17">10594 7978 164 0,'0'0'77'0,"0"0"-37"16,0 0-40-16,0 0 1 16,0 0 43-16,82-4 13 15,-49 2-24-15,1 1-4 16,0 1-28-16,2 0 7 16,2 0-7-16,0 0 6 15,1 4-14-15,1 6-25 16,5 0-114-16,3-10-101 15</inkml:trace>
  <inkml:trace contextRef="#ctx0" brushRef="#br0" timeOffset="22334.99">11828 7499 160 0,'0'0'87'0,"0"0"-40"15,0 0-23-15,103-32 9 16,-68 32-13-16,-9 0 16 15,-4 0-22-15,-11 12-13 16,-9 5 16-16,-2 7-17 16,-17 9 8-16,-18 7 25 15,-5 2-17-15,1-2 6 16,8-7-9-16,13 1-10 16,11-9 8-16,7 1-11 15,10 1 0-15,21 0 0 16,14-4-5-16,10-5-60 15,5-5-78-15,-2-11-159 16</inkml:trace>
  <inkml:trace contextRef="#ctx0" brushRef="#br0" timeOffset="22800.1">12587 7764 5 0,'0'0'132'16,"0"0"-51"-1,-25-98 1-15,16 76-25 0,-2 7-10 16,-1 14-2-16,-2 1-24 15,-5 21-11-15,-3 16-10 16,0 7 2-16,7 0-4 16,6-1 9-16,6-4-7 15,3-12 0-15,0-8-1 16,16-17-9-16,14-2-10 16,9-29 20-16,6-16 3 15,-2-13 0-15,-4-11-3 16,1-3 4-16,-4-1 0 15,-3 8-5-15,-8 21 1 0,-8 17 0 16,-9 23 29 0,-6 4-5-16,-2 29-18 0,0 27-9 15,0 15 6-15,0 6 3 16,-10 2-6-16,-1-7 0 16,6-9-7-16,1-11-87 15,-3-11-213-15</inkml:trace>
  <inkml:trace contextRef="#ctx0" brushRef="#br0" timeOffset="23850.46">18783 1963 301 0,'0'0'71'0,"0"0"-54"0,0 0-9 16,90-21 31 0,-83 21-16-16,-7 0-23 0,0 4-13 15,-27 20 13-15,-18 8 3 16,-10 6 3-16,2-2 0 15,12-4 6-15,17 2-12 16,18-3 1-16,6 3-1 16,11 4 6-16,10 3-3 15,-5 1-3-15,-4 0 4 16,-12-3-10-16,0-5 12 16,-9-6-1-16,-7-3 3 15,1-5-3-15,-2-1 12 16,0-2-14-16,-3 3-3 15,-1 3 2-15,3 1-2 16,6 0-40-16,12-4-172 0</inkml:trace>
  <inkml:trace contextRef="#ctx0" brushRef="#br0" timeOffset="24286.33">19535 2146 339 0,'0'0'61'0,"0"0"-2"16,-122-27-29-16,68 34 6 16,-6 18 5-16,4 8-19 0,7 4-3 15,13 5-19-15,10 5 0 16,11-4 4-16,11-6-4 15,4-6-12-15,0-11-33 16,18-16-6-16,10-4 20 16,10-18 22-16,8-23 9 15,3-13 10-15,3-8-7 16,0-7 0-16,-4-4-1 16,-3-6 5-16,-5 1-1 15,-7 6 2-15,-8 18 3 16,-9 23 57-16,-6 19-6 15,-7 12-16-15,-3 15-46 0,0 26-14 16,0 18 14 0,-15 11 0-16,0 2 2 0,-1-1 0 15,2-6-2-15,6-3-2 16,5-4-61-16,3-7-59 16,0-13-107-16</inkml:trace>
  <inkml:trace contextRef="#ctx0" brushRef="#br0" timeOffset="24472.87">19841 2232 434 0,'0'0'48'0,"0"0"-35"16,0 0-1-16,-55 85 27 0,41-50-13 15,7-1-5-15,2-1-20 16,5-3-1-16,0-7 0 15,2-7-72-15,11-9-92 16,3-7-168-16</inkml:trace>
  <inkml:trace contextRef="#ctx0" brushRef="#br0" timeOffset="24612.17">19944 2059 119 0,'0'0'99'15,"0"0"-43"-15,0 0-35 16,0 0-21-16,0 0-35 0,0 0-95 16</inkml:trace>
  <inkml:trace contextRef="#ctx0" brushRef="#br0" timeOffset="25156.46">20290 2266 402 0,'0'0'8'0,"0"0"12"16,0 0-5-16,-87 86 14 15,70-62-8-15,5-1-16 0,3-6 4 16,4-6-9 0,1-6 0-16,4-5 4 0,0 0-1 15,0-2 17-15,7-21 31 16,10-8-51-16,5-4 22 16,3-6-2-16,0 4-7 15,4 6-6-15,-3 8 1 16,-3 12-5-16,0 4 2 15,-3 7-1-15,0 0-8 16,-1 16 1-16,-1 7 3 16,2 2 0-16,-3 4 0 15,2 1-2-15,0 0-30 16,3-1-78-16,2-3-13 16,6-4-124-16</inkml:trace>
  <inkml:trace contextRef="#ctx0" brushRef="#br0" timeOffset="25635.86">21947 2080 261 0,'-50'-100'47'0,"-34"-8"42"15,-26-6-50-15,-33-2 25 16,-33 1-29-16,-32 7-26 15,-31 11 12-15,-27 16-17 16,-26 28-3-16,-18 25-1 0,-15 28 5 16,-14 20 3-16,-10 46 6 15,-4 33-8-15,6 27-5 16,21 26-1-16,38 14 0 16,46 9-1-16,69 3 1 15,82 6 0-15,84 4 0 16,72 3-20-16,96-2-2 15,79-13 0-15,72-30-18 16,60-22 10-16,38-36-30 16,17-23-24-16,-5-30 9 15,-21-27 29-15,-26-14 31 16,-32-40 12-16,-37-32 5 16,-41-25-2-16,-51-30 0 15,-50-27-10-15,-55-25 10 0,-49-12 16 16,-43-3 23-16,-21-3 27 15,-41 1 1-15,-17 7-12 16,-21 9-17-16,-18 17-32 16,-21 31-6-16,-22 29-69 15,-20 34-78-15,-18 30-77 16</inkml:trace>
  <inkml:trace contextRef="#ctx0" brushRef="#br0" timeOffset="26746.87">18507 1976 95 0,'0'0'160'15,"0"0"-94"-15,0 0-15 16,0 0-25-16,83-49-8 16,-38 38 28-16,9 3-19 15,4 7-23-15,-1 1 16 16,-3 0-20-16,-7 1 0 15,-9 14-5-15,-14 3 5 0,-18 1-7 16,-6 8-3 0,-23 1 7-16,-26 5 3 0,-24-1 0 15,-9-2 1 1,-3-1 12-16,6-6-9 0,13-3-4 16,14-1 0-16,10-1 5 15,12-2-5-15,14 1 0 16,6-3-9-16,10 0 8 15,0 2-17-15,22 1 18 16,15 0-1-16,11 1 7 16,8 3-7-16,0 0 1 15,-10 3 0-15,-15 3 2 0,-19 0-2 16,-12 0-1 0,-9-2 0-16,-21-1 2 0,-10-1 0 15,-7-7 1-15,-2-1 1 16,3-4 18-16,9-7-21 15,12-3 5-15,8-1-4 16,7 0-1-16,4 0-15 16,-2 0-114-16,-1 0-205 15</inkml:trace>
  <inkml:trace contextRef="#ctx0" brushRef="#br0" timeOffset="36007.11">16600 4986 66 0,'0'0'56'0,"0"0"-15"0,0 0 3 15,0 0 13 1,0 0-22-16,0 0-29 0,0 0 1 15,0 0 6-15,-23-15-7 16,23 15-6-16,0 0-11 16,0 0 10-16,0 0 1 15,10 8 0-15,11 5 5 16,15 0 3-16,25 2-3 16,33-3 34-16,35 2-11 15,34-3-9-15,41 6 10 16,32-3-25-16,28 4-4 15,12 10 6-15,2-1-6 16,-12 3-1-16,-12-1-20 16,-20-6-18-16,-32-5-54 15,-41-3-10-15,-46-9-22 0</inkml:trace>
  <inkml:trace contextRef="#ctx0" brushRef="#br0" timeOffset="37304.18">16723 4955 57 0,'0'0'66'0,"0"0"-9"16,-14 105 0-16,1-61-42 16,2 1 14-16,1 11-3 15,1 16-9-15,0 27 8 16,-6 23-12-16,-3 10-11 16,-3 6 9-16,-2 1-9 15,-2-8 0-15,0 7-2 16,-2 4 9-16,1 6-9 0,-3 13 1 15,1-2 12-15,-2 2-6 16,3 2 0-16,5-12-6 16,4-8-1-16,9-14 0 15,3-14 0-15,3-13 0 16,3-9 0-16,-4-7-1 16,-5-3 1-16,-8-3 0 15,-1-5 0-15,-3-6 17 16,3-9 9-16,1-7-15 15,-1-7-3-15,4-4 3 16,2-8-4-16,-1-2 4 16,4-11 8-16,3-7-13 15,1-5 2-15,5-6-8 0,0-2 12 16,0-1 13-16,0 0-17 16,5 0 0-16,22 0 3 15,19-4-9-15,20-9 0 16,20 0-2-16,23-1 0 15,15 3 6-15,25 0-6 16,21 5 1-16,21 4 11 16,21 2 0-16,10 0-3 15,8 13-2-15,-5 0 0 16,-10 1-7-16,-16 0-5 16,-12-3-8-16,-15 1-7 15,-12 1-19-15,-18-3 39 0,-25 1-13 16,-26-6-8-16,-28-2 8 15,-18-3 13-15,-15 0 6 16,-6 0-1-16,-1-7 15 16,0-6-15-16,-1 0 6 15,2-2-9-15,-2 3 3 16,-5-2-3-16,-4 5 1 16,-2-1 3-16,-2-3-1 15,1-2-9-15,-1-6 4 16,0 1 0-16,-3-6 5 15,0-3-1-15,0-7-3 16,-2-1 19-16,2-12-10 16,2-1 9-16,1-10-15 0,1-3-4 15,8-10 17 1,5-18-15-16,8-10-2 0,7-12 0 16,6-11-2-16,-1-5-4 15,3-16 6-15,4-20 0 16,4-6 10-16,2-11-9 15,-1 6-2-15,-10 14-10 16,-3 9-8-16,-11 15-5 16,-8 12-22-16,-3 8 11 15,-3 13 9-15,-7 8-5 16,-2 13-7-16,-5 13-12 16,-2 11-7-16,-1 12 4 0,0 12-25 15,0 2-105 1</inkml:trace>
  <inkml:trace contextRef="#ctx0" brushRef="#br0" timeOffset="38269.87">16947 5152 42 0,'0'0'62'0,"-33"144"0"0,19-50-22 15,-4 18-15-15,-1 16 7 16,-8 17 0-16,-10 18-31 16,-8 15 9-16,-5 12 15 15,-2 4 7-15,2-3-27 16,3-14-5-16,3-24 0 16,5-17 8-16,5-16-7 15,-2-12 0-15,-1-4 11 16,-2-10-8-16,2-13 0 15,7-21-2-15,9-20 2 16,12-18-4-16,7-13 0 16,2-2-8-16,0-5-3 15,8-2-8-15,11 0-24 0,2-3-60 16,5-19-57-16</inkml:trace>
  <inkml:trace contextRef="#ctx0" brushRef="#br0" timeOffset="38991.06">17110 5177 4 0,'0'0'46'16,"-11"113"7"-16,9-51-21 16,2 17-23-16,0 18 4 0,-1 24 4 15,-7 19-10 1,-10 12 9-16,-8 7 9 0,-7 2-21 15,-5-10 53-15,4-10-21 16,4-8-6-16,0-12 5 16,4 0-18-16,-3-4 5 15,1-6-4-15,2-10 0 16,4-15 4-16,6-11-21 16,4-7 5-16,1 4-6 15,-4 4 0-15,-1 4 5 16,-3-6 22-16,1-13-19 15,7-14 0-15,7-17-6 16,4-14-2-16,0-16 0 16,16-10-71-16,13-36-38 15</inkml:trace>
  <inkml:trace contextRef="#ctx0" brushRef="#br0" timeOffset="39568.64">17414 5009 26 0,'-15'85'71'0,"0"26"-2"0,-2 31-31 15,-4 26 22 1,-5 16-23-16,-3 11-23 0,7-6-11 16,5-8 23-16,16-9-17 15,1-4 0-15,0-10 3 16,0-10 14-16,-9-13-9 15,-9-15-2-15,-5-10-2 16,-5-17-8-16,1-5-2 16,1-9-2-16,2-12 3 15,6-13-1-15,3-14 3 16,7-17 0-16,5-14-4 16,3-9-1-16,0-7 6 15,5-25-7-15,13-18-93 16,6-7-78-16,0-6-48 0</inkml:trace>
  <inkml:trace contextRef="#ctx0" brushRef="#br0" timeOffset="40095.3">17980 4878 70 0,'0'0'55'0,"0"0"-43"16,0 0 18-16,0 0 1 15,0 0 12-15,-62 151-13 16,41-28 32-16,-3 43-17 16,-6 34 0-16,-4 14-20 15,-5 11-8-15,-1 7-14 16,0-5-2-16,1-3 10 0,0-8-10 15,3-27 9-15,6-18-9 16,6-22 5-16,5-11-6 16,6-13 0-16,-2-11 0 15,3-14 0-15,0-13 1 16,-2-7 1-16,1-5-2 16,-3-2 0-16,-1-5-2 15,-2-8 4-15,5-20-4 16,6-16-24-16,8-21-24 15,0-3-20-15,19-26 25 16,8-18-140-16</inkml:trace>
  <inkml:trace contextRef="#ctx0" brushRef="#br0" timeOffset="40671.18">18220 4998 73 0,'0'0'31'15,"0"0"-31"-15,0 0 5 16,0 0 15-16,16 162 48 16,-16-36 11-16,-3 37-13 15,-30 34-4-15,-16 22-43 16,-12 12-8-16,-2-3 15 16,9-6 9-16,8-19-17 0,14-24-6 15,9-21 1-15,8-19-13 16,3-18 3-16,1-11-3 15,1-4 6-15,-2-10-5 16,1-7 0-16,1-15-1 16,0-16 2-16,1-15-1 15,1-15 1-15,2-9-4 16,2-13-15-16,4-6-25 16,0 0 24-16,5-26-30 15,15-17-168-15</inkml:trace>
  <inkml:trace contextRef="#ctx0" brushRef="#br0" timeOffset="41227">18506 5627 35 0,'-15'150'45'0,"-15"29"14"0,-15 30-22 15,-12 12-2 1,-10 8 17-16,-2-5-32 0,8-16 37 16,12-15-3-16,16-16-31 15,14-17-20-15,4-15 11 16,4-18-14-16,4-30 5 16,4-27-7-16,3-23 4 15,0-16-2-15,0-16 2 16,0-10-1-16,0-5-1 15,9-14 0-15,5-19-64 16,6-10-81-16,0-10-16 16</inkml:trace>
  <inkml:trace contextRef="#ctx0" brushRef="#br0" timeOffset="41751.25">18962 5178 9 0,'0'0'26'0,"0"0"-23"16,0 0 0-16,34-84 31 15,-31 84 3-15,-3 22 8 16,-1 44-45-16,-21 42 0 15,-10 34 59-15,-7 29-7 16,-8 21-40-16,-6 16 26 16,-6 16-37-16,-4 8-1 0,-4 0 57 15,9-5-25-15,6-19 19 16,11-25-29-16,13-18-12 16,10-28-10-16,4-18 4 15,4-25-3-15,4-26-1 16,2-24 4-16,2-16-5 15,2-15 1-15,0-8-4 16,0-2-6-16,0 0-17 16,0-2-33-16,0 2-57 15,0-3 3-15</inkml:trace>
  <inkml:trace contextRef="#ctx0" brushRef="#br0" timeOffset="42211.32">19438 5424 204 0,'0'0'19'0,"0"0"-9"16,0 0-10-16,0 0-41 16,16 85 41-16,-16 32 33 15,-4 43 46-15,-33 45-18 16,-17 31-39-16,-21 18-11 15,-14 11-8-15,1-9 17 16,6-6 26-16,6-1-41 16,12-6 2-16,7-13 0 15,14-30-7-15,14-45 1 16,17-42 3-16,9-38-2 16,3-28 10-16,0-21-4 15,0-13-5-15,0-13 2 0,0-4 3 16,11-28-8-16,12-21-108 15,7-14-146-15</inkml:trace>
  <inkml:trace contextRef="#ctx0" brushRef="#br0" timeOffset="42621.36">20042 5203 180 0,'0'0'96'0,"0"0"-92"16,-33 169-2-16,-8-6 98 16,-20 48-13-16,-19 27-54 15,-12 20-11-15,-11 9-20 16,6-9 16-16,21-16-3 16,22-27-1-16,21-31-7 0,18-25-7 15,5-23-5 1,1-32-1-16,3-25 0 0,0-30 4 15,3-23 0-15,2-13-6 16,-1-13-25-16,-1 0 0 16,-4-17-35-16,-5-11-164 15</inkml:trace>
  <inkml:trace contextRef="#ctx0" brushRef="#br0" timeOffset="43367.09">16600 5404 176 0,'0'0'106'0,"0"0"-106"16,0 0 0-16,0 0 16 15,0 0 32-15,0 0 2 16,71 5-18-16,-18-5-24 16,28 0-1-16,26 0 4 15,29 0 4-15,28 0-3 16,24 0-5-16,24 7-2 16,26 5-2-16,21 8 0 15,20 8-6-15,14 11 2 16,-3 6-6-16,-15 2-22 0,-29 5 5 15,-38-6-42-15,-33-4-5 16,-32-8-38-16,-29-11 12 16,-32-11 19-16</inkml:trace>
  <inkml:trace contextRef="#ctx0" brushRef="#br0" timeOffset="44049.4">16691 5717 166 0,'0'0'98'16,"0"0"-63"-16,0 0 2 0,0 0 8 16,0 0-12-16,0 0-32 15,-16 0-1-15,16 0 0 16,24 0 7-16,22 0 18 16,27 0-11-16,29-2 5 15,27 0 3-15,33 2-17 16,30 0 19-16,34 2-13 15,28 15-6-15,14 5 11 16,3 5-13-16,-1 4-6 16,-13 2-4-16,-11-3-41 15,-25-1 3-15,-24-5-34 16,-29-3-11-16,-32-5 0 16,-32-7 11-16,-35 0 7 15,-30-4 19-15</inkml:trace>
  <inkml:trace contextRef="#ctx0" brushRef="#br0" timeOffset="44729.45">16569 5981 1 0,'0'0'47'15,"0"0"31"-15,0 0-4 16,0 0-29-16,0 0-10 16,80 0 2-16,-45 0-4 0,16 0-1 15,34 2-7-15,34 3-5 16,42 0-1-16,47 5 0 16,30 8-6-1,25 6-4-15,5 10-9 0,-4 5-1 16,-16 8-36-16,-20 3-25 15,-17-3-48-15,-22-5-78 16,-20-8 181-16,-20-9-72 16</inkml:trace>
  <inkml:trace contextRef="#ctx0" brushRef="#br0" timeOffset="44804.6">19989 6420 25 0,'0'0'25'16,"0"0"6"-16,0 0-20 0,0 0-11 15</inkml:trace>
  <inkml:trace contextRef="#ctx0" brushRef="#br0" timeOffset="45403.02">16724 6307 10 0,'0'0'107'0,"0"0"-62"16,0 0-26-16,0 0 29 16,0 0 44-16,0 0-24 15,84-14-33-15,-77 14-18 16,1 0 1-16,5 0-3 16,7 0 4-16,18 0-3 15,19 0 2-15,19 2 6 16,24 7-8-16,22 5-13 15,28 6 7-15,35 10-9 16,29 11 1-16,34 4-4 0,24 9 4 16,13-1-4-16,0 3-27 15,-11 0-24-15,-25-1-74 16,-32-4-22-16,-35-9-44 16</inkml:trace>
  <inkml:trace contextRef="#ctx0" brushRef="#br0" timeOffset="45891.14">16350 6817 114 0,'0'0'42'0,"89"1"0"0,-8-1 48 15,29 0-8-15,30 0-11 16,28 0-27-16,34 9-43 16,34 16 38-16,31 9-32 15,23 11 0-15,8 5 0 16,-3 2-1-16,-13 4 0 15,-22-4-6-15,-24-7-34 16,-35-3-17-16,-28-9-22 16,-34-8-20-16,-35-5-10 15,-33-12 0-15,-35-4 40 16,-33-4 25-16</inkml:trace>
  <inkml:trace contextRef="#ctx0" brushRef="#br0" timeOffset="46440.12">15993 7281 245 0,'0'0'54'0,"0"0"-49"15,0 0 12-15,0 0 49 16,0 0-17-16,118 0-35 16,-22-9-14-16,39 1 5 0,35 2 36 15,38 6-21 1,29 0-1-16,30 17-12 0,28 7 7 15,11 3 0-15,1 11-14 16,-12 4-1-16,-21 3-10 16,-34-5-31-16,-34-4 12 15,-40-7-30-15,-36-9-11 16,-36-5 20-16,-35-6 16 16,-29-3 26-16,-27-6-6 15,-7 0-56-15,-40 0 4 16,-23-3 11-16</inkml:trace>
  <inkml:trace contextRef="#ctx0" brushRef="#br0" timeOffset="47051.52">15989 7779 311 0,'0'0'72'15,"0"0"-72"-15,0 0-24 16,0 0 24-16,0 0 20 15,85 4 41-15,-7-4-29 16,32-11-24-16,31-2-3 0,30 11 15 16,31 2 15-1,28 0-3-15,23 14-17 0,13 7 11 16,1 6-15-16,-7 5-1 16,-14 3-10-16,-20-1-6 15,-24 0-20-15,-23-6-1 16,-28-7-4-16,-30 0-11 15,-30-6 6-15,-30-3 11 16,-24-5-20-16,-21 0 0 16,-15-5-1-16,-1-2-27 15,-11 0 60-15,-9 0 13 16,-3 0 0-16,2 0 3 16,2 0-5-16,4 0 2 0,-1 0-40 15,-1 0-112 1</inkml:trace>
  <inkml:trace contextRef="#ctx0" brushRef="#br0" timeOffset="47814.17">16256 8120 66 0,'0'0'106'0,"0"0"-84"16,0 0-17-16,0 0-1 0,0 0 80 16,0 0-14-1,19 2-26-15,32-2-3 0,32 0 0 16,43 0 5-16,48 0-1 16,44 0 3-16,39 16-21 15,35 12-21-15,24 7 14 16,8 10-17-16,-6 1-3 15,-18-3 0-15,-32 1-28 16,-27-8-19-16,-40-2-8 16,-39-6 26-16,-38-6 26 15,-43-7-5-15,-35-3-67 16,-28-10-43-16,-18-2 44 16,-7 0 74-16,-29 0 2 0,-16-11-2 15,-9-2-12 1,-7-2-68-16</inkml:trace>
  <inkml:trace contextRef="#ctx0" brushRef="#br0" timeOffset="49770.37">16908 9765 493 0,'0'0'54'0,"0"0"-54"16,0 0-15-16,0 0 14 16,-3 90 1-16,-5-34 20 15,1 8-19-15,1-2 9 16,3-2-7-16,3-7 4 15,0-11-7-15,3-9 0 16,12-15 0-16,3-11 2 16,4-7 1-16,5-3 9 15,4-23-2-15,2-10-8 16,-2-3-1-16,-1 0 1 16,-8 11 4-16,-6 10 0 15,-7 8 9-15,-1 10 0 0,-3 20-15 16,-1 32 2-16,-2 24-2 15,-2 12 18-15,0 3-2 16,-9-12-13-16,1-12-1 16,4-18 4-16,4-17-6 15,4-14-48-15,14-18-97 16,9-8-320-16</inkml:trace>
  <inkml:trace contextRef="#ctx0" brushRef="#br0" timeOffset="49965.43">17548 9882 368 0,'0'0'121'0,"0"0"-107"0,0 117-10 16,0-47 33-16,0 7 6 16,1-2-14-16,2-6-18 15,-3-4-2-15,2-20-8 16,1-12-1-16,1-11-35 15,6-15-69-15,6-7-101 16</inkml:trace>
  <inkml:trace contextRef="#ctx0" brushRef="#br0" timeOffset="50161.21">17863 10079 459 0,'0'0'86'0,"-85"0"-77"0,34 0 10 15,2 11 47-15,10 5-13 16,7 10-12-16,9 10-37 16,8 11-4-16,13 5 2 15,2 5-2-15,27-5 0 16,19-3-52-16,12-5-73 16,10-9-119-16</inkml:trace>
  <inkml:trace contextRef="#ctx0" brushRef="#br0" timeOffset="50881.18">17184 11266 390 0,'0'0'4'16,"0"102"8"-16,-3-32 14 15,0-5-5-15,3-6-14 16,0-7-5-16,9-15-1 15,13-10 3-15,3-13-4 16,7-14-14-16,3 0-15 16,4-23-29-16,2-9 32 15,-3-9-3-15,-5-2 29 16,-5-1 21-16,-8 7 31 16,-7 14 37-16,-5 14-42 15,-8 9 27-15,0 0-57 16,0 22-14-16,0 13-3 0,0 9 9 15,0 1-1-15,0-2-3 16,0-4-5-16,0-6-15 16,0-8-70-16,7-12-60 15,14-10-167-15</inkml:trace>
  <inkml:trace contextRef="#ctx0" brushRef="#br0" timeOffset="51159.16">17827 11547 481 0,'0'0'14'16,"0"0"2"-16,-58 100-8 0,47-63-3 15,7-4-5-15,4 0 4 16,0-5 0-16,22-9-4 16,6-11-21-16,7-8 18 15,1-7 2-15,-3-23 1 16,-5-9 13-16,-4-8 20 15,-7-5 16-15,-6-2 29 16,-10 4-19-16,-1 9-25 16,-4 10-24-16,-15 10-6 15,-4 12-4-15,-4 9-19 16,0 2-39-16,5 25-50 16,8 2-136-16</inkml:trace>
  <inkml:trace contextRef="#ctx0" brushRef="#br0" timeOffset="52491.37">18410 11449 43 0,'0'0'42'0,"0"0"-1"15,-13 85-3-15,10-62 14 16,1-1-20-16,1-3-14 15,-1-2-14-15,1 1 3 16,-1 3-3-16,1-1-4 16,-2-5-86-16,1 0-108 0</inkml:trace>
  <inkml:trace contextRef="#ctx0" brushRef="#br0" timeOffset="52993.5">18868 11332 295 0,'0'0'87'0,"0"0"-65"16,0 0 28-16,0 0 23 15,0 0-34-15,-88-52-5 16,67 52-31-16,3 0-2 16,-1 18-1-16,4 9-4 15,5 9 4-15,4 10-3 16,4 8 3-16,2 1 0 15,0-2 0-15,0-7-1 16,5-6-29-16,-4-6 10 0,-1-6 9 16,0-4 11-16,0-11 0 15,-1-3-3-15,-7-4 3 16,-2-6 2-16,-2 0 2 16,0 0 28-16,-2-6 19 15,4-15 2-15,2-1-33 16,8-11 9-16,0-2-8 15,23-8-15-15,18-2-6 16,14 0-6-16,14 5-30 16,9 4-77-16,4 7-163 15</inkml:trace>
  <inkml:trace contextRef="#ctx0" brushRef="#br0" timeOffset="53533.54">19882 11305 17 0,'0'0'597'0,"0"0"-597"16,0 0 9-16,-11 139 13 15,2-69 20-15,-2-1-7 16,-2-3-21-16,-2-6-2 15,-3-9-11-15,4-12-2 16,3-10 3-16,6-16 0 16,4-7 1-16,-1-6-2 15,2 0 8-15,0-11 6 16,0-14-3-16,18-12-11 16,6-2-2-16,8-2 2 15,4 4-2-15,-3 10 0 0,-8 12 1 16,-11 9 0-1,-11 6-6-15,-3 0 6 0,0 5-16 16,-4 11 2-16,-12 8 14 16,0-3 1-16,2-2-1 15,6-2-4-15,8-5-48 16,0-3-31-16,8-4-27 16,15-5-91-16</inkml:trace>
  <inkml:trace contextRef="#ctx0" brushRef="#br0" timeOffset="53684.27">20191 11653 61 0,'0'0'302'16,"0"0"-162"-16,0 0-90 0,83-48 39 16,-72 45-21-16,1 1-21 15,5 1-32-15,1 1-9 16,4 0-4-16,-3 0-2 16,-1 0-22-16,-1 0-105 15,-4 0-61-15,-1 0-163 16</inkml:trace>
  <inkml:trace contextRef="#ctx0" brushRef="#br0" timeOffset="53773.14">20487 11559 98 0,'0'0'234'0,"0"0"-160"15,0 0-53-15,0 0-21 16,0 0-42-16,0 0-138 16</inkml:trace>
  <inkml:trace contextRef="#ctx0" brushRef="#br0" timeOffset="56078.99">17634 9345 114 0,'-173'6'52'15,"7"38"-26"-15,3 21-2 16,9 19 29-16,12 19-11 16,10 12 13-16,19 10-20 15,25 16-21-15,33 7-14 16,42 11-1-16,31 5 0 16,62-6 1-16,46-9-15 0,41-15 2 15,31-16-48 1,20-26-16-16,4-28-25 0,-10-35 6 15</inkml:trace>
  <inkml:trace contextRef="#ctx0" brushRef="#br0" timeOffset="56243.17">18339 11111 94 0,'116'-78'49'0,"-25"-16"-4"15,-18-16-35-15,-21-20-9 16,-12-20 35-16,-14-23 36 16,-11-7-10-16,-14 1 52 15,-1 7-75-15,-25 16-20 16,-22 5 3-16,-21 15-18 15,-21 23-8-15,-25 35-1 0,-28 39-25 16,-19 38-18 0,-16 16-66-16,-2 42-103 0</inkml:trace>
  <inkml:trace contextRef="#ctx0" brushRef="#br0" timeOffset="57413.08">23013 11184 396 0,'0'0'115'0,"0"0"-114"16,0 0-1-16,6 88-3 0,-15-14 3 16,-12 8 31-1,-2 4-17-15,-3-4-12 0,-1-10 2 16,3-5-4-16,9-14-67 16,10-11-156-16</inkml:trace>
  <inkml:trace contextRef="#ctx0" brushRef="#br0" timeOffset="57732.3">23330 11480 366 0,'0'0'142'0,"0"0"-106"15,0 0-29-15,0 0-4 16,-101 103 18-16,67-49-6 0,7-2-9 15,12 0-7-15,10-6 2 16,5-8 0-16,3-9 4 16,17-10-5-16,7-12 1 15,6-7 14-15,4-9-1 16,3-21 14-16,-1-12 1 16,-2-6 4-16,-5-5 10 15,-10-3-19-15,-7-10-12 16,-11 1-9-16,-4-2-3 15,0 8-11-15,-7 8-34 16,-8 15-37-16,-3 16-14 16,2 12-129-16</inkml:trace>
  <inkml:trace contextRef="#ctx0" brushRef="#br0" timeOffset="58131.63">24029 11359 474 0,'0'0'45'0,"0"0"-38"16,-11 103-7-16,1-39 10 16,-2 1 10-16,1-2-13 15,-3-3-3-15,-4-3-3 0,-3-5-1 16,-1-8-1-16,2-13-10 15,5-10 3-15,5-14 7 16,2-7 2-16,-2 0 5 16,2-7 58-16,2-16-33 15,6-12 8-15,2-5-15 16,23-11-14-16,9-3 4 16,7 2-14-16,5-2 8 15,-1 6-16-15,-2 9 3 16,-4 3-4-16,-5 9 2 15,-6 2-14-15,-4 7-3 16,-9 1-7-16,-4 3 2 0,-4 0-8 16,-4 1-47-1,-3 0-88-15,0 4-32 0</inkml:trace>
  <inkml:trace contextRef="#ctx0" brushRef="#br0" timeOffset="58483.06">24566 11379 483 0,'0'0'96'16,"0"0"-82"-16,-82 89-1 16,33-28 26-16,4 8 5 0,7 2-31 15,7 2-6 1,9-1-6-16,11-6 3 0,10-11-4 15,1-10 0-15,15-15-7 16,13-14 7-16,5-10 9 16,4-6-4-16,9-20 16 15,1-16-17-15,0-14 12 16,-6-10 8-16,-4-12-19 16,-5-7 12-16,-7-7-15 15,-7-2 1-15,-12 5-6 16,-6 11-6-16,-5 17-6 15,-19 17-48-15,-5 20 9 0,-9 16-32 16,-9 2-80 0,-1 21-209-16</inkml:trace>
  <inkml:trace contextRef="#ctx0" brushRef="#br0" timeOffset="59263.17">25492 11798 430 0,'0'0'16'0,"0"0"54"15,0 0-57-15,0 0-13 16,0 0 6-16,-85 103 28 16,33-11 10-16,-2 5-32 15,2-4-6-15,6-10 0 16,10-16-4-16,14-21 10 16,10-20-15-16,9-16 3 0,3-10 0 15,0-10 18 1,6-24 6-16,19-20-24 0,11-15-17 15,10-12 17-15,5-8-2 16,6-13 0-16,1-5-3 16,1-3-6-16,4-2-20 15,0 8 20-15,1 15 4 16,-6 26-3-16,-9 30 10 16,-14 29-14-16,-13 8 29 15,-10 35-30-15,-12 17 11 16,0 5 0-16,-22-2 4 15,-14-7 3-15,-10-8 2 16,-8-5 3-16,-9-5-4 16,-3-3 10-16,-3-3-14 0,4-3-24 15,14-4-95-15,16-7-136 16</inkml:trace>
  <inkml:trace contextRef="#ctx0" brushRef="#br0" timeOffset="59780.41">26905 10898 309 0,'-98'-125'78'0,"-41"1"-35"0,-44 0-39 16,-40 4 7-16,-39 16-6 16,-34 16 6-16,-30 22 1 15,-15 31-11-15,-8 26 28 16,-9 14 2-16,2 51-14 16,0 30 2-16,18 30-19 15,30 25 19-15,42 28-18 16,49 36-1-16,57 44-2 15,63 28-1-15,62 17 5 16,42-6-4-16,75-26-3 0,63-19-10 16,64-32-16-16,67-30-22 15,53-32 48-15,38-37 4 16,17-36 1-16,-5-26 10 16,-21-32-10-16,-31-18 4 15,-41-23 3-15,-41-34 6 16,-39-26 33-16,-35-22-26 15,-26-23-9-15,-23-14-4 16,-20-13-3-16,-19-14-4 16,-17-2 6-16,-22-5 29 15,-27 6-35-15,-17 8-24 16,-53 15-23-16,-43 27-77 16,-37 38-127-16</inkml:trace>
  <inkml:trace contextRef="#ctx0" brushRef="#br0" timeOffset="60456.75">23129 13763 475 0,'0'0'8'0,"-24"91"-8"16,5-33 0-16,3-5-20 15,5-6 11-15,5-6 5 16,2-5-10-16,4-9-67 15,0-6-69-15</inkml:trace>
  <inkml:trace contextRef="#ctx0" brushRef="#br0" timeOffset="60766.49">23521 13803 592 0,'0'0'53'16,"0"0"-39"-16,-94 16-14 15,58 19 3-15,-2 9-3 16,7 9 5-16,8 4-2 16,10-1-6-16,13-11-13 15,0-14-24-15,24-16-15 16,10-15 55-16,5-8 2 16,4-26-2-16,-9-11 45 15,-7-9 2-15,-10-6 18 16,-11 4-2-16,-6 5-32 15,0 10-12-15,-3 15 16 0,-8 9-35 16,4 7-2 0,2 7-2-16,2 3-41 0,2 0-42 15,1 8-73-15,0 5-15 16</inkml:trace>
  <inkml:trace contextRef="#ctx0" brushRef="#br0" timeOffset="61242.32">23844 13829 391 0,'0'0'42'16,"0"0"-23"-16,27 103-11 15,-27-61 6-15,0 0-2 0,-12 1 16 16,-9-6-1 0,2-10-24-16,3-10 2 0,7-9 12 15,4-8 24-15,0 0 30 16,2-3 8-16,2-20-28 15,1-15-40-15,4-12-10 16,22-10 1-16,9-6-2 16,10-1-30-16,0 4-14 15,4 6-5-15,-3 12 14 16,-3 13-5-16,-10 9-28 16,-10 10 39-16,-10 9 15 15,-8 4 13-15,-5 0-2 16,0 0-11-16,-5 4 14 15,-20 23 49-15,-11 15 18 16,-3 11-28-16,2 5-3 0,11 2-22 16,10 3-2-16,12-6-10 15,4-9 3-15,0-11-5 16,9-13 4-16,8-14-1 16,7-10-2-16,2 0 6 15,5-21 9-15,6-13-14 16,-4-10 1-16,-2-4-3 15,-5-4 0-15,-8 7-16 16,-9 8-29-16,-9 14-12 16,0 9-51-16,-5 8-180 15</inkml:trace>
  <inkml:trace contextRef="#ctx0" brushRef="#br0" timeOffset="61978.35">24915 14204 385 0,'0'0'62'16,"-42"114"-40"-16,18-57-4 16,1-8-2-16,2-1 55 15,0-5-21-15,1-10-31 16,7-6-17-16,3-11 6 16,7-9-8-16,3-7 2 15,0-2 16-15,0-22 5 16,14-16-19-16,7-13-4 15,8-8 0-15,8-12 0 16,8-4-21-16,5-4 7 16,6 9-2-16,-3 20 2 0,-8 19-4 15,-14 21 11-15,-13 12 7 16,-4 0 21-16,-7 19-17 16,-4 10 6-16,-3 1 2 15,0 0-5-15,-18 1-2 16,-7 2-5-16,-12-2 3 15,-5-1-3-15,1-4-24 16,10-5-103-16,15-6-193 16</inkml:trace>
  <inkml:trace contextRef="#ctx0" brushRef="#br0" timeOffset="62224.21">25370 14269 480 0,'0'0'55'0,"0"0"-55"16,0 0 0-16,0 0 4 16,0 0 46-16,0 0-16 15,105 0-26-15,-64 0-8 16,6 0-3-16,3-7-49 16,-5-2-17-16,-5 4-49 15,-10-1 15-15,-7 3 31 16,-6 3 65-16,1 0-2 15,3 0-3-15,3 0-64 0,1 2 33 16,5 8 8 0</inkml:trace>
  <inkml:trace contextRef="#ctx0" brushRef="#br0" timeOffset="62391.16">26113 14373 29 0,'0'0'72'16,"149"68"-6"-16,-56-32-4 15,7 2 8-15,0-6-3 16,-6-3-42-16,-12-1 3 15,-12-5 2-15,-12-2-4 16,-7-4-18-16,-11 2-8 16,-4-8-9-16,-6-1-32 15,-6-1-42-15,-11-4-45 16,-9-3 28-16</inkml:trace>
  <inkml:trace contextRef="#ctx0" brushRef="#br0" timeOffset="62797.88">22480 14627 590 0,'0'0'53'0,"-105"-6"-53"0,110 19-57 16,62 1-10-16,48-2 67 15,48-2 40-15,55-2-13 16,52 6-27-16,43 9 25 16,38 3-19-16,17 10 0 15,11 13-6-15,-5 2 0 16,-8 1 8-16,-27 1-8 15,-42-11 0-15,-53-4-4 16,-59-1-2-16,-55-8 2 16,-45-6 0-16,-39-11 4 15,-31-5 0-15,-15-5-43 16,-37-2-44-16,-35 0 47 16,-32-7-86-16,-30-14-59 15,-22-7 63-15</inkml:trace>
  <inkml:trace contextRef="#ctx0" brushRef="#br0" timeOffset="62990.12">24882 14916 74 0,'-235'-14'132'0,"6"9"-38"16,11 5-48-16,20 0-27 15,37 0 4-15,50 0-10 16,58 3 2-16,57-2 30 16,101-1 14-16,78 8-18 15,80 4-16-15,56 10-25 16,39 8-25-16,7 1 10 15,-20-1-3-15,-39-9-15 16,-51-8-38-16,-51-10-38 16,-42-3 27-16,-42 0-6 0</inkml:trace>
  <inkml:trace contextRef="#ctx0" brushRef="#br0" timeOffset="65024.85">17087 4587 67 0,'0'0'72'15,"0"0"-33"-15,0 0 9 16,0 0 25-16,0 0-21 16,0 0 3-16,0 0-18 15,0-39 1-15,0 38-7 16,0-1-18-16,0 2-13 0,-17 0 7 15,-5 11-7-15,-14 15 7 16,-6 5-7-16,-3 3 0 16,-1 1 13-16,4 1-13 15,8 0-3-15,6-6 3 16,7-3-1-16,6-3 0 16,2-2-10-16,5-6-19 15,2-5 0-15,2-8 9 16,1 1-10-16,3-4 17 15,0 0 12-15,0 0 0 16,0-11-9-16,0-9-29 16,0 0 40-16,4 3 14 15,-2 4 19-15,-2 6 2 16,0 3 9-16,0 4-10 16,0 0-17-16,0 0-17 0,0 0-3 15,0 3-11 1,0 9 14-16,0 1 1 0,0-3 1 15,0-2-2-15,0 0 2 16,0-3 4-16,0 0-3 16,0-4-1-16,13 2-2 15,13-3 16-15,5 0-16 16,5 0-28-16,-6-4-167 16</inkml:trace>
  <inkml:trace contextRef="#ctx0" brushRef="#br0" timeOffset="66263.35">17327 4203 280 0,'0'0'6'0,"0"0"13"0,0 0-4 15,0 103 11-15,0-80 13 16,0-2-17-16,0-2 0 16,0-1-19-16,0-3-1 15,-2-6 4-15,1-3-4 16,1-4-2-16,-3-2 6 15,3 0-2-15,0 0 23 16,0-17-5-16,0-8-18 16,0-4-3-16,0-6 1 15,12-4-2-15,1-3 1 16,7-3 4-16,5-2-1 0,5 3-4 16,3 8 0-16,4 1 1 15,-3 15 4-15,-2 7 0 16,-10 9 12-16,-7 4-17 15,-6 1 0-15,-6 15-4 16,-3 3 4-16,0 5-4 16,-16 0 7-16,-10 0-3 15,-2 3 8-15,-2-4-6 16,4 4 2-16,3-7-4 16,2 1 0-16,7-3 0 15,1-6 0-15,7 1 0 16,5-4 0-16,1 4 4 0,0-3 0 15,1 3 2-15,17-2 4 16,9-2 7-16,4-2-17 16,0 1 0-16,-1 3-21 15,-3-9-157-15,-1 0 10 16</inkml:trace>
  <inkml:trace contextRef="#ctx0" brushRef="#br0" timeOffset="66714.35">17976 3941 282 0,'0'0'108'15,"0"0"-55"-15,0 0-49 16,0 0 25-16,0 0 34 15,-91 84-39-15,70-51-1 16,2 2-15-16,4 3-7 16,3 2 1-16,1-2 1 15,7-1 3-15,2-6-6 16,2-9-4-16,0-7 3 16,6-7-28-16,14-8 25 15,3 0 4-15,3-19 12 16,4-11-11-16,1-6-1 15,-4-1 2-15,-5 0 10 16,-2 4-11-16,-8 6 11 0,-3 8 1 16,-2 10 2-16,-7 9 11 15,0 3-26-15,0 24-9 16,0 8 9-16,-4 6 0 16,-2 0 7-16,1 0-5 15,1-2 2-15,1-5-4 16,1-2 0-16,1-6-46 15,1-6-52-15,0-5-132 16</inkml:trace>
  <inkml:trace contextRef="#ctx0" brushRef="#br0" timeOffset="67292.16">18272 4205 188 0,'0'0'130'15,"0"0"-31"-15,0 0-29 0,1-113 12 16,12 75-31-16,1 1-20 16,5 2-2-16,1 8-17 15,0 7 8-15,1 6 7 16,-6 6-13-16,-3 5-13 16,-1 3 2-16,-7 0-6 15,1 2-2-15,-5 13-7 16,0 6 8-16,-8 6-5 15,-17 0 9-15,-10-2-3 16,-2 0-19-16,0-3-15 16,5-4 18-16,13 2-3 15,13 2 14-15,6 4-11 16,5 1 17-16,14 2 0 16,-1 1 4-16,-5-2 3 0,-4-7-5 15,-4-4 4-15,-4-10 15 16,2-4-1-16,-3 1 6 15,0 1 1-15,0-1-24 16,-13 4 6-16,-11-1 5 16,-9 2-7-16,0-4 14 15,6-1-19-15,7-3-24 16,8-1-20-16,2 0-22 16,3 0-61-16,7-12-127 15</inkml:trace>
  <inkml:trace contextRef="#ctx0" brushRef="#br0" timeOffset="67764.14">18952 3639 137 0,'-108'-44'66'16,"-19"6"-7"-16,-17 8-38 16,-21 10 27-16,-12 15 12 15,-8 5 16-15,-1 20-18 16,13 20-35-16,13 20-18 16,19 28 1-16,24 23 2 0,21 20-8 15,23 10 0-15,27 0 1 16,25-4-6-16,21-8 4 15,33-13 1-15,33-8-3 16,26-16 3-16,26-21 6 16,26-21 1-16,24-35 21 15,18-15-12-15,16-32-7 16,1-25-7-16,-4-14-4 16,-11-14 13-16,-19-16-8 15,-21-12 9-15,-30-9-8 16,-35-3 5-16,-35 0-2 0,-32 3-7 15,-16 12 0 1,-25 7 0-16,-27 15-11 0,-14 25-35 16,-13 17 14-16,-9 26-43 15,-6 20-58-15,-3 4-121 16</inkml:trace>
  <inkml:trace contextRef="#ctx0" brushRef="#br0" timeOffset="86226.09">25644 1480 48 0,'0'0'405'0,"0"0"-380"16,0 0-25-16,-91 83 0 15,51-25-3-15,9 1 3 16,10-5 0-16,6-2-1 15,9-5 8-15,6-8-12 0,0-8 5 16,2-11-18-16,14-9 7 16,2-11 3-16,7 0 8 15,4-18 23-15,4-17-6 16,2-6 17-16,0-4 15 16,-4-1-35-16,-7 2 19 15,-8-2 1-15,-13 5 13 16,-3 3-42-16,-6 10-5 15,-18 8-11-15,-7 9-64 16,0 8-71-16,2 3-57 0</inkml:trace>
  <inkml:trace contextRef="#ctx0" brushRef="#br0" timeOffset="86641.29">26040 1294 453 0,'0'0'0'16,"0"105"12"-16,-6-10 14 15,-18 11 19-15,-7 4 7 16,-9-3-2-16,1-5-40 16,-2-12-5-16,4-12 2 15,12-23-4-15,7-19-6 16,10-16-2-16,8-17 5 15,0-3 0-15,0 0 2 16,0-26 5-16,3-18-7 0,20-14 0 16,8-13 1-16,9-8 0 15,11 6 13-15,6 6-14 16,3 19 6-16,-10 19 2 16,-12 13 9-16,-19 11 3 15,-12 5-17-15,-7 0-3 16,0 14-13-16,-1 12 9 15,-16 2-1-15,-5 2 5 16,0 1-20-16,1-3-38 16,4 1 1-16,3 1-11 15,2 0-57-15,5-1-41 16,7-6-41-16</inkml:trace>
  <inkml:trace contextRef="#ctx0" brushRef="#br0" timeOffset="87007.37">26319 1867 193 0,'0'0'156'16,"61"-92"-59"-16,-35 48-19 16,-7 8-19-16,-9 10 21 15,-2 16-20-15,-7 4-19 16,-1 6-26-16,0 0-15 16,-7 17-22-16,-13 15 22 15,-2 3 0-15,7-4 0 16,6-7-43-16,9-4-20 15,0-9 39-15,5-4 0 0,11-7 10 16,5 0 13-16,3 0 2 16,3-13 0-16,0-2 10 15,2-1-8-15,0 3 0 16,-1 2 15-16,-3 7-13 16,1 4 4-16,-2 0-9 15,0 5 7-15,1 12-7 16,3-1 0-16,0 2 0 15,4-1-1-15,-1-3 7 16,-3-1-8-16,2-3 6 16,-6-3-8-16,-6-2-16 15,-7-3-75-15,-11-2-122 0</inkml:trace>
  <inkml:trace contextRef="#ctx0" brushRef="#br0" timeOffset="87362.07">27962 1623 385 0,'0'0'44'0,"-144"37"-34"15,73 18-10-15,13 12 0 16,16 8 1-16,16-2 2 15,16-5 12-15,10-9-15 16,6-11-3-16,28-11-52 16,13-10-85-16</inkml:trace>
  <inkml:trace contextRef="#ctx0" brushRef="#br0" timeOffset="87651.88">28233 1848 53 0,'0'0'366'0,"0"0"-333"16,0 0-33-16,-77 100 31 15,47-57-13-15,5-2 7 16,9-4-17-16,6-14-3 16,6-7-10-16,4-9 10 15,0-7-5-15,0 0 27 16,16-7 80-16,11-13-41 15,7-11-57-15,5-7 6 0,4-5 5 16,0-6-17-16,1 3-1 16,-9 13-2-16,-12 8-16 15,-11 14 1-15,-11 11-46 16,-1 0-104-16,-4 7-309 16</inkml:trace>
  <inkml:trace contextRef="#ctx0" brushRef="#br0" timeOffset="88298.3">29200 1322 446 0,'-136'-113'3'16,"-22"-1"-3"-16,-9 2 3 15,0 3 10-15,-5 5 1 16,-10 13-13-16,-21 20 1 16,-22 17-4-16,-18 27 2 15,-17 27-1-15,-11 29-2 16,-7 41-4-16,-1 33 7 15,9 23 0-15,18 19-8 16,27 15 7-16,41 15-4 16,50 4 3-16,64 3-6 0,70 3-16 15,54-14 16 1,84-11 8-16,64-16 0 0,60-20 2 16,58-23 0-16,40-24 16 15,36-28-18-15,14-24 0 16,-2-25 26-16,-22-10-22 15,-38-34 5-15,-49-21 16 16,-47-21-23-16,-50-13 0 16,-51-11-4-16,-47-7-3 15,-41-1 3-15,-39 0 4 16,-24 3-4-16,-17-10-5 16,-47-4-21-16,-38 6-17 15,-42 14-205-15</inkml:trace>
  <inkml:trace contextRef="#ctx0" brushRef="#br0" timeOffset="101225.2">22028 5828 368 0,'0'0'121'15,"0"0"-108"-15,124-12-9 16,-58 12-2-16,20 0 38 0,20 0-32 16,15 4 1-1,7 4-18-15,-4 0 9 0,-12-3-7 16,-14-1-1-16,-20-4-9 15,-18 1-26-15,-23-1-60 16,-25 0-157-16</inkml:trace>
  <inkml:trace contextRef="#ctx0" brushRef="#br0" timeOffset="102560.98">21839 5923 0 0,'0'0'14'0,"0"0"29"16,0 0-6-16,0 0 55 16,4 108-33-16,-4-60-10 15,-6 6-3-15,-4 4-8 16,-4 1-22-16,4 9 17 16,-5 10-26-16,0 9 6 15,-6 5 1-15,-2 4 7 16,-5 3-8-16,0-1-5 0,1-4 17 15,3 0-6-15,9-9-3 16,5-8-12-16,9-11-1 16,1-9 0-16,0-8 6 15,0-8-9-15,-2-6 0 16,-1-4 1-16,-2-4 2 16,1 0-2-16,-2-4 1 15,-1-4 4-15,1 3 0 16,3-5-4-16,0-3-1 15,1-4 1-15,2-4 0 16,-1-4-1-16,1-1 0 16,0-1 2-16,0 0 2 15,0 0 8-15,0 0 1 0,0 0 6 16,1 0-12-16,16 0 6 16,10-6-11-16,5-1 1 15,10 0 2-15,7 1-6 16,14 3-4-16,16 2 4 15,16 1 1-15,13 0 1 16,7 16-2-16,9 5 0 16,3 2 0-16,0 1 0 15,-3-7 0-15,-8 1-2 16,-12-7 2-16,-15-1 0 16,-16 0 0-16,-8-3-3 15,-13 2 3-15,-7-4-1 0,-5 0 1 16,-12-2 0-16,1-1 4 15,-5-2 30-15,-4 0-9 16,-2 0-1-16,-3 0-2 16,-4 0-15-16,-5 0 3 15,-5 0-1-15,2 0 0 16,-3 0 7-16,0 0-7 16,0 0-5-16,0 0 3 15,1 0-7-15,-1 0 2 16,3-3 1-16,2-1-2 15,1-1-2-15,0 4 1 16,-1-3 0-16,-1 0 3 16,-1 1-3-16,0-3 1 0,0 1 5 15,0-5 4 1,3-4 4-16,-2-7-5 0,2-1-3 16,2-3 8-16,-5-5-14 15,0-7 6-15,0-6-4 16,0-9 0-16,1-9-2 15,6-8 1-15,4-7 0 16,7-10-2-16,5-8 0 16,3-3-4-16,0-2 0 15,-3 2-17-15,0 6 9 16,-7 2 4-16,-5 5-8 16,-7-4 7-16,-3 2-4 0,-4 10 14 15,0 4 0 1,0 15 0-16,0 15-4 0,-8 13 3 15,0 9-8-15,2 10 5 16,1 3-26-16,4 5-17 16,1-1 32-16,0-1-15 15,0-1 17-15,0-2-2 16,0-4-20-16,0-2 35 16,4 2-4-16,-2-3 4 15,1 1 2-15,-2-3 2 16,1 2-4-16,0 0 0 15,-2 0 1-15,1 0 0 16,1 1 0-16,-2 1 4 16,1 2 16-16,-1-2-18 15,0 2 13-15,0 3-13 0,0 0-2 16,0 3-1 0,0 2 0-16,-6 2-8 0,-12 0-38 15,-6 0-113-15,-13 0-96 16</inkml:trace>
  <inkml:trace contextRef="#ctx0" brushRef="#br0" timeOffset="105484.17">22152 5571 30 0,'0'0'30'0,"0"0"-21"16,0 0 77-16,0 0-28 15,-67 100-17-15,35-71 3 16,0 0-28-16,-3-3-4 16,1-2-5-16,1-1 2 15,2-2-4-15,2-1-2 16,3-3-3-16,2-2 0 15,3 0-10-15,7-5-25 16,8 1-28-16,6-7-9 16,0-4-20-16</inkml:trace>
  <inkml:trace contextRef="#ctx0" brushRef="#br0" timeOffset="107517.19">22301 5547 30 0,'0'0'29'0,"0"0"-27"0,0 0 1 16,0 0 26-16,0 0 14 15,0 0 5 1,-15 0-10-16,15 0-6 0,0 0 2 16,0 0-15-16,0 0-12 15,0 0 0-15,0 0-5 16,0 0 0-16,0 0-2 15,0 0 2-15,0 0 2 16,0 0-4-16,0 0 6 16,0 0 3-16,0 0 1 15,0 0 4-15,0 0-10 16,2 0 4-16,11 0 1 16,8 0 33-16,3 0-22 0,1 1-5 15,11 1-3 1,9 2 8-16,14 2 0 0,18 2-15 15,19 1-5-15,14 3 2 16,9 3-2-16,0 2 0 16,-3 5 0-16,-8-2-7 15,-8 2-10-15,-3-1-27 16,-9 0 40-16,-3-2-35 16,-6-2 27-16,-12-3 10 15,-9-3-5-15,-10-2-6 16,-8-4 6-16,-10-3 1 15,-9-2 12-15,-6 0-9 16,-6 0 8-16,-4 0 3 16,-4 0-8-16,-1 0 5 0,2 0 3 15,1 0-2-15,1 0-3 16,0 0-1-16,2 0-2 16,-1 0 10-16,2 0-9 15,2 0 0-15,0 0-1 16,2 0 0-16,0 0-1 15,0 0 1-15,-3 1 0 16,-2 3-4-16,-1-4 4 16,-2 0-6-16,-3 0 5 15,0 0 1-15,0 0-6 16,0 0 6-16,0 0 6 16,0 0 4-16,0 0-2 15,0 0-7-15,0 0-1 0,0 0-8 16,-3 0 3-1,-1 0-14-15,1-1-9 0,0-2 4 16,-1 0-11-16,0 1-39 16,1 2 42-16,2-2-37 15,-1 2 42-15,2-1 12 16,0-1 12-16,0 2 3 16,0-1 3-16,0-2-2 15,0 1 3-15,0-1-4 16,0 2 9-16,2 0-8 15,1-1 1-15,-2 1 2 16,3-1-4-16,-1 2-1 0,0-2-1 16,0 0 2-16,0 1 19 15,-1-1 7-15,0 0-13 16,1 0-11-16,-2 1 6 16,1 0-5-16,-2-2-3 15,0 1 0-15,0 2 0 16,0-1 10-16,0 1-3 15,0 0-7-15,0 0 0 16,0 6 0-16,-10 9 26 16,-2 3 19-16,-2 6-10 15,2 0-16-15,2 7-3 16,-1 3 13-16,-1 8-12 16,2 4-1-16,-3 3-1 0,0 1-3 15,3-3 2 1,-2-1-1-16,6-4-7 0,-1 1 8 15,-3 0-9-15,2 9 6 16,-3 6-6-16,1 4 0 16,-3 7 5-16,-1 1-9 15,-1-7 5-15,5-6-6 16,1-6 0-16,3-11 0 16,1-6 7-16,2-4-6 15,2-8-1-15,-1-5 0 16,1 0 1-16,-1 3 0 15,-1 0 0-15,0 2-1 0,-1-2 5 16,-2 1-3 0,2-2 8-16,-1-1-9 0,2 2-1 15,0-3 4-15,0-2-3 16,-3 2-1-16,-1 2 2 16,1 3-2-16,0 2 0 15,0 3 0-15,3-1 0 16,-2-3 1-16,5-6 3 15,0-6-5-15,0-4 2 16,0-3-1-16,0-3 0 16,0-1 1-16,0 0 1 15,0 0-2-15,0 0 1 16,0 0 5-16,0 0-1 16,0 0-3-16,0 0 1 15,0 0 5-15,0 0-1 0,0 0-4 16,0 1 2-16,0-1 4 15,0 0-5-15,0 0-2 16,0 0 2-16,0 0-4 16,0 0-1-16,0 0 1 15,0 0 0-15,0 0 0 16,0 0 0-16,0 0-2 16,0 1-1-16,0-1 3 15,0 0 0-15,0 0 1 16,0 0-1-16,0 0 0 15,0 0-1-15,0 0 0 16,0 0 1-16,0 0-3 0,0 0 0 16,0 0 3-1,0 0-1-15,0 0 1 0,0 0 0 16,0 0 1-16,0 0 0 16,0 0-1-16,0 0 4 15,0 0-4-15,0 0-4 16,0 0-10-16,0 0-6 15,0 0-14-15,0 0-6 16,-2 0-13-16,-2 0-11 16,0 0 4-16,-1 2 30 15,1-2-2-15,-1 1-13 16,4 2-49-16</inkml:trace>
  <inkml:trace contextRef="#ctx0" brushRef="#br0" timeOffset="107723.04">23754 7363 61 0,'0'0'89'16,"0"0"19"-16,0 0 9 15,-91 72-36-15,62-53-48 16,-1 1 14-16,2-3-22 16,-1-1-6-16,-3-1-17 15,-2-1 2-15,3 1-4 16,0-6-13-16,5-2-35 15,4 0-23-15,7-7-65 16,8 0-95-16</inkml:trace>
  <inkml:trace contextRef="#ctx0" brushRef="#br0" timeOffset="109970.34">22203 5486 68 0,'0'0'91'15,"0"0"-42"-15,0 0 28 16,0 0 12-16,0 0-29 16,0 0-40-16,95-52 14 15,-67 34-30-15,8-3 24 16,2-1-13-16,6-2-9 16,3-2-6-16,2-3 0 15,-4 2-10-15,-5-1 13 16,-7 4-3-16,-11 0 12 15,-4 1-4-15,-7 5 8 0,-4 2 15 16,-4 0-16-16,-2 4-4 16,-1 4-6-16,2 7-1 15,-2-1 10-15,0 2-6 16,0 0-8-16,1 0 0 16,-1 0 0-16,0 0 0 15,0 0-1-15,0 0 1 16,0 0-1-16,0 0 1 15,2 0-7-15,-2 0 7 16,1 0-11-16,2 0 3 16,2 0-1-16,4 3 9 15,4 7 8-15,2 0-8 16,3-3 0-16,6 2 1 16,4 2 4-16,6 3-10 15,5 2 10-15,7 3-4 0,2 0-1 16,6 0 3-16,7-1-10 15,3-2 10-15,4-1-13 16,-3 4 10-16,-1-3-16 16,2 0 14-16,-1 1 2 15,-2 2-13-15,-3 0 8 16,-8-2 3-16,-4-1 2 16,-6-2 6-16,-3 0-6 15,1-3-5-15,-3 2 5 16,-1-6 1-16,-2 2 6 15,-2-4-4-15,-4 1-2 16,-3-2 3-16,-3-2-4 0,1 2-8 16,-1 0 7-1,1-1 2-15,-3-1 3 0,-1 0-4 16,-3-1-4-16,-4 1 3 16,-2 0-1-16,2 0 2 15,-3-2 0-15,-4 0-3 16,-1 0 3-16,-2 0 0 15,2 1 0-15,0-1-3 16,4 0-35-16,3 2 35 16,0-2-11-16,1 1 14 15,0 2-12-15,0-3-1 16,0 1 13-16,1-1-2 16,-2 0 2-16,-2 0 0 15,3 0 0-15,-5 0 0 16,2 0-10-16,-3 0 10 0,0 0 0 15,-4 0 12-15,-2 0-12 16,0 0 4-16,0 0-2 16,0 0-2-16,0 0 0 15,0 0-1-15,0 0 2 16,0 0-2-16,0 0 1 16,0 0-4-16,0 0 4 15,0 0 0-15,0 0 0 16,0 0-1-16,0 0-6 15,0 6-2-15,0 0-4 16,-6 4 13-16,0 3-2 0,1-4 4 16,1 9-2-16,-1 1 0 15,-2 6 3-15,-3 5-3 16,0 5 11-16,1 5-9 16,-1 2 16-16,4 1-17 15,0-2 1-15,0 1 2 16,0 0 3-16,-1 2 2 15,-1 1-6-15,-1 5-3 16,-4 1 3-16,-1-2 1 16,1-6-2-16,1 0 4 15,2-6-6-15,-2 3 0 16,0 2 1-16,-3-2 7 16,0 1-8-16,-1-4 0 15,1 1-2-15,-2-6 2 0,5-3 0 16,3-3 1-1,-1 4 0-15,1 0-1 0,0 2 5 16,0 0-3-16,2-2-2 16,2-4 6-16,4-4-6 15,-1-4-1-15,2-1 1 16,0-6 1-16,0 7 1 16,0-2-2-16,0 4 0 15,-3 3 0-15,-1 6 2 16,-2-2-2-16,0-1 8 15,3-6-8-15,1-6 1 16,2-5-2-16,0-3 2 0,0-4-1 16,0-1 1-16,0-1 2 15,0 0 1-15,0 0 3 16,0 0 10-16,0 0-2 16,0 0-12-16,2-3 3 15,1 1-4-15,-3 2-4 16,0 0 2-16,0 0-3 15,0 0-16-15,0 0-11 16,0 0 13-16,0 0 3 16,0 0 1-16,0 0 7 15,0 0 2-15,0 0 4 16,0 0-2-16,0 0 2 16,0 0 0-16,0 0-1 0,0 0 0 15,0 0-11 1,0 0 3-16,0 9 9 0,-6 1 8 15,-2 3-2-15,2-2 7 16,2-2-9-16,1-2-4 16,0-4 3-16,2 1-2 15,-1-2 3-15,-2 3-4 16,-7 3-3-16,-10 6 3 16,-4 2 0-16,-6 1 2 15,-2 5 0-15,0-2 1 16,5-2-6-16,6 1 3 15,6-9-2-15,6-2-75 16,-2-8-159-16</inkml:trace>
  <inkml:trace contextRef="#ctx0" brushRef="#br0" timeOffset="111207.5">22177 5717 163 0,'0'0'152'0,"0"0"-129"15,0 0-18-15,0 0-5 0,0 0 15 16,0 0 3-16,42 35 39 15,-13-24-48-15,2 5 5 16,10 2 4-16,9 0 6 16,11 5-20-16,15 0-4 15,15 4 0-15,14-1-7 16,6-1 13-16,1-1-6 16,-1-4 20-16,-14-3-20 15,-12-3 8-15,-15-5-18 16,-15-1 20-16,-13 0-23 15,-8-4 22-15,-4 2-9 16,-2-5 0-16,-1 1 11 0,-3-2-5 16,-6 1-6-16,-6 1 0 15,-6-1-2-15,-5 2 4 16,-1 1-4-16,3-2 2 16,2 0-16-16,4 1-28 15,1 0-6-15,2 1-36 16,-2-1-2-16,-2-3 20 15,-6 0-4-15</inkml:trace>
  <inkml:trace contextRef="#ctx0" brushRef="#br0" timeOffset="111819.9">22132 5885 104 0,'0'0'53'0,"0"0"-23"0,0 0 43 16,0 0 30-16,0 0-32 15,0 0-45-15,-53-26-4 16,53 26 2-16,0 0-10 15,0 0-14-15,0 0 0 16,0 0 1-16,0 0 0 16,0 0-1-16,0 0-6 15,13 0 6-15,14 0 30 16,15 0-18-16,10 0 16 16,19 0-19-16,16 0-2 15,19 6 20-15,13 0-15 0,7 4-12 16,1-3 1-1,-5 2-2-15,-10-2-11 0,-17 1-47 16,-20-2 44-16,-20 1 28 16,-19-1-13-16,-11 1 0 15,-7 0-22-15,2 0 12 16,-7-3 10-16,-1 0 0 16,-3 1-23-16,-6-3 8 15,-1 1-14-15,-2 0-31 16,0-2-91-16,-23-1-64 15</inkml:trace>
  <inkml:trace contextRef="#ctx0" brushRef="#br0" timeOffset="114480.07">23281 5911 5 0,'0'0'46'16,"0"0"-31"-16,0 0 24 16,0 0 13-16,0 0-10 15,0 0 3-15,72 0-1 16,-67 0-12-16,0 0-7 15,4 0-14-15,6 3-7 16,8 6 27-16,3 0-20 0,6 2-3 16,1-1 30-16,-2 0-28 15,-3-2 5-15,-1-1 0 16,-3-1-15 0,-4 1 12-16,-4-4-12 0,-4 0-1 15,0 0 0-15,-5 0 2 16,-1-1 7-16,-1 0-7 15,-1 1-2-15,-1-2 1 16,0 2-4-16,0-1 2 16,-2 3 2-16,2-1-6 15,-1 2-3-15,2 2-4 16,-2 0 8-16,0-2 0 16,1 0 5-16,-3 0 0 15,1-4 0-15,1 1 0 16,-1 0-1-16,-1 3 1 0,2-2 0 15,-2 5 0-15,0 1-12 16,0 6-8-16,0 4 13 16,-5 5 1-16,-7 4 6 15,-4 0 22-15,1 2-14 16,0 5 18-16,1 0-23 16,0 7 7-16,-2 5-7 15,-1 1 0-15,2 5 5 16,-2 3-7-16,1 3 0 15,-3-2-1-15,3-4-7 16,3 1 1-16,4-9 5 16,2-3 2-16,-2-1-1 0,-2-3 2 15,1-2-4-15,-2-1 9 16,0 0-7-16,3-4 2 16,-1-2-2-16,4-5 3 15,3-1-1-15,0-3 1 16,0 2-2-16,1-5 3 15,2-2-1-15,-1-1-1 16,1-1 2-16,0 1 0 16,0-4 3-16,0 2-4 15,0 0-1-15,0-3-2 16,0 0 2-16,0 2-2 16,0 0 1-16,0 4 0 15,0-2-1-15,0 1 0 0,0 1 0 16,0-4-1-16,0 3 3 15,0-1-2-15,-2 2 0 16,-3-2-2-16,-2 4 1 16,0-1 2-16,1-2 2 15,0-2-3-15,3-3 0 16,-1-4 9-16,2-1-6 16,-1 3-2-16,0 1 4 15,0-1-4-15,-2 2 13 16,4 2-1-16,-2-6-5 15,1 2-3-15,2-5 3 16,-1 1-4-16,1-1 0 0,0-3-1 16,0 3-1-16,0-2-2 15,0 2 2-15,-2 3-3 16,-1 2 1-16,1 2 0 16,-1-3 0-16,0 3 1 15,1-4-1-15,1 0 0 16,-1-1 3-16,2-2-1 15,0-2-2-15,0 2 0 16,-1 4 1-16,-1 2 0 16,-1 2-1-16,0 5 1 15,2 1-1-15,-1 3 0 16,1 2-1-16,1-6 1 16,0-3-2-16,0-9 0 0,0-3 2 15,0 1 2 1,0-2-2-16,-4 0-4 0,-3 0-6 15,-3-3 5-15,-5-9 5 16,-8 3-22-16,-2-5 13 16,0 2-3-16,-2-6-15 15,2 0 12-15,4 1 15 16,-5-2 4-16,0-1 3 16,-4 1-7-16,-5 3-1 15,-5 3-7-15,-9 1-6 16,-2 4-8-16,3 4 20 15,5 1 2-15,7 3 4 0,2 0 2 16,3 0-6 0,-1 0 2-16,-2 0-4 0,1 0-15 15,-3 0 4-15,-1 0-23 16,-5 0 23-16,-1 0 12 16,-6 0 1-16,-1-4 0 15,0-1 0-15,2 1 3 16,6 0-3-16,5 2 6 15,3-2 3-15,2 3-1 16,-1-1 0-16,0 1-6 16,-2 1 1-16,-1-2-2 15,2 2 1-15,-1 0-2 16,3 0 4-16,0 0 0 16,1 0 1-16,3 0-3 15,-1 0-2-15,6 0 7 0,0 0-7 16,2 0 2-16,0 0 0 15,-1 0-2-15,-4 2 1 16,-2 1 0-16,1 4-1 16,2-4 0-16,7 0 2 15,2-2 2-15,5-1 6 16,4 0-2-16,4 0 3 16,3 0 19-16,0-3 18 15,0-13-41-15,8 1-3 16,3-2-2-16,-2-1 11 15,0 1-4-15,0-2-2 16,0-2 2-16,2-3-9 0,3-1 7 16,1-6-4-16,6-8-2 15,3-7 2-15,3-6-3 16,1-7 2-16,0-3-1 16,-2-3-1-16,-5 1 0 15,-5 1 7-15,-4 1 2 16,-4 1 1-16,-5 3-10 15,0-3 1-15,1 0-1 16,0 1 2-16,1 2 0 16,-1 1-2-16,0 1 0 15,0 1 1-15,-1 5-1 16,3 10 0-16,-3 6 0 16,1 11 2-16,2 4-2 15,2 5 0-15,5-1-9 16,2 1 9-16,1-1-2 0,0 0 2 15,-2-3 4-15,-2-3 16 16,0 1-7-16,0-3-9 16,-1 1 1-16,0-2 9 15,-3 5-10-15,-2-1 1 16,-1 2 14-16,-4 2-13 16,1 2-4-16,-2 2-2 15,0 4 5-15,0 5-10 16,0 2 5-16,0 0-22 15,1 1-34-15,4 0-76 16,0 9-113-16,4 18 8 16</inkml:trace>
  <inkml:trace contextRef="#ctx0" brushRef="#br0" timeOffset="115091.51">22127 6668 80 0,'0'0'102'16,"0"0"-37"-16,-23 114 6 16,14-79-23-16,0-6 16 15,0-2-29-15,2-9-17 16,0-6-5-16,4-4-8 15,3-6 3-15,0-2 12 16,-2 0 16-16,2-7 22 0,0-16-8 16,0-8-50-16,0-8 2 15,15-6 0-15,4-3-1 16,8-6-1-16,3-3-12 16,1 4 3-16,4 3-9 15,-2 15-4-15,-2 13 16 16,-3 16-8-16,-4 6 3 15,-9 9 6-15,-9 17 5 16,-6 7-1-16,-5 2 1 16,-20-3 0-16,-6-2 12 15,1-2-1-15,3-3 7 16,6 0-2-16,3-4-3 16,2 1-3-16,2-2-10 0,4-1 2 15,4-1-4 1,3-4-63-16,3-1-22 0,0-5-66 15,5 2-28-15,9-2 7 16</inkml:trace>
  <inkml:trace contextRef="#ctx0" brushRef="#br0" timeOffset="115317.9">22342 6872 178 0,'0'0'149'0,"0"0"-37"16,0 0-29-16,0 0-13 15,20-81-11-15,-20 74-10 16,0 5-9-16,0 2 4 16,0 0-28-16,-3 11-16 0,-10 17 0 15,-4 9 3-15,5 0-2 16,4-4-2-16,8 0-10 16,0-8-55-16,17-7-33 15,15-7-39-15,8-8-52 16,6-3-109-16</inkml:trace>
  <inkml:trace contextRef="#ctx0" brushRef="#br0" timeOffset="115632.06">22706 6886 309 0,'0'0'177'16,"0"0"-78"-16,0 0-46 0,0 0-2 16,-87-18-4-1,63 23-19-15,3 11-19 0,3 4-3 16,6-5-6-16,5-1 8 15,4-5-8-15,3-5-4 16,0-4-10-16,13 0 14 16,14-15 6-16,9-11-6 15,3-9 0-15,-1-6-4 16,0-4 4-16,-5 1-2 16,-8 7 2-16,-10 13 0 15,-9 13 31-15,-6 9 21 16,0 2-43-16,0 9-9 15,-12 18-13-15,-6 8 13 16,0 2 2-16,3-2-2 0,6-4-37 16,3-4-29-1,0-11-60-15,0-15-276 0</inkml:trace>
  <inkml:trace contextRef="#ctx0" brushRef="#br0" timeOffset="116290.7">22094 5630 117 0,'0'0'137'16,"0"0"-26"-16,0 0-6 15,0 0-29-15,0 0 8 16,0 0-41-16,-8-80-16 16,8 46-12-16,-1-6-9 15,-5-7 2-15,-3-3-7 0,-8-1 8 16,-3 3-4-16,0 7-5 15,-1 10-2-15,1 10 0 16,1 4-4-16,3 10-21 16,1 5 1-16,-1 2-27 15,1 0-5-15,-3 2-16 16,4 5-26-16,7 0-32 16,4-7-21-16,3 0 52 15</inkml:trace>
  <inkml:trace contextRef="#ctx0" brushRef="#br0" timeOffset="116469.58">21892 5079 87 0,'0'0'72'0,"0"0"-3"16,0 0-22-1,0 0 50-15,0 0-86 0,-101 13 53 16,69 11-63-16,4-1 23 16,7-3-7-16,11-5-17 15,6-5-10-15,4 1-3 16,16 1 3-16,21 1 10 15,17-6-43-15,5-5-51 16,3-2-114-16</inkml:trace>
  <inkml:trace contextRef="#ctx0" brushRef="#br0" timeOffset="117130.3">21555 4387 82 0,'0'0'136'16,"0"0"-65"-16,0 0-33 15,0 0 7-15,0 0-7 0,-82 21 0 16,51 16-4 0,-2 6-33-16,3 6 22 15,3 0-23-15,6-5 8 16,7-6-7-16,6-8 2 0,5-11-6 15,3-6 6-15,0-6-3 16,7-5 8-16,19-2-6 16,10 0-2-16,10-7 4 15,3-11-1-15,-3-3-3 16,-7 0 3-16,-12 7-1 16,-15 4 11-16,-7 7 29 15,-5 3-12-15,0 0-27 16,0 0-3-16,-5 11 0 15,-9 9-11-15,0 4 12 16,3-3-2-16,8-4-41 0,3-1-2 16,0-3-12-16,12-5-70 15,6-2-64-15</inkml:trace>
  <inkml:trace contextRef="#ctx0" brushRef="#br0" timeOffset="117341.25">21651 4714 260 0,'0'0'95'15,"0"0"-67"-15,0 0-27 16,94-66 7-16,-61 57-8 0,-1 6-39 15,4 3-60-15,1 0-42 16</inkml:trace>
  <inkml:trace contextRef="#ctx0" brushRef="#br0" timeOffset="118024.26">22745 5304 257 0,'0'0'107'16,"0"0"-54"-16,0 0 26 16,101-113 24-16,-58 70-58 15,6-6 4-15,2-1-43 16,6-1 18-16,1 3 3 16,5 4-22-16,-2 2-3 15,-2 9-4-15,-5 5-9 16,-9 9 5-16,-7 6-21 15,-9 6 1-15,-7 4 0 16,-4 3-3-16,-7 0 17 0,-5 0 8 16,-6 0-16-16,0 0 19 15,0 0-30-15,0 0 31 16,0 0 10-16,-11 0 22 16,-4 0 31-16,0-2-40 15,5 0-11-15,5 0 16 16,5 2-27-16,0 0-1 15,0 0-5-15,0 0-9 16,0 9 14-16,0 5-4 16,0 1-19-16,0-1-21 15,0 0-25-15,-7-1-21 16,-8-4-87-16,-3-7-84 0</inkml:trace>
  <inkml:trace contextRef="#ctx0" brushRef="#br0" timeOffset="118579.93">23893 4634 193 0,'0'0'227'0,"0"0"-189"0,0 0-38 15,0 0 69-15,-30 82-16 16,9-54-6-16,3-2-35 16,0-4-6-16,5-7 4 15,4-8-10-15,6-4 1 16,2 0 7-16,1-3-8 15,0 0 14-15,0-4-2 16,16-17 0-16,8-10-12 16,10-4-1-16,3 1-3 15,5-2-6-15,0 6-15 0,-3 5 4 16,-9 8 0 0,-15 7 15-16,-9 7 6 15,-6 3 0-15,0 0-18 0,-15 0-18 16,-3 12 36-1,1 4 1-15,7-1-1 0,9 0-9 16,1 5 9-16,0-2 0 16,0 5 4-16,0 0 15 15,-2 2-4-15,-7 2 3 16,-3 0-6-16,-1-1-4 16,-1-3 1-16,2-3-9 15,3-3-7-15,5-3-40 16,2-4-27-16,2-6-77 15,6-4-107-15</inkml:trace>
  <inkml:trace contextRef="#ctx0" brushRef="#br0" timeOffset="118781.58">24329 4655 131 0,'0'0'92'16,"0"0"-23"-16,0 0-9 15,0 0-49-15,-88 76 26 16,62-33-3-16,8-3-27 16,10 0-1-16,8-8-4 15,4-5-4-15,15-8-2 16,5-8-18-16,1-5-42 16,-3-6-83-16</inkml:trace>
  <inkml:trace contextRef="#ctx0" brushRef="#br0" timeOffset="121644.98">21387 8286 561 0,'0'0'118'15,"0"0"-108"-15,85 1-10 16,-44 18 0-16,-5-1 0 16,-9 3 0-16,-11 2-8 0,-11-1 6 15,-5 2 0-15,-8 0-1 16,-24 3 3-16,-12-2 0 15,-6 2 0-15,2-2-3 16,12-2-3-16,16 2 4 16,16 5 2-16,4 6-1 15,14 4 1-15,9 0 0 16,-1-5-20-16,-6-7 16 16,-4-6 4-16,-8 0 3 15,-4-5 5-15,0 0-1 16,-13-1 8-16,-13-5 4 15,-3 0 9-15,0-5-14 16,8-3-5-16,8 0 2 0,7-3-9 16,6 0-2-16,0 0-30 15,0 0-34-15,8 0-54 16,12 0-173-16</inkml:trace>
  <inkml:trace contextRef="#ctx0" brushRef="#br0" timeOffset="122373.22">22176 8693 245 0,'0'0'83'0,"0"0"-74"0,0 0 0 16,0 0 29 0,-57-80 14-16,33 80-18 0,-7 4-10 15,-5 19 4-15,-1 4-5 16,5 4 0-16,12-3-17 15,9-4-5-15,11-5-1 16,0-10-10-16,22-8 5 16,11-1 5-16,8-5 8 15,3-20 0-15,1-8-7 16,-1-7 15-16,0 3-6 16,-8 5 3-16,-11 13 8 15,-10 8 41-15,-9 11 0 16,-6 2-28-16,0 22-28 15,0 7 41-15,0 2-27 16,0-4-20-16,0-7-11 0,0-10-123 16,0-12 66-16,0-8-126 15</inkml:trace>
  <inkml:trace contextRef="#ctx0" brushRef="#br0" timeOffset="123100.98">21612 6076 289 0,'0'0'82'16,"0"0"-65"-16,-36 92 25 15,8-32-6-15,1 11-7 16,1 7 4-16,0-3-16 16,0-5-7-16,4-8-9 15,-4-10-1-15,4 0 0 16,-2-6-18-16,3-3-42 15,0 0-15-15,2-7-33 16,4-10-65-16,3-8 51 0</inkml:trace>
  <inkml:trace contextRef="#ctx0" brushRef="#br0" timeOffset="123325.4">21249 6904 95 0,'0'0'173'0,"0"0"-115"15,0 0-56-15,0 0 90 16,-30 113-49-16,26-73-14 15,4-5-20-15,0-5 1 16,0-11-9-16,1-4 1 16,4-7-1-16,-2-7 0 15,0-1 1-15,7 0 6 16,5-11 24-16,11-17-13 0,5-10-1 16,0 0 16-16,-2 1-14 15,-11 12-19-15,-5 19-1 16,-9 6-50-16,-2 25-182 15</inkml:trace>
  <inkml:trace contextRef="#ctx0" brushRef="#br0" timeOffset="123978.87">21516 8002 365 0,'0'0'234'0,"0"0"-234"15,0 0-25-15,83-1 12 16,-19 15 12-16,10 3 1 16,14 2 1-16,9 1 4 15,8-1-5-15,-1-5-11 16,-6 2 3-16,-5-7-14 16,-5 0 22-16,-7-4 1 15,-8-2-1-15,-14-2 2 16,-14-1-6-16,-18 0 8 15,-19 0 8-15,-8-5 41 16,-20-11-31-16,-20-6-22 0,-1 10 0 16,9 2 3-16,14 5 27 15,12 5-9-15,6 0-21 16,0 0-3-16,0 17 3 16,9 3 12-16,3 2-1 15,-5-4-8-15,-1-5-3 16,-4-6 0-16,1-1-4 15,4-2 3-15,5 0-26 16,9-4-67-16,0 0-254 16</inkml:trace>
  <inkml:trace contextRef="#ctx0" brushRef="#br0" timeOffset="125171.2">23569 7748 357 0,'0'0'99'16,"0"0"-85"-16,0 0-4 15,88-28 32-15,-36 21-10 16,8-2-16-16,4 1-10 16,4-2-1-16,-4-4 1 15,-6-2 17-15,-5-4-20 16,-8 1 4-16,-7-3-4 15,-8 2 6-15,-8-2-9 0,-9 2-2 16,-7 4 1 0,-6-4 1-16,0 3 0 0,-4-2 3 15,-17 4-1-15,-6 1 0 16,-3 4 6-16,2 5-1 16,4 2 5-16,10 3-1 15,10 0-8-15,4 0-3 16,0 14-3-16,12 4 3 15,16 0 5-15,5 2 2 16,-3 2-3-16,-8-3-4 16,-11 1 0-16,-8-2 0 15,-3-1 0-15,-8 0 0 16,-21 5 3-16,-12 3-3 16,-8 5-19-16,0 2-68 0,3-2-185 15</inkml:trace>
  <inkml:trace contextRef="#ctx0" brushRef="#br0" timeOffset="129456.26">11829 8392 238 0,'0'0'157'16,"0"0"-94"-16,0 0-40 15,0 0-11-15,0 0 14 16,0 0 31-16,0 0-30 16,54 8 29-16,49-18 0 15,25-3-41-15,15 1-4 16,6 0-8-16,-2 4-6 16,-18 2 3-16,-33 5-5 15,-35 1-15-15,-37 0 8 16,-34 18-43-16,-68 14 29 15,-53 7 23-15,-60 9-52 0,-30-3-23 16,-22 0 39-16,-12-3 39 16,2 0 4-16,15 1 86 15,28-3 10-15,47 0-62 16,53-10-26-16,60-10-8 16,52-11-4-16,86-9 0 15,64-12 1-15,61-18-1 16,36-9-26-16,5-1-116 15,-29-3-214-15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5:36:52.397"/>
    </inkml:context>
    <inkml:brush xml:id="br0">
      <inkml:brushProperty name="width" value="0.05292" units="cm"/>
      <inkml:brushProperty name="height" value="0.05292" units="cm"/>
      <inkml:brushProperty name="color" value="#FF0000"/>
    </inkml:brush>
  </inkml:definitions>
  <inkml:trace contextRef="#ctx0" brushRef="#br0">28290 9710 331 0,'0'0'101'16,"0"0"-96"-16,0 0-1 0,0 0-3 16,0 0-1-16,0 0 20 15,0-10-14-15,7 10-2 16,11 0-8-16,19 0 5 15,24 11-1-15,35 4 3 16,37 9 3-16,31 4-3 16,18 1 4-16,-4 0-7 15,-23-2-1-15,-30-3-1 16,-34-8 2-16,-34-5 0 16,-26-7 0-16,-20-2 0 15,-11-2 0-15,0 0-10 16,-3-3 9-16,-14-7-59 15,-7 4 30-15,-4 5-29 16,-2 1-104-16</inkml:trace>
  <inkml:trace contextRef="#ctx0" brushRef="#br0" timeOffset="405.68">28438 10351 308 0,'0'0'102'0,"0"0"-89"16,0 0-12-16,0 0 1 16,111 9 5-16,-37 2 15 15,12 5-7-15,7 2-15 16,2 3 3-16,-1-1-4 15,0-1 2-15,-1-1-1 16,3 0 2-16,0 5-2 0,-5-1-22 16,-12 4-39-1,-22-5-146-15</inkml:trace>
  <inkml:trace contextRef="#ctx0" brushRef="#br0" timeOffset="793.53">28319 11198 394 0,'0'0'151'0,"0"0"-101"15,0 0-50-15,0 0-27 16,0 0 14-16,80 0 13 16,-10 3 12-16,15 11-12 15,12 1 8-15,7 3-9 16,2-4 1-16,3-3 0 15,-3 1 0-15,-7-4 0 16,-11 2-20-16,-13-2 7 16,-12 0-26-16,-13 2-24 0,-10 2-50 15,-19-2 23-15,-18-2-78 16</inkml:trace>
  <inkml:trace contextRef="#ctx0" brushRef="#br0" timeOffset="1174.5">28354 12210 296 0,'0'0'76'16,"0"0"-71"-16,0 0-3 16,0 0 16-16,117 0 59 15,-61 4-39-15,8 8-22 16,8 2-16-16,5 4 1 15,4-1-4-15,-3-3 2 16,2-1 1-16,-8-3-12 0,-2-2-6 16,-9 2-25-16,-7-3-3 15,-5 2 42-15,-10-2-74 16,-11-1-55-16</inkml:trace>
  <inkml:trace contextRef="#ctx0" brushRef="#br0" timeOffset="1528.75">28048 13534 257 0,'0'0'178'0,"0"0"-166"16,0 0-7-16,0 0 19 16,0 0-2-16,0 0 47 15,133 0-56-15,-53 1-11 16,16 14 1-16,7 4-3 15,4 1-8-15,-5 2 5 0,-5-3-20 16,-8 2-30 0,-8 0-28-16,-13-2-36 0,-14 3-16 15</inkml:trace>
  <inkml:trace contextRef="#ctx0" brushRef="#br0" timeOffset="1894.95">27982 14327 332 0,'0'0'24'16,"0"0"-20"-16,0 0-4 15,105 9 0-15,-41-3 70 16,8 5-27-16,4 4-30 16,-2-2 13-16,-2 0-26 15,-4 3 0-15,3 1 2 16,6 6-2-16,7 0-5 15,2 1-1-15,-2 0 3 16,-8-1-61-16,-8-2-27 0,-12 0-60 16,-12-2-43-16</inkml:trace>
  <inkml:trace contextRef="#ctx0" brushRef="#br0" timeOffset="2241.96">27939 15395 410 0,'0'0'26'0,"0"0"-21"16,109-3-4-16,-54 0 57 16,11 1-13-16,9 2-36 15,8 0-9-15,5 4 0 16,-1 6 7-16,-5 2-7 16,-8 0-8-16,-10-3 6 15,-7 2-9-15,-5-1 10 16,-3 3-9-16,-5 0-64 15,-5-1-70-15,-8-5-143 16</inkml:trace>
  <inkml:trace contextRef="#ctx0" brushRef="#br0" timeOffset="2578.92">27611 16205 320 0,'0'0'139'0,"0"0"-66"16,84 0-56-16,-26 0-17 15,4 0 2-15,4 0 29 16,5 0-31-16,7 6 3 16,7 8-9-16,6 2 17 15,0 4-21-15,-3 2 10 16,-4 1-10-16,-4 0 9 16,-6 0-46-16,-8 4-97 15,-15-7-116-15</inkml:trace>
  <inkml:trace contextRef="#ctx0" brushRef="#br0" timeOffset="2941.16">27356 17117 441 0,'0'0'117'0,"0"0"-79"15,0 0-38-15,107 16-26 0,-44-6 26 16,6 2 18-16,1 1-5 15,9 2-4-15,4 4-2 16,1 7 5-16,-1-6-7 16,-6 1-5-16,-8-3 0 15,-6-8-23-15,-6-2-13 16,-8-2-50-16,-13-6-20 16,-14 0-74-16</inkml:trace>
  <inkml:trace contextRef="#ctx0" brushRef="#br0" timeOffset="3433.32">27140 17994 453 0,'0'0'113'16,"0"0"-84"-16,0 0-29 16,85 0-9-16,-36 0 9 15,8 0 16-15,8 14 12 16,7 4-26-16,4 4 5 15,9 6-7-15,7 2 3 16,2 1 14-16,-4-3-16 0,-14-3 4 16,-19-7-5-16,-19-9-6 15,-15-4-15-15,-8-5-34 16,-8 0-60-16,-7-6-116 16</inkml:trace>
  <inkml:trace contextRef="#ctx0" brushRef="#br0" timeOffset="8227.87">28236 9240 145 0,'0'0'113'0,"0"0"-91"15,0 0 17-15,0 0-7 16,0 0 5-16,0 0 10 16,0 0-20-16,2-23-22 15,-2 23-5-15,0-2-17 16,-5-2-39-16,-16-1 8 16,-9-4 3-16,-7-2-8 15,-5-1 53-15,-4 0 7 16,0 2 0-16,-5 0-3 15,-1 2-4-15,2 3 7 0,6 4-5 16,5 1 2 0,6 0-2-16,3 19-2 0,0 19 0 15,-2 15 15-15,-4 16-5 16,-4 12 22-16,-1 10-5 16,1 8-11-16,2 6-14 15,2 2 6-15,3 3-8 16,3-3 0-16,2 8 5 15,-2 7-5-15,-3 5 2 16,-3 5-2-16,-4 2 6 16,-8 0-1-16,0 3-4 15,-2 1 3-15,-3-4 3 16,5 0-7-16,4 1 5 0,4 1-3 16,4-6 2-16,1-2-1 15,2-7-3-15,1-7-1 16,-5-5 1-16,-5-6 0 15,-5 0 0-15,-6-4 1 16,-7 7 5-16,-3 5-5 16,-1 4 2-16,1 1-2 15,5-1 5-15,5-2 1 16,6-1 0-16,4-2 3 16,7-4-10-16,4-7 6 15,2-5-6-15,0-3 0 16,0-6 9-16,0-3-9 0,3-3 2 15,1-4-4 1,1 3 4-16,0 1-4 0,-3 0 2 16,3 2 0-16,-1-4 8 15,7 0-8-15,-4 2 7 16,3 3-1-16,1-1-5 16,0-4-1-16,1-2 0 15,2-4 1-15,-2-1 5 16,1 5-6-16,-3 12 0 15,-1 2-1-15,-2 3 1 16,1-5 0-16,0-12 0 16,2-1 3-16,1-4-4 15,4-3 1-15,6-3 0 0,5-2 1 16,4-4 2 0,0 4-3-16,0 6 1 0,3 2 0 15,0 2 3-15,-3-1-3 16,1-4-1-16,-1 0 14 15,0 4-12-15,0-2 1 16,3 0-3-16,0 1 0 16,1-2 4-16,-2 5-1 15,-1-3 7-15,-1 0-4 16,2-2-3-16,4-12-3 16,6-7 0-16,6-8 3 15,4-8 10-15,1 0 0 16,3-2-9-16,4 1 8 15,3 0-9-15,3-2-3 0,2-4 4 16,1-2-2-16,2-8 8 16,0-1-10-16,-2-1 0 15,-3 0 3-15,-3 6-1 16,-5-5 8-16,-1 8-10 16,1 2 3-16,5 2-3 15,3 4 0-15,8 3 0 16,3 3-2-16,5 4 5 15,-1 9-4-15,4 4 1 16,0-3 0-16,5 0 0 16,4-8 0-16,6-9-4 15,6 2 2-15,4-7 0 16,-2-2 2-16,2 4 0 0,0 0 4 16,2 3-6-16,-4-1 2 15,-1-3 0-15,1 3-2 16,4 2 8-16,9 2-8 15,5 0 2-15,1-2-7 16,1 3 2-16,-4 0-16 16,-9 0 12-16,-13-1 6 15,-14-4-1-15,-9-1 4 16,-7-3 1-16,5-5 0 16,7 2 19-16,6-5-5 15,5-3-5-15,1 2-10 16,-5-2 0-16,-1-6 0 0,-2 2 0 15,2-7-4-15,0 0 1 16,0-7 3-16,5 0 0 16,0-11 0-16,4-13-2 15,6-6-10-15,5-2 5 16,-2-4 0-16,1 6 7 16,0 0 2-16,-1 0 10 15,5 0 16-15,1-7-15 16,-4-4-7-16,-1-6-6 15,1-12 0-15,2-14-7 16,2-10 0-16,-1-7 7 16,-1-2-2-16,-6-7 1 15,-5 4 1-15,-3 4 0 16,-6 8 1-16,-7 9-1 16,-3 1 0-16,-4 1 0 0,3 0 11 15,-1 5-5-15,3-3 18 16,2 4-5-16,2-7-16 15,2-8 0-15,1-6-3 16,7-11-3-16,10-22-1 16,8-8-1-16,6-3 5 15,0 0 0-15,-5 6 2 16,2 7 0-16,-3 2-2 16,0 2 0-16,-4 0-9 15,-10-2 22-15,-3-6-14 16,-3-4 1-16,-2-3-12 15,-3 4 11-15,-1 6-4 0,-1 7 5 16,-1 5-2-16,-2 2-2 16,-5-6-14-16,-3-2 17 15,-5 0-2-15,1 1 0 16,1 0 1-16,-4 9-2 16,-5 1 2-16,-7 9 4 15,-6 13-1-15,-6 9-1 16,1 10 2-16,1 3-4 15,0 1 2-15,-1-1 0 16,1-7-1-16,-1-1 5 16,-1-5-5-16,-4-5 1 15,-4-4-5-15,-5-6 5 16,-3-10-9-16,0-6-3 0,-9 0 10 16,-5 6 1-1,-1 8 1-15,5 10 0 0,2 8 5 16,-2 7-12-16,1 6 5 15,-2 0 2-15,-2 2-4 16,3-3 4-16,-2-5 0 16,0 0-1-16,-6-7 1 15,-2-1 0-15,-6-2-9 16,-9-3-22-16,-4 1 23 16,-2-6-15-16,-3 0 18 15,0 2 2-15,0 4-3 16,-3 4-4-16,0 0 9 0,0-3 1 15,-4-3 0-15,-10-1-17 16,-15 1 15-16,-14-5 1 16,-10-2-5-16,-9 1-5 15,2 4 10-15,7 1-1 16,10 7-4-16,19 7 7 16,11-2-1-16,9 2 1 15,4 6 1-15,-1 3-4 16,-6 9 1-16,-5 2 1 15,-9 0 0-15,-8 1 0 16,-13-7 0-16,-14 2 3 16,-6 1 0-16,-4 8-3 15,6 5 0-15,12 9 2 0,10 2-7 16,11 4 5-16,11 0-18 16,10 2 12-16,4 1-4 15,4 0 1-15,-1-1 8 16,-4-3-2-16,-1 0-3 15,-3-1 12-15,-4 2-6 16,-2-6 0-16,-5 0 0 16,-7-5-1-16,-7-2 1 15,0-2-3-15,-3-4 3 16,3 5 0-16,3 0 2 16,5 2-13-16,7 1 11 15,6 3 0-15,6 2 0 16,3 2-3-16,7 2 2 15,2 5 1-15,4 5 3 0,-1 7-3 16,4 4 4-16,2 0-4 16,-1 0 0-16,6 0 0 15,4 3-2-15,8 3 2 16,5 0 0-16,1 0 0 16,-1 4-10-16,0 1-4 15,0 3-2-15,3 4-39 16,5 3-52-16,1-2-75 15</inkml:trace>
  <inkml:trace contextRef="#ctx0" brushRef="#br0" timeOffset="13699.52">29636 13308 36 0,'0'0'0'16,"0"0"-5"-16,0 0 5 15,-94-61 0-15,49 28 6 16,-9-3 11-16,-6-3 13 16,1-2 22-16,-4 4-7 0,-9 0-35 15,-11 0-1-15,-13 3-6 16,-7-3-5-16,-5 3 2 16,0 2 0-16,7 6 10 15,5 5 24-15,2 11 8 16,-1 10-28-16,-7 0-9 15,-2 10-5-15,2 16 0 16,8 9 1-16,9 1-1 16,9 7 0-16,12 1 2 15,10 9-3-15,12 5 5 16,10 6-4-16,11 7 0 16,13 3 1-16,8-1 5 15,11 6 3-15,26-3-7 0,17 3 8 16,18-2-10-16,22 4 0 15,19-2 6-15,23-3-5 16,22-2 11-16,9-9-2 16,13-16-10-16,5-17 7 15,0-17-6-15,-6-15 0 16,-13-3 6-16,-18-23-4 16,-24-16 11-16,-24-13-3 15,-20-13-10-15,-19-14 19 16,-17-4 5-16,-15-7 15 15,-14-3 20-15,-15-11-20 16,-4-6-19-16,-30-5-6 0,-19-4-15 16,-26 5-5-16,-28 4-29 15,-33 13 7-15,-33 12 4 16,-26 17-11-16,-22 24-26 16,-19 14-26-16,-9 11-130 15</inkml:trace>
  <inkml:trace contextRef="#ctx0" brushRef="#br0" timeOffset="27099.85">30759 13544 16 0,'0'0'57'0,"0"0"-29"0,0 0-19 15,0 0-8 1,0 0 26-16,85-30 26 16,-70 28-7-16,-1 2-23 0,-3 0-20 15,-2 0-2-15,-4 0 5 16,-5 0-5-16,0 0 2 15,0 3 2-15,0 11 20 16,-6 3 4-16,-9 3-2 16,-5 1 4-16,1 0-18 15,3 1-8-15,2 3 13 16,5-4-18-16,2 3 0 16,7 0 2-16,0-4 3 15,0-1-10-15,13-4 3 16,14-5-63-16,7-8-83 15</inkml:trace>
  <inkml:trace contextRef="#ctx0" brushRef="#br0" timeOffset="27444.83">31136 13637 128 0,'0'0'7'16,"0"0"7"-16,0 0 23 16,0 0-12-16,-89 96 3 15,77-74 0-15,6-1-26 0,3-2-1 16,3-8 9-16,0-2 8 16,9-5 11-16,6-4 15 15,7 0-18-15,2-1-4 16,-1-14-15-16,-1-3 8 15,-3-3 24-15,-4 0-23 16,-2-3 14-16,-5-2-12 16,-6 4-17-16,-2-2 3 15,0 5-4-15,0 4-22 16,-13 5-11-16,-3 8-52 16,-3 2-62-16,-1 0-109 15</inkml:trace>
  <inkml:trace contextRef="#ctx0" brushRef="#br0" timeOffset="28208.63">31405 13600 49 0,'0'0'23'15,"0"0"-20"-15,0 0 2 16,0 0 72-16,0 0-23 16,-32 91-16-16,19-58-29 15,1-4-3-15,2-4-3 16,1-1-2-16,3-1 1 16,0-5-2-16,3-2-2 15,3-1-53-15,0-3-77 16</inkml:trace>
  <inkml:trace contextRef="#ctx0" brushRef="#br0" timeOffset="28644.72">31740 13584 186 0,'0'0'87'0,"0"0"-26"16,0 0-35-16,0 0-15 16,0 0-6-16,-89 30 19 0,62-4-20 15,5-2 2-15,7-2-6 16,5-4 0-16,5-3 0 16,5-4 5-16,0-6-5 15,0 1-20-15,5-3 10 16,14-1 10-16,5 0 2 15,2 2-2-15,0 3-10 16,-4 5 7-16,-5 5-9 16,-10 8 2-16,-7 5 10 15,0 1 8-15,-6-2 19 16,-12-3 3-16,-2-8-5 16,2-4 9-16,-2-5-2 15,2-4 1-15,0 0 1 0,-2-3-21 16,2 0-1-1,1-2-12-15,5 0-3 0,3 0-31 16,4 0-44-16,3-4-18 16,2-8-104-16</inkml:trace>
  <inkml:trace contextRef="#ctx0" brushRef="#br0" timeOffset="29724.79">32295 13621 87 0,'0'0'5'0,"0"0"10"16,0 0-11-16,0 0 8 16,-36 80 0-16,22-61-9 15,0 0-2-15,0-5-1 16,3-1-38-16,1-4-31 0</inkml:trace>
  <inkml:trace contextRef="#ctx0" brushRef="#br0" timeOffset="29994.96">32269 13601 30 0,'0'0'63'0,"0"0"-13"16,0 0-36-16,0 0 9 15,0 0 13-15,71 85-13 16,-61-51-11-16,-6 1 1 16,-4-2 0-16,0-3-7 0,-3-3 11 15,-12-7-15 1,-9-5 36-16,-7-4 18 0,-8-4-15 16,-3-4-16-16,-1-2-15 15,9-1-7-15,-1 0 2 16,5 3-5-16,8 3-33 15,2-2-46-15,10 0-90 16</inkml:trace>
  <inkml:trace contextRef="#ctx0" brushRef="#br0" timeOffset="30670.96">32819 13635 216 0,'0'0'34'15,"-64"-135"-13"-15,16 53-9 0,-10-9 19 16,-17-1 44-16,-17 3-55 16,-21 4-16-16,-25 4 3 15,-25 9-6-15,-24 8 0 16,-22 9-1-16,-6 12 0 15,5 11-1-15,5 12 1 16,13 10-4-16,13 10 0 16,15 0 4-16,18 20 0 15,22 17 0-15,17 12-7 16,16 15 3-16,13 9 0 16,5 7 4-16,9 11 0 15,11 5 4-15,16-2 4 16,24-2-8-16,13-6 3 15,46-4 4-15,36 4 1 0,46 4-3 16,50 1 12-16,38-3-5 16,30 1 9-16,8-10-3 15,-11-10-17-15,-15-14 2 16,-25-24-3-16,-19-18 0 16,-20-13-4-16,-22-24 6 15,-17-21-2-15,-16-11 3 16,-17-8-2-16,-15-2 4 15,-13 0-5-15,-15-5 0 16,-13-7-6-16,-17-5-7 16,-15-5-4-16,-4 4-58 0,-19 5 7 15,-17 10 9 1,-9 19-92-16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6:07:18.132"/>
    </inkml:context>
    <inkml:brush xml:id="br0">
      <inkml:brushProperty name="width" value="0.05292" units="cm"/>
      <inkml:brushProperty name="height" value="0.05292" units="cm"/>
      <inkml:brushProperty name="color" value="#FF0000"/>
    </inkml:brush>
  </inkml:definitions>
  <inkml:trace contextRef="#ctx0" brushRef="#br0">5972 5332 184 0,'0'0'16'15,"-103"-46"-9"-15,46 17-4 16,-6-3 9-16,-2 2 34 0,-8 3 10 16,1 11-8-16,0 12-25 15,-5 4-12-15,-5 22 3 16,-12 21-4-16,-12 10 2 16,-4 12-11-16,-8 3 2 15,10 9 4-15,14 11-7 16,14 16 0-16,26 19 21 15,14 14-2-15,23 11 9 16,14 4-14-16,5-2-8 16,29-13-3-16,20-12-3 15,15-20-2-15,13-11 1 16,13-13-11-16,7-15 2 16,6-17-24-16,0-27 23 0,2-22-21 15,-2-33-20-15,-2-40 52 16,1-25 17-16,1-21-3 15,-7-21 15-15,-8-11-24 16,-13-14 6-16,-14-9-9 16,-15-2 5-16,-20-6-3 15,-22 6-3-15,-12 8 48 16,-45 18-27-16,-31 32-20 16,-34 32-4-16,-30 37-3 15,-20 42-29-15,-7 15-11 16,12 47-19-16,23 24-58 15,25 8-86-15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5:23:32.144"/>
    </inkml:context>
    <inkml:brush xml:id="br0">
      <inkml:brushProperty name="width" value="0.05292" units="cm"/>
      <inkml:brushProperty name="height" value="0.05292" units="cm"/>
      <inkml:brushProperty name="color" value="#FF0000"/>
    </inkml:brush>
  </inkml:definitions>
  <inkml:trace contextRef="#ctx0" brushRef="#br0">3215 6733 31 0,'0'0'23'0,"0"0"-11"15,0 0 31 1,0 0 21-16,0 0-20 0,0 0 45 15,0 0-23-15,0 0-11 16,91-4 11-16,-72 4-54 16,5 0-5-16,4 0-7 15,8 5 0-15,6 1 0 16,12-1 1-16,4-1-1 16,1 0 0-16,4-3 1 15,0 5 1-15,-2 1-2 16,3 2 2-16,0 1-4 15,-1 1 5-15,3 2-3 16,1 0 0-16,6-1 2 16,6 1-5-16,9-2 3 0,9 0 0 15,3 1 0-15,-2-3 1 16,1 4-2-16,1 0 1 16,0-1 0-16,1 3 3 15,4-2-3-15,2-2 0 16,-1 2 1-16,10-4 1 15,-1 2-2-15,2-2 0 16,-1 2 1-16,-1-1-1 16,-3 3 0-16,3 1 0 15,-2-1-5-15,3 0 10 16,-2-1-6-16,-1-1 1 16,3-1 0-16,-2 0-2 15,-1 2 2-15,1-2 0 16,-5 0 0-16,1-1 0 15,-1 1 0-15,0-4 0 0,-3 0 2 16,-3-1-7-16,-3-4 0 16,-2 2-3-16,1-1 7 15,-1-2-4-15,-1 1 5 16,-5-1-2-16,-1 0 6 16,0 0-6-16,0 0 2 15,0 0 0-15,0 0-2 16,-2-3 0-16,0-4 2 15,-2-1 0-15,-4 1 7 16,-5 0-4-16,-1 2-3 16,-2-1 0-16,-2 6-1 15,-4-2 1-15,-1 2-2 0,0 0 2 16,3 0 0-16,2 0 2 16,2 0 0-16,-1 0-2 15,-2 0 0-15,1 0 4 16,-1-1-4-16,1-4 0 15,4 3 0-15,-2-4 0 16,1 2 0-16,2 1 0 16,7-4-3-16,0 2 4 15,1 3-1-15,-4 0 0 16,3 2-1-16,2 0-5 16,4 0 9-16,6 0-3 15,3 0 0-15,3 0 2 16,7-4-4-16,-4 1 2 0,-3 0 0 15,0 0-2-15,-7 3 5 16,-7 0-3-16,-4 0 0 16,-5 0 6-16,-2 0-6 15,1 0 0-15,-4 0 1 16,-2 0-6-16,-3 0 5 16,-7 0 0-16,-2 0 0 15,-5 0 5-15,-5 0-7 16,-3 0 2-16,-9 0 0 15,-3 0-3-15,-5-1 4 16,0-3-1-16,-2 1 0 16,-2-1 4-16,-5 1-4 0,-9 0 0 15,-2 2 0-15,-7-1 9 16,1 1 4-16,-1 0-3 16,1 0-10-16,1-1 3 15,-2 0-6-15,2 2 0 16,0 0-7-16,0 0 3 15,-6 0-44-15,-8 0-117 16</inkml:trace>
  <inkml:trace contextRef="#ctx0" brushRef="#br0" timeOffset="4468.1">3261 6856 12 0,'0'0'75'16,"0"0"-18"-16,0 0 0 15,0 0 2-15,0 0 8 16,0 0-16-16,-58 14 1 16,67-14-14-16,22 0-30 15,17 0 5-15,13 0 13 0,12 0-5 16,12 0-19-16,6 0 2 16,6 0 3-16,2 0-1 15,5-2-5-15,2-4-1 16,10 0 0-16,7-8 0 15,-1 1-1-15,2 1 1 16,-2 1 3-16,-13 4-3 16,-13 1-2-16,-13 4-3 15,-17 2 9-15,-14 0-6 16,-13 0 2-16,-2 0 0 16,-1-1 2-16,-5-3 4 15,-1 1-6-15,0-3 0 16,-6 3 2-16,3 1-3 0,-5-2 1 15,0 3 0-15,-2-3 3 16,5 0-3-16,2-2 0 16,10-4 0-16,6 1 3 15,4 0-3-15,5-2 0 16,0 3 2-16,-1 0-6 16,-2 3 4-16,-7 2 0 15,-6 1-3-15,2 2 5 16,-5 0-2-16,0 0 5 15,6 0-3-15,3 0 14 16,10-5-14-16,5-1 5 16,-2-1-4-16,0-2 3 0,0 2-6 15,-1-1 0 1,-5 0 0-16,-4 4 2 0,-3 2 0 16,-5 2-2-16,-7 0 0 15,-3 0 0-15,7 0-3 16,0 0 3-16,8 2 0 15,6 2 1-15,4-2 0 16,3-1-1-16,2 3 0 16,-2-3 1-16,-5 2-2 15,0 2 1-15,-3 0 0 16,-1-3-2-16,-1 3 4 16,1-1-2-16,-1-3 0 15,-1 2 1-15,-5 0-1 16,0 0 0-16,-3 1 0 15,-1 0 3-15,1-2-3 0,0-1 0 16,1-1 0-16,2 0 2 16,3 0-4-16,0 0 2 15,2 0 0-15,0 0 1 16,1 0-1-16,-1 3 0 16,4 3 0-16,0 1 0 15,7 3 6-15,6-2-6 16,8 2 2-16,8 2-3 15,4 4 3-15,2 4-1 16,7 0-1-16,4 0-1 16,4 2-1-16,2-4 2 15,3 2 0-15,-1-1-4 0,-1-4 10 16,-2 2-8-16,3 0 3 16,-3-3-1-16,1 0 0 15,0 0 0-15,0 0 1 16,-3 3-1-16,0-5 0 15,1 3 0-15,1-2-2 16,-1-3 4-16,2 1-1 16,-7 0-1-16,-5 0 0 15,-8-2-2-15,-1 1 2 16,1-2 0-16,0-1 0 16,-5 2 2-16,-4-2-2 15,-4 1 0-15,-7-2 0 16,0 1-2-16,-5-2 5 15,-4-4-3-15,-1-1 0 0,1 0 2 16,0 0-5-16,-2 0 3 16,-1-3 0-16,-2-6 0 15,-6 4 3-15,-4-3-5 16,-4 3 2-16,-6 0 0 16,-2-1 0-16,-5-1 0 15,-2 0 0-15,2-2 0 16,1 1 2-16,8-2-2 15,2 3 0-15,0-2 2 16,0 4-4-16,-2-2 2 16,-1 3 0-16,4-1-4 15,2-2 4-15,3 2 0 0,5-4 0 16,3 0-16-16,-1 1 15 16,2 2-3-16,1-1-2 15,0 2 6-15,1-2-13 16,0 2 6-16,-3-2 4 15,-3 5-3-15,-3-2 4 16,-5 1 2-16,-2-1 0 16,2 1-2-16,0 0 4 15,1-1-2-15,0-2 0 16,-2 1 3-16,-1-3-3 16,0 2 0-16,5 2 0 15,4 0-2-15,2 1 2 16,1 3 0-16,2 0 0 15,-3 0 0-15,1 0 2 0,0 0-2 16,3 0 2-16,7 8-9 16,8 1 14-16,7 2-8 15,3 4 1-15,-4-3 0 16,-4 3 5-16,-11-3-4 16,-7 0-1-16,-7-2 0 15,-5-4 4-15,-3-2-4 16,-4-2 0-16,-7 1 2 15,-9-3 3-15,-4 0-5 16,-6 0 2-16,0 1 20 0,0-1-17 16,0 2-5-1,0 1-2-15,0 1-2 0,-6 4 2 16,-3 5 2-16,0-1 0 16,-2 5-1-16,0 3 3 15,0 3-2-15,-3 2 0 16,0 3 0-16,-2-1 1 15,1 5-1-15,-2 9 0 16,1 5 1-16,-3 8 3 16,0 3-3-16,-3 0 4 15,-2 5-4-15,1-2 3 16,1-1 9-16,3-2 5 16,-2-6-9-16,2-2-8 15,-2-5-1-15,-1-6 0 16,1-7 5-16,-2-4-4 0,0-6 0 15,-4-5-1-15,-8-5 11 16,-10-3-9-16,-8-5-1 16,-10-3 0-16,-7 0 3 15,-15 0-6-15,-11-3 4 16,-14-6-2-16,-8 2 0 16,-1 0 3-16,4 0-3 15,6-2 0-15,5-2 0 16,-2 2 5-16,1-2-5 15,1-1 0-15,0 3-3 16,2 0 2-16,0 1 1 16,-6-2 0-16,-7 0 1 0,0-1-2 15,-5-1 1-15,0 1 0 16,-7 2-1-16,-7 1-1 16,-7 4 2-16,-9 1 0 15,-1 0-3-15,5 2 1 16,7 1 1-16,8 0 1 15,14 0 0-15,4 0 1 16,1 0-1-16,2 7 0 16,-2-1 1-16,-4 3-8 15,0-2 7-15,2 2 0 16,0 1-1-16,8-3 4 16,5 3-3-16,7-4 0 15,7 1 2-15,1-2-2 0,-7 1 0 16,-12-1 0-1,-11 0 0-15,-16 1 0 0,-10-3-2 16,-7 3 2-16,-6 2 0 16,1 2-3-16,14-3 4 15,7-1-1-15,15-2 0 16,15-1 3-16,12 2-6 16,6 1 3-16,9-1 0 15,0-2 0-15,1 2 2 16,1 1-2-16,4 1 0 15,1 3 2-15,0 2-4 16,4 1 2-16,1 1 0 16,3-2-3-16,8-1 3 15,4-3 0-15,9 1 0 0,5-4 5 16,5 1-6-16,5-2 1 16,-3 0 0-16,-2 5-5 15,-12 2 5-15,-7 2-2 16,-9 1-4-16,-8-1-9 15,-1-3 13-15,0-2 0 16,4-5 0-16,8-3 0 16,6 0 2-16,7 0 0 15,3-4 0-15,1-3-7 16,2-2 7-16,3 1-10 16,-3-5 1-16,0-2 1 15,-8 0-11-15,-9-3-2 16,-17-4-14-16,-15 3-4 15,-12 4 27-15,-3 3 12 0,5 11 0 16,10 1 19-16,10 0-11 16,9-4-3-16,10-2-1 15,10-1-3-15,13-3 1 16,13-1 11-16,10-3-6 16,7-3 6-16,3-6-13 15,0-8 0-15,0-10 1 16,3-7-1-16,4-13 7 15,-4-12-2-15,-3-7 0 16,-3-6 4-16,-15-3-4 16,-4 0 4-16,1 1-4 0,2 2-3 15,8 6 3 1,4 8-5-16,7 7-3 0,0 10-1 16,13 11-20-16,23 13-53 15,25 11-63-15,21 7-121 16</inkml:trace>
  <inkml:trace contextRef="#ctx0" brushRef="#br0" timeOffset="18292.83">4760 9245 4 0,'100'-15'26'15,"8"-1"-20"-15,8 2 6 16,-3 3-12-16,-2-3-3 15,-1 0-11-15,-2-2 21 16,5-1-7-16,2-1 0 0,3-2-3 16,7-1 3-16,5-3 14 15,9 4-8-15,4 2 11 16,-6 4-15-16,2 0-2 16,6-2 6-16,2-1-5 15,10-5 10-15,1 2 3 16,-1 0-6-16,-2 0-2 15,-9 5 9-15,-2 1-8 16,3-3 0-16,2 1 0 16,11-4-7-16,8 1-2 15,7 1 2-15,6-1 12 16,-1 4-6-16,1-1 1 16,-4 0-2-16,5 1 2 15,3 1-7-15,0 1-13 16,0 2 13-16,-7 1 0 0,4-2 7 15,-2 1-11-15,5-1 8 16,3 2-4-16,0 3 10 16,-3 3-2-16,-10 0-1 15,-4 2-4-15,-8 2 1 16,7 0-1-16,6 0-3 16,-1 0 12-16,-2 0-11 15,-3 0 11-15,-3 0-7 16,0 0 25-16,2 0-25 15,7 0-5-15,3 9 2 0,3-1 4 16,-6 4-4 0,0 0-4-16,-3 0 4 0,-3 1-5 15,6 0 4-15,-2-1-1 16,1 1 0-16,-5 1 0 16,-6 2 0-16,-2 4 2 15,-7 2 8-15,6 5-20 16,3 4 11-16,0 2-1 15,8-1 0-15,-7 0 3 16,1-2-3-16,-5-1 0 16,-3 1 3-16,3 3-5 15,3 0 2-15,3-1 0 16,2 1-7-16,0-3 16 16,-2 3-4-16,-2-2-5 15,2 1 0-15,3 4-6 0,-2-4 10 16,6-1-4-16,-5-1 6 15,-1-1-6-15,-5 0-4 16,-8 4 1-16,5-2 3 16,-2 0 4-16,6 0-4 15,2-3 0-15,-2 0 4 16,1-3-4-16,-4 1-1 16,1 1-6-16,4-2 7 15,0-2-5-15,4-2 5 16,-3-2 3-16,-5-2-3 15,-4 1-2-15,-9-1 0 16,-3 1 0-16,-3 1 2 0,-7 0 2 16,0-4-2-16,-3-4 6 15,-10-3-6-15,-7 2 4 16,-11-4-4-16,-9 0-8 16,-10-2 8-16,-6-1-5 15,-8 2 3-15,-6 0 2 16,-2 0-29-16,-3 3 51 15,-4-3-31-15,-9 1 9 16,-11-2-8-16,-19 0-5 16,-9 2-15-16,-9-2-66 15,0 0-40-15</inkml:trace>
  <inkml:trace contextRef="#ctx0" brushRef="#br0" timeOffset="29943.21">7923 7553 34 0,'0'0'16'16,"0"0"-4"-16,0 0-12 15,0 0 4-15,0 0 33 16,108 10-12-16,-49-4-25 16,7-1-4-16,1-4-11 15,-1-1 7-15,1 0 6 16,1 0-11-16,-2 0-4 15,-2-9 17-15,-11 5 0 16,-12 1-10-16,-12 2 8 0,-17 1-12 16,-6 0 13-1,-6 0-2-15,0 0 0 0,0 0 3 16,0 0-6-16,-5 0-23 16</inkml:trace>
  <inkml:trace contextRef="#ctx0" brushRef="#br0" timeOffset="31052.66">11604 6543 17 0,'0'0'20'0,"0"0"-20"16,0 0-5-16,0 0 5 15,0 0 10-15,0 0 3 16,0 0 12-16,12-40-25 16,-21 45 1-16,-12 15-2 15,-4 1 1-15,4 2 0 16,0-1 2-16,2 1 2 15,2-2-4-15,2 1 0 0,-1 2 2 16,-2-1-1 0,1-1-1-16,1-5-3 0,7-6 1 15,6-4-32-15,3-3-16 16</inkml:trace>
  <inkml:trace contextRef="#ctx0" brushRef="#br0" timeOffset="31413.73">11437 6727 29 0,'0'0'22'15,"0"0"-1"-15,0 0-4 16,0 90-17-16,0-74 14 16,0-4-12-16,0-1-1 15,0-7 3-15,0-1-3 16,0 2 1-16,3-3-2 15,4 0 1-15,2-2 10 16,9 0 14-16,5-4 0 0,11-8-25 16,12-5-43-16,-1-5-89 15</inkml:trace>
  <inkml:trace contextRef="#ctx0" brushRef="#br0" timeOffset="32135.82">11309 6779 23 0,'0'0'27'0,"-8"83"-14"16,8-48-1-16,0-5 0 16,0-6-7-16,0-7-4 15,0-4 3-15,11-4 2 16,5-2 1-16,6-2 6 15,7-4-12-15,9-1-1 16,12 0-37-16</inkml:trace>
  <inkml:trace contextRef="#ctx0" brushRef="#br0" timeOffset="33039.74">11323 6862 16 0,'0'0'18'16,"0"0"-7"-16,0 0-1 15,0 0-10-15,0 0 8 16,0 0-3-16,-19 66-4 0,19-61 9 16,0-2-9-16,0-1 3 15,0-2 4-15,0 0-6 16,0 0 1-16,0 0-3 16,0 0 2-16,0 1-2 15,0 2 0-15,0-1 0 16,0-1 2-16,0-1 2 15,0 0-2-15,0 0 3 16,6 0 3-16,10-1 14 16,16-14-22-16,13-3-26 15,14-5-48-15</inkml:trace>
  <inkml:trace contextRef="#ctx0" brushRef="#br0" timeOffset="33716.84">11202 6918 9 0,'0'0'8'16,"0"0"6"-16,0 0-8 0,16 91 7 15,-13-82-9 1,-2 0 1-16,2-5-1 0,0 0 0 16,-2-4-1-1,1 0 2-15,1 0 4 0,3 0 16 16,6 0 9-16,7-8-16 16,11-8-18-16,15-6-6 15,22-5-80-15</inkml:trace>
  <inkml:trace contextRef="#ctx0" brushRef="#br0" timeOffset="35829.76">3719 7662 7 0,'0'0'25'16,"0"0"-9"-16,0 0-9 15,0 0-7-15,88-14 0 16,-31 4 12-16,8-3-6 16,1 2 5-16,0-3-4 15,7 0-5-15,16 0 11 0,20-9-12 16,18-2 1-1,19-3 2-15,-1-1 0 0,-2 3-4 16,-16 10 0-16,-17 5 3 16,-23 8-4-16,-19 3 1 15,-18 0 0-15,-14 0-6 16,-17 0-1-16,-5 7-19 16,-10-1-15-16,-4 1 2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3T15:44:24.396"/>
    </inkml:context>
    <inkml:brush xml:id="br0">
      <inkml:brushProperty name="width" value="0.05292" units="cm"/>
      <inkml:brushProperty name="height" value="0.05292" units="cm"/>
      <inkml:brushProperty name="color" value="#FF0000"/>
    </inkml:brush>
  </inkml:definitions>
  <inkml:trace contextRef="#ctx0" brushRef="#br0">17839 7925 101 0,'0'0'157'0,"0"0"-119"0,0 0-34 15,0 0-4-15,0 0 9 16,95 15 6-16,-40 3 23 15,16 6 1-15,20 3-14 16,17 4 2-16,24 3-19 16,23 4 20-16,30 3-16 15,34 6-5-15,38 6-8 16,34 8 1-16,28 8-1 16,18 2-4-16,-1 3-18 15,-15 0 11-15,-33-9-19 0,-33-10-6 16,-43-8 35-1,-42-15-38-15,-51-15-49 16,-58-14-144-16</inkml:trace>
  <inkml:trace contextRef="#ctx0" brushRef="#br0" timeOffset="1401.7">17694 7945 87 0,'0'0'11'0,"0"0"3"15,0 0-3-15,-7 120-10 16,-1-65 18-16,-6 9 36 16,-5 12-30-16,-6 7 14 15,-3 12-20-15,-8 7-4 16,0-2-6-16,1 5 60 15,3 3-43-15,3 2-19 0,0 3 12 16,-7 1 11-16,-7-5-16 16,-2-9-9-16,2-9 12 15,5-14-15-15,10-15 18 16,8-10-12-16,6-11-5 16,6-10 1-16,5-1-4 15,3-3 0-15,0-3 3 16,0-6-3-16,0-4 0 15,0-5 0-15,0-5 4 16,0-1 0-16,0-3-4 16,6 0 0-16,12 0 12 15,16 0-9-15,19 0-2 16,21 0-1-16,26 8 0 0,22 8 39 16,23 3-19-16,27 8-19 15,31 6 10-15,31 3-3 16,30 16-8-16,24 7 0 15,7 11 2-15,-8 6-2 16,-23-1 0-16,-33-3-8 16,-25-10 8-16,-27-8 8 15,-19-6-8-15,-13-8 11 16,-11 0-8-16,-2-3-3 16,-1-2 0-16,-6 0 0 15,-8-3 0-15,-13-1-2 16,-16-3 2-16,-13-3 2 15,-8-1 7-15,-2-3-10 0,-1 0 1 16,2 0 0-16,-5-2-10 16,-5 0 16-16,-10-7-6 15,-8-4 4-15,-7 1 8 16,-6-5-17-16,-11-1 12 16,-5-2-7-16,-7-1 14 15,-2 0-5-15,2 0 9 16,2 0 12-16,8 0-1 15,9 0-10-15,12 0-19 16,8 0 2-16,9-13 2 16,5-10 0-16,0-17 7 15,2-16 4-15,-2-19-12 0,-2-18 17 16,1-20-16 0,-3-17 1-16,1-8-4 0,-2-4 0 15,2 3-1-15,2 10 0 16,3 6-35-16,-7 25-39 15,-13 32-33-15,-17 27 28 16,-21 31 61-16,-6 8-96 16,-34 10-6-16,-21 4-90 15</inkml:trace>
  <inkml:trace contextRef="#ctx0" brushRef="#br0" timeOffset="2008.96">19537 8401 64 0,'0'0'53'16,"-56"89"-32"-16,1-8 71 16,-3 17-41-16,-6 12 7 15,-9 15-27-15,-5 8 59 16,-10 2-49-16,3-10-23 16,7-12 32-16,13-12-39 15,10-17-8-15,9-15 0 16,11-16-3-16,7-18 0 15,13-14-17-15,12-12-34 16,3-9-80-16,15-2-58 16</inkml:trace>
  <inkml:trace contextRef="#ctx0" brushRef="#br0" timeOffset="2368.23">20979 9148 235 0,'0'0'102'0,"-67"181"15"16,17-66-85-16,-5 6 51 15,-6-5-51-15,-1-4-4 16,2-5 8-16,0-8-20 16,5-9-7-16,2-8-9 15,-1-13 0-15,3-13-1 16,-1-22-81-16,1-17 2 15,6-17-92-15,2-36-57 16</inkml:trace>
  <inkml:trace contextRef="#ctx0" brushRef="#br0" timeOffset="2926.43">18339 8637 45 0,'0'0'106'0,"-32"98"-32"15,20-51-7-15,3-2 0 16,2-2-22-16,0-3-32 16,2-1 3-16,-3-1-16 15,1-6-18-15,-2-5-61 16,5-10-127-16</inkml:trace>
  <inkml:trace contextRef="#ctx0" brushRef="#br0" timeOffset="3546.36">19836 9138 148 0,'0'0'156'16,"0"0"-107"-16,0 0-26 15,0 0 16-15,101-11 31 16,-67 11-26-16,-6 15-14 15,-4 11-2-15,-12 7-25 0,-11 6 0 16,-1 6-1-16,-25 0 5 16,-17 0-1-16,-10 0-6 15,-6-5 0-15,-6-2 8 16,-2 0 3-16,5-7 10 16,1-1-9-16,11-3-9 15,16-9 34-15,12 1-25 16,17-6 0-16,4-1-3 15,7 5-2-15,23-7 13 16,15 5-4-16,4-4-11 16,6-4-5-16,2-1 0 15,3-3-66-15,-5-2-69 0,-9-1-289 16</inkml:trace>
  <inkml:trace contextRef="#ctx0" brushRef="#br0" timeOffset="4199.04">21594 9655 391 0,'0'0'82'16,"0"0"-80"-16,86-6-4 0,-63 12 4 16,-7 9-8-16,-7 1 11 15,-8 5-16-15,-1 0 16 16,-4 1-5-16,-18-2 7 15,-20 0 6-15,-16-4 1 16,-14-4-7-16,-1-4-5 16,9 1 12-16,18 0-13 15,19 5-1-15,16 3-1 16,11 3-17-16,8 9 13 16,23 4 4-16,7 3-4 15,0 2-2-15,-11-2 0 16,-10-4 0-16,-11-11 7 0,-6-4 20 15,0-3 20-15,-5-1 18 16,-17-2-21-16,-5-4 14 16,-9-3-15-16,2-2-7 15,4-2-21-15,6 0 0 16,5 0-8-16,8 0-103 16,2 0-60-16,8 0-149 15</inkml:trace>
  <inkml:trace contextRef="#ctx0" brushRef="#br0" timeOffset="14078.33">18540 6307 49 0,'0'0'36'16,"0"0"-1"-16,0 0 23 15,0 0 3-15,0 0-29 16,0 0-5-16,0 0-13 15,9-4-1-15,-7 4 18 16,-2 0-6-16,0 0-11 16,0 0-14-16,0 7-4 0,0 21 1 15,-10 12 3 1,1 5 1-16,-1 3 4 0,3-1-4 16,-1 0-1-16,0 6 13 15,-2 3-13-15,-2 9 7 16,2 2-2-16,-4 2-4 15,2-2 8-15,-2-5-7 16,0-1-2-16,-1-2 3 16,-1-6 17-16,-2-2-10 15,1-2-1-15,1-4 6 16,3-2-8-16,-1-1-7 16,7-2 0-16,-1-3 3 15,2-2-1-15,-1-2 0 16,-1 1-2-16,2-3 0 0,-3-3 0 15,1-7 0-15,0-2 2 16,2-5-7-16,0 0 5 16,-3 0 0-16,2 1 2 15,-1 1 2-15,1 3 1 16,-3 5-3-16,-1-1-1 16,-1-1 6-16,-1-4-3 15,4-5 3-15,2-1-1 16,3-4-5-16,4-4 1 15,0-3-2-15,0-1 1 16,0 0 15-16,0 0-16 16,0-3-5-16,3-11-16 15,5-3-24-15,-4-2 18 0,-1 0-24 16,-1-2-41-16,-1-2-14 16,-1-1-2-16,0-3 21 15</inkml:trace>
  <inkml:trace contextRef="#ctx0" brushRef="#br0" timeOffset="14430.05">18128 7607 61 0,'0'0'76'15,"0"0"9"-15,0 0-52 16,0 0-20-16,0 0 6 16,0 0-1-16,0-1-5 15,0 1-3-15,0 14 22 0,0 4 8 16,0 5-11-16,0 5-13 15,-2 3 15-15,1 0-14 16,1-1-9-16,0-4 2 16,0-3-10-16,0-3 5 15,0-2-5-15,0-3 0 16,3-5 10-16,1-2-7 16,0-6-3-16,-1-2 9 15,0 0-2-15,1 0 29 16,6 0 5-16,1-7-24 15,4-4 11-15,1 0-24 16,-4 0 10-16,3-1-5 16,-1 4-9-16,2-2 0 0,-3 3-9 15,2-2-63 1,-3 3-59-16,-4 1-194 0</inkml:trace>
  <inkml:trace contextRef="#ctx0" brushRef="#br0" timeOffset="18141.34">22549 8851 99 0,'0'0'68'16,"0"0"-31"-16,0 0 17 0,0 0 9 15,0 0-9 1,0 0-14-16,0 0-6 0,18-26 4 16,-8 18-7-16,5-5-20 15,3 3 15-15,4-5-13 16,4 0-9-16,6-2 1 15,6 0-3-15,8-1 0 16,8 1 9-16,6 3-11 16,8 2 9-16,13 3-9 15,14 3 0-15,8 6 3 16,3 0-3-16,-3 0-2 16,-7 15 1-16,-4-1-3 15,-1 5 4-15,-4 0 0 16,-10-1 0-16,-11 3-3 0,-8-2 1 15,-9 3-5-15,0 1 4 16,-2 0 0-16,-1 4 3 16,-6 2-2-16,-5 0 1 15,-9 2-1-15,-5 3 0 16,-7 1-4-16,-1 3 6 16,-4-1-7-16,-1 1 6 15,-4 0 1-15,-1-1-3 16,0 0 1-16,0-1 2 15,0-1 0-15,-2-3-1 16,2 0 2-16,-1-8-2 16,-2-1 0-16,0-7-10 0,0-4 11 15,0-5-13-15,0 1 11 16,0-2-4-16,0-2 3 16,0-2 3-16,0-2-1 15,0 0 2-15,-2 0-1 16,2 0 0-16,0 0 2 15,-3 0-2-15,0 0 6 16,-1-10-5-16,-5-7-1 16,2-5-9-16,-3 2 8 15,-1-5-8-15,0 3 9 16,2 1 2-16,3 4 2 16,2 8-1-16,2 7-2 15,2 2 5-15,-1 0-6 0,-4 4-30 16,-1 16 30-16,-1 5 1 15,-2-1 2-15,2 0 0 16,0-1-3-16,3-5 0 16,2-4-1-16,2-3-2 15,0-2 3-15,0-2 7 16,14-3 3-16,5-3 25 16,2-1-8-16,3 0-1 15,2-5 6-15,-3-11-9 16,3-2-3-16,-5 0-15 15,0 0-5-15,-5-2-2 16,-6 0-58-16,-5 1-84 16,-5-6-201-16</inkml:trace>
  <inkml:trace contextRef="#ctx0" brushRef="#br0" timeOffset="19288.27">20230 8414 35 0,'0'0'25'0,"0"0"-6"15,0 0 62-15,0 0 3 16,0 0-13-16,0 0-16 0,0 0-28 16,0 0 18-16,0 0 2 15,0 0-1-15,0 0 14 16,12-8-20-16,11-12-39 16,11-3 12-16,13-3-9 15,8-5 12-15,11-3-3 16,8-2-6-16,7-2 4 15,9-2-11-15,4 4 0 16,2 2-1-16,-1 7 2 16,5 11-1-16,2 9 0 15,2 7-3-15,-1 0-1 16,-6 8 4-16,-6 13 0 16,-8 6-5-16,-9 4 5 15,-12 8 0-15,-8 4 0 16,-8 2-1-16,-10 0-2 0,-3 0-2 15,-7-4 5-15,0-2-5 16,0-4 6-16,-3-3-3 16,0-7 0-16,-4-1-3 15,-3-1 4-15,-5-5-8 16,-2 2 2-16,-8 0 6 16,-1 0-13-16,0-1 11 15,0-1 2-15,0 1 0 16,0-6-5-16,0-2 6 15,-1-5 0-15,1-5-3 16,0 2-15-16,-3-3-12 16,0 0-30-16,-1 0-32 0,-4-7 0 15,-3-5-98-15</inkml:trace>
  <inkml:trace contextRef="#ctx0" brushRef="#br0" timeOffset="19529.06">22076 8622 64 0,'0'0'53'0,"0"0"-53"16,0 0 18-16,0 0 35 16,0 0-12-16,0 0-3 15,-23 41-18-15,22-28 0 16,1 0-1-16,0 0-12 16,0-4 5-16,0-1 3 15,8-5 28-15,5-3 17 0,2 0-8 16,6 0-12-1,2 0 7-15,2-7-6 0,-3-5-10 16,-3 1-26-16,-5 1-5 16,-8 2-30-16,-6-6-143 15</inkml:trace>
  <inkml:trace contextRef="#ctx0" brushRef="#br0" timeOffset="20810.36">18762 8138 23 0,'0'0'66'0,"0"0"-24"16,0 0 34-16,0 0 10 0,0 0-22 16,49-84-24-16,-35 65 2 15,2-4-7-15,2-4 13 16,6-4-8-16,6-4-17 16,4-5 5-16,6-3 0 15,4 0-3-15,8-3-4 16,2-5-15-16,6 3 11 15,5 4-16-15,5 6 0 16,3 7 2-16,5 7-3 16,-2 6 0-16,3 8-3 15,3 6 2-15,5 4-1 16,-1 0 1-16,-3 10-3 16,-8 8 0-16,-9 4 0 15,-8 5-3-15,-9 3 7 16,-10 8-11-16,-8 4 5 0,-8 6 3 15,-11-1-16-15,-8-1 17 16,-4-2-12-16,0-3 14 16,-18-4 0-16,-1-7-6 15,0-3 1-15,5-1 5 16,2 0-5-16,2 1 5 16,4 5-4-16,1-2 4 15,4 3-3-15,-2 1 0 16,3-6 2-16,0-5-7 15,0-3 5-15,0-10-3 16,0-3 11-16,0-3-5 16,0-3 2-16,0 4 1 0,0-5-6 15,0 0 3-15,0 0-55 16,0 0-78-16,0-7-135 16</inkml:trace>
  <inkml:trace contextRef="#ctx0" brushRef="#br0" timeOffset="21119.47">20171 8217 191 0,'0'0'61'0,"0"0"-26"16,0 0 36-16,0 0-15 16,0 0-35-16,0 0-21 15,0-3-8-15,0 10 8 0,0 4 7 16,0-1-4-1,0 1 9-15,0-1-8 0,0-4 6 16,0-1 3-16,0-2-7 16,6-3 19-16,3 2 2 15,1-2 1-15,2 0 2 16,1 0-20-16,2-4 5 16,1-6-3-16,1-5-5 15,-1 1 19-15,-2 0-26 16,-1 0-5-16,-5 0-16 15,-5-4-106-15,-3 0-139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27:20.991"/>
    </inkml:context>
    <inkml:brush xml:id="br0">
      <inkml:brushProperty name="width" value="0.05292" units="cm"/>
      <inkml:brushProperty name="height" value="0.05292" units="cm"/>
      <inkml:brushProperty name="color" value="#FF0000"/>
    </inkml:brush>
  </inkml:definitions>
  <inkml:trace contextRef="#ctx0" brushRef="#br0">4272 5300 56 0,'0'0'152'0,"0"0"-73"15,0 0-36-15,0 0 12 0,0 0-23 16,0 0-13 0,0 0 1-16,5-14-18 0,-5 8 0 15,0 2-2-15,0-2 3 16,0-1-3-16,0 1 0 15,0-2 0-15,0 0 0 16,0 2 2-16,3 0-2 16,-3 2 2-16,0 0-1 15,0 3 9-15,0-2-2 16,0 1-2-16,3 0 9 16,-3 2-11-16,0-2 6 15,0 2-3-15,0 0-3 16,3 0-8-16,0 0 3 0,3 0 1 15,4 0-2 1,2 0 4-16,3 0-1 0,3 0-1 16,6 0 3-16,10 0 5 15,1 0-2-15,5-1-5 16,-3-2 9-16,-1 1-8 16,3 1 5-16,-3 0-3 15,-2 1-3-15,-4-5 9 16,5 4-7-16,-2-2 3 15,0-1 8-15,6 1-13 16,-5 0 3-16,-2 3-4 16,-4 0 2-16,-1 0-1 15,-5 0-1-15,2 0 2 16,-3 0 6-16,6 0-7 0,-2 0 8 16,0 0 8-16,1 0-15 15,1 0 4-15,1 6-6 16,-4-2 0-16,1 4-3 15,-1-5 6-15,0 2-3 16,0-2 0-16,3-3 1 16,0 0 2-16,1 0 1 15,9 0-4-15,7 0 0 16,6-2 1-16,4-4-1 16,4-2 0-16,-1 2 0 15,-8-3 1-15,-4 2 0 16,-6-2-1-16,-5-2 0 15,0 2 3-15,1-1-1 0,-2 2-2 16,1 1 0-16,-1-2 0 16,-2 5 0-16,-1 0 0 15,0-2-2-15,-3 5 6 16,-2-1-5-16,-1 2 1 16,-1 0 0-16,0 0 5 15,1 0-3-15,1 0-2 16,2 0 0-16,6 0 4 15,0 3-2-15,1-2-2 16,2 4 0-16,0-4 3 16,4 0-2-16,0-1 4 15,2 0-5-15,0 0 2 16,-2 3-3-16,2-1 1 0,4 3 0 16,-1-3 0-16,1 0 0 15,-1-1 0-15,1 2 0 16,-9-1 5-16,-2 3-10 15,-7-2 4-15,-1-2 1 16,-3 1-1-16,-2 2 3 16,2 0-2-16,3-3 0 15,1 2 1-15,2-2-3 16,3 2 2-16,1 4 0 16,2-3-3-16,4 2 4 15,2 2-1-15,-3-2 0 16,7 3 2-16,-1-4-1 15,2 0-1-15,3-3 0 16,-1 1-2-16,0-1 5 0,-1 1-3 16,-6-1 0-16,4-2 4 15,-4 0-8-15,-1 0 4 16,-3 0 0-16,-5 0 0 16,-5 0 3-16,2 0-3 15,-5 0 0-15,3 2 3 16,4-2-6-16,-1 1 3 15,8-1 0-15,-2 0-1 16,-2 2 2-16,1-2-1 16,-5 0 0-16,4 0 1 15,-3 0-2-15,-1 0 1 16,-4 0 0-16,2 0 0 0,-7 0 0 16,-4 0 0-16,-6 0 0 15,-6 0 2-15,-2 0-3 16,0-2 1-16,-2 2 0 15,2-1-1-15,1 1 1 16,-2 0 0-16,3 0 0 16,-1 0-1-16,3 0-4 15,0 0 4-15,-1 0-5 16,1 0-4-16,-1 0-5 16,-1 0 6-16,-1 0-8 15,-5 0-31-15,0 0 6 16,0 0-125-16</inkml:trace>
  <inkml:trace contextRef="#ctx0" brushRef="#br0" timeOffset="2316.03">15898 5035 75 0,'0'0'75'16,"0"0"-7"-16,0 0-11 15,0 0-40-15,0 0-17 16,0 0 0-16,4 19 6 15,16-10 35-15,0-2-9 16,5 2-7-16,3 0 5 16,0-3-11-16,2-2 3 15,0 2-7-15,3-4-9 16,3 3 9-16,2-4-12 0,1 3 10 16,-3-2-5-16,-3 0-7 15,-1 0 17-15,1-2-2 16,0 2-9-16,6-2 14 15,3 0-19-15,7 1 6 16,3-1 10-16,3 0-16 16,2 0-1-16,6 0-1 15,5 0 3-15,13 0 3 16,7 0-5-16,0 0-1 16,2 0 0-16,-2 0-6 15,1 0 6-15,-3 0 5 16,-4 0-1-16,-5 0-6 15,-7 0 2-15,-3 0 0 0,-6 0 0 16,-6 0-1-16,-6 0 1 16,-8 0 4-16,-7-1-2 15,-5-1 3-15,-3 1-5 16,-3 1 0-16,0 0 3 16,3 0-3-16,-2 0 6 15,6-3 2-15,3 1-7 16,2-2 5-16,8 3-5 15,4-1-1-15,5 1 0 16,6-2 2-16,6 2-2 16,5-4 0-16,4 4 1 15,-3 0-2-15,-1 1 3 0,-2 0-3 16,-3 0 1-16,-3 0 0 16,-1 0-1-16,1 0 1 15,-3 1 0-15,0 3 1 16,1-1 0-16,-1 0-1 15,0 1 0-15,-2 0 1 16,-3 2 0-16,-4-2-1 16,-4 5 0-16,-2-2-6 15,0 1 9-15,2 2-3 16,1-3 0-16,5 1 2 16,0-3-2-16,3-3 0 15,-4 3 0-15,-2-4-1 16,0 1 2-16,-3-1-1 0,-1-1 0 15,-2 0 2-15,0 0-3 16,-3 0 1-16,1 0 0 16,3-9 6-16,2 4-4 15,1-2 14-15,5 3-16 16,3 1 4-16,5 0-3 16,7 2-1-16,0 1 0 15,-2 0-6-15,-3 0 7 16,-3 0-1-16,3 0 0 15,5 0 5-15,4 0-8 16,6 2 3-16,2 3 0 16,-1-4-4-16,-3 2 4 0,-10-3 0 15,-8 0 0 1,-7 0 1-16,-5 0-2 0,-8 0 1 16,-6 0 0-16,-7-4 1 15,-5-1 0-15,-3-1-1 16,6 3 0-16,7 1 0 15,13 1-1-15,11 1-2 16,6 0 3-16,-3 0 0 16,1 0 1-16,-4 4-2 15,0 3 1-15,0-4 0 16,-3 2 0-16,-7 2 0 16,-9-1 0-16,-14-3-3 15,-7 1 8-15,-4-4-5 16,-8 2 0-16,0-1-3 0,0-1-3 15,0 3-25-15,0-2-13 16,0 1-6-16,0 3-22 16,0-4-1-16,1 1-35 15,-1 0-107-15</inkml:trace>
  <inkml:trace contextRef="#ctx0" brushRef="#br0" timeOffset="5085.42">4208 3905 5 0,'0'0'27'0,"0"0"2"15,0 0 2-15,0 0 1 16,0 0 1-16,0 0 4 15,0 0-3-15,-5-2-2 16,5 2-31-16,-2 0-1 16,1 18-5-16,-4 9 5 15,2 4 1-15,3 6 5 16,-3-1 8-16,0 7 1 16,3 0-8-16,0 6 2 15,0 3 20-15,0 2-19 0,0 5 6 16,6-3-16-16,0 0 0 15,1-1 2-15,-1 2-1 16,-1-2 7-16,-1-4 1 16,-2-2-8-16,-2-2 9 15,0-5-10-15,0-2 0 16,0 0-3-16,0-3 3 16,1-4 0-16,2-5-1 15,-1-4 3-15,1-4-2 16,-3-5 0-16,3-4 3 15,-3-2-4-15,0-7 2 16,0 0-1-16,0-2 6 16,0 0-6-16,0 0 13 15,0 0-8-15,0 0-5 16,0-15-11-16,0-12-196 0</inkml:trace>
  <inkml:trace contextRef="#ctx0" brushRef="#br0" timeOffset="7167.09">4350 3730 19 0,'0'0'128'0,"0"0"-82"15,0 0-14-15,0 0-5 16,0 0-22-16,0 0 1 16,51-6-1-16,-26 13 19 15,2-1 8-15,3-2-22 0,-3-2 16 16,4 3-7 0,8-3-10-16,7 1 5 0,11-1-12 15,7 0 2-15,5 0-4 16,-5 3 5-16,0 0-5 15,-6-1 0-15,-1 3 2 16,7-3 11-16,4-1 0 16,4-3 5-16,3 0-4 15,2 0-13-15,3 0 4 16,8 0-2-16,1 0 2 16,10 0-7-16,0 0 3 15,1 0-1-15,0-6 0 0,-1-2 0 16,-2 1 0-1,-6 0 0-15,3 1 3 0,-3-2-5 16,0 1 4-16,0-1-2 16,0 0 0-16,-5-2 2 15,-7 3-1-15,-7-2-1 16,-8 1 0-16,-1 1 6 16,-5-1-4-16,-3 2-2 15,-4 2 9-15,-5-3-2 16,-4 2 11-16,1 0-16 15,-1 0 7-15,0-1-8 16,1-3 1-16,-1 4-1 16,-5-2-1-16,-1 1 3 0,-9 0-3 15,1 3 0 1,2-1 0-16,3-3 1 0,10 3-1 16,5-2 0-16,1 1 0 15,6 0 0-15,-1 1-1 16,3-1 1-16,-1 1 0 15,-2 0 0-15,-6-1 1 16,-5 5-1-16,-4-1 0 16,-3 1-2-16,-3 0-1 15,-5 0 3-15,-6 0 0 16,-7 0-2-16,-5 0-5 16,-5 0 6-16,-5 0-5 15,0 0-4-15,3 0 9 16,-3 0 1-16,3 1 0 0,2 3-1 15,2-3 3-15,0 3-2 16,2-2 0-16,2 1 0 16,-1 1-2-16,1-1 0 15,-1-2 0-15,2 2 0 16,2-1-4-16,-1 0 1 16,-1 1-3-16,-3 0-5 15,6-2 11-15,-3 1 2 16,2-1 0-16,3 1 0 15,2-2 1-15,2 0-1 16,-3 0 0-16,1 1 1 16,-5 0-2-16,-2 4 2 15,-2-3-1-15,-1 0 0 0,-1-1 1 16,1-1 2 0,-5 0 4-16,-2 2-6 0,-2-2 7 15,1 1-4-15,2-1 2 16,0 0-5-16,0 0-1 15,2 0 0-15,0 2 2 16,1-2 1-16,-1 0 0 16,3 2-2-16,-4-2-1 15,2 0 2-15,-3 0-1 16,-2 2-2-16,-1-2-1 16,0 1-15-16,0 2 6 15,0 6 11-15,0-2 5 0,0 6 4 16,0 1 1-16,-4 1 0 15,-2 2 6 1,3 6-14-16,0 4 3 0,0 2-3 16,3 5 0-16,-3 4 1 15,3-1 0-15,-3-2-3 16,1 0 0-16,-1-2 0 16,-1-4 2-16,-2 2-2 15,3 3 0-15,-1 0-1 16,-1 0 2-16,1 0-1 15,-1-1 2-15,2 3-2 16,-1-4 2-16,4 1-2 16,0-5 0-16,-3 0-1 15,0 2 2-15,1 1-2 16,-1 0 1-16,2-3 0 0,-2 1-1 16,1 1 2-16,1 1-1 15,-2 6 3-15,3-3-2 16,0 1 16-16,-2-2-17 15,2 1 0-15,-1 1 2 16,1-4-1-16,0-7 5 16,0-3-5-16,0-1 2 15,0-5-1-15,0 1-2 16,-2-5 0-16,2-2 1 16,-1 1 0-16,-1 0 2 15,0-2-3-15,0 3 2 16,1 3-5-16,-1 2 3 0,1 0 0 15,-1 2 0-15,-1-7 1 16,0 1-1-16,0 0 0 16,0 0 3-16,1 1-3 15,-1 3 0-15,0 4 0 16,-1 2-2-16,1-2 4 16,0 0-2-16,0-6 0 15,3-5 0-15,0-1-1 16,0-2 1-16,0 1 0 15,0-4-2-15,0 1 4 16,-1 2-2-16,-1-3 0 16,2 0 1-16,-1 3-1 15,-1-2 0-15,-1 3 0 0,0-1 0 16,0-2 3-16,0 2-3 16,-1-2 0-16,1-1 3 15,3-2-4-15,-2 1 1 16,1 2 0-16,-4-1 1 15,1-1 1-15,-1 2-2 16,1-2 0-16,2 1 3 16,1-3-3-16,-2 0 0 15,2 0 0-15,1 0 7 16,-2 0-6-16,2 0 6 16,-1 0-6-16,-2-3 0 15,-2-3 7-15,-1-2-1 16,-2 0 0-16,-6-2 21 15,-13-2-28-15,-7 2 0 0,-20 1-19 16,-13 0-96-16,-13 2-137 16</inkml:trace>
  <inkml:trace contextRef="#ctx0" brushRef="#br0" timeOffset="91083.22">9187 3084 64 0,'0'0'84'15,"0"0"-27"-15,0 0 39 16,0 0 31-16,0 0-77 16,0 0-30-16,0 0-10 15,18 3-7-15,-14 0-3 16,7 3 0-16,8 1 2 15,11-1 6-15,12-1-8 16,16-2 7-16,16-3 13 16,10 0-19-16,19 0 12 15,15 0-9-15,12-7 2 16,13 0-6-16,8-3 0 0,-1 1 0 16,7-4 4-16,3-2-1 15,10-3-3-15,9-2 0 16,4 2 2-16,8-4-4 15,3 5 2-15,1 0 0 16,-5-2-3-16,-4 4 9 16,1 3-6-16,-4 2 6 15,-2-1-6-15,-11 0 8 16,-10 0-8-16,-14 2 0 16,-16-1 0-16,-11 0 3 15,-13 3-3-15,-12-3 0 16,-15 3 2-16,-19-1-6 15,-19 2 4-15,-18 1 0 0,-13 4-2 16,-8 0 3 0,-2 1-2-16,0 0-4 0,-16 0-37 15,-10 0-27-15,-7 0-80 16,-7 0-120-16</inkml:trace>
  <inkml:trace contextRef="#ctx0" brushRef="#br0" timeOffset="91937.33">9454 2888 12 0,'0'0'106'16,"0"0"-51"-16,0 0 23 16,0 0 3-16,0 0-23 15,0 0-12-15,79-52-16 16,-46 48-24-16,9 0 13 16,14 2-15-16,13 2-4 0,22 0 19 15,18 0-6-15,12 10 5 16,16 4-8-16,9 2-7 15,12 0 6-15,8 4-8 16,10 0-1-16,12 2 7 16,11-4-6-16,3-2-1 15,7-1 4-15,1-4-2 16,0-4-3-16,3-1 1 16,-1 0 0-16,-11-4-4 15,-16 3 9-15,-22-4-5 16,-25-1 0-16,-21 0 5 15,-5 0-10-15,-12 0 5 0,-3-6 0 16,-6 2-2-16,-9 3 7 16,-14-2-5-16,-11 0 0 15,-9-1 3-15,-8-1-6 16,-4 0 3-16,-6 0 0 16,-7 1 1-16,-4 0 1 15,-8 2-2-15,-5 0 0 16,-3 0 4-16,0 2-4 15,-1-1 0-15,-1-1-6 16,-1 2-12-16,2 0-41 16,-2 0-5-16,0 0-28 15,-27-3-163-15</inkml:trace>
  <inkml:trace contextRef="#ctx0" brushRef="#br0" timeOffset="92500.2">10051 2922 0 0,'0'0'13'16,"0"0"-10"-16,0 0 0 15,0 0 2-15,0 0 60 16,0 0 9-16,-20-27-24 16,20 27-38-16,0 0-12 15,15 0 0-15,15 0 45 16,16 6 15-16,20-2-18 15,22 0 1-15,27 3-32 16,33-2 15-16,29 2-12 16,33 1-13-16,25 2 11 15,21 3-9-15,16 1 1 16,7 1-1-16,9 2 1 16,7-2-4-16,1-2 0 0,-6 0 1 15,-11 0-1-15,-11-6 0 16,-22-2-1-16,-17-3-3 15,-30-2 8-15,-35 0-1 16,-28 0-3-16,-33 3 2 16,-24-2-7-16,-26-1 7 15,-27 0-2-15,-13 0 7 16,-13 0-7-16,0 0 32 16,-20 0-32-16,-15 0-8 15,-8-1-36-15,-6-2-91 16,4-3-212-16</inkml:trace>
  <inkml:trace contextRef="#ctx0" brushRef="#br0" timeOffset="94815.33">16202 6664 20 0,'0'0'4'15,"0"0"1"-15,0 0 0 16,0 0 21-16,0 0 32 16,0 0-6-16,97 49 1 15,-64-47 16-15,1 3-34 16,5-3-9-16,3 7-4 16,7-1-18-16,5 0 11 15,5 2 4-15,4 0-16 16,7-4 10-16,6 0-7 15,11-2 7-15,7-3 9 0,-2 3-14 16,5-2-7 0,5-2 2-16,4 1 2 0,4-1-5 15,8 2 0-15,1 2 0 16,-1 1 31-16,-2 0-9 16,2 1-9-16,-1-1 9 15,5 2-5-15,5 1 9 16,1 1-17-16,0 1-9 15,5-3 5-15,-1 2-1 16,0-2-4-16,3 1 0 16,5 0 8-16,-3 4-9 15,8 0 1-15,0 2 0 0,2-1 3 16,7 2 0 0,-2-4 6-16,0 0 4 0,3-2-11 15,-1 0 15-15,6 1-17 16,4 0 0-16,-2 3-5 15,3-2 8-15,-6 1-3 16,-5-4 0-16,-3 1 5 16,-7 0-4-16,2-2-1 15,-2 2 0-15,-1-2-7 16,-1 0 10-16,-3-3-3 16,-10-1 0-16,-3 3 7 15,-7-4-8-15,-6 1 1 16,-7 1 0-16,-1-1 3 0,-4-1-2 15,-2-2-1 1,0 3 0-16,-2-3 2 0,-1 0-5 16,-5 0 3-16,-2 0 0 15,-3 0-3-15,-3 0 9 16,2 0-6-16,3 0 0 16,-1 0 4-16,-5 0-8 15,-2 0 4-15,0 0 0 16,0 0-3-16,0 0 8 15,-2 0-6-15,-3 0 1 16,-4 0 0-16,-5-3-2 16,-5-3 2-16,0 3 0 15,-4 0-4-15,-2 1 9 16,-4 0-5-16,0-1 0 0,-2 3 1 16,-3 0-1-16,3 0 0 15,-2 0 0-15,0 0-6 16,0 0 10-16,0 0-4 15,-2 0 0-15,1 0 3 16,2 0-7-16,0 0 4 16,0 0 0-16,-2 0-4 15,-6 0 2-15,-4 0 2 16,-3 0 0-16,-3 0 2 16,-5-3-8-16,-4 1 6 15,-6-3-15-15,-2 1 4 16,-2 0-18-16,-1-2 9 15,0 1 9-15,-3 1 3 0,-1 1 1 16,-2 0 5-16,-2-3-39 16,-2 4-25-16,0-3-86 15,-3-3-142-15</inkml:trace>
  <inkml:trace contextRef="#ctx0" brushRef="#br0" timeOffset="95793.21">27268 6007 145 0,'0'0'71'16,"0"0"-69"-16,0 0 19 15,0 0 20-15,0 0 9 16,0 0-12-16,-73-2-29 16,67 5-5-16,1 2-3 15,4-1-1-15,-1 0-3 0,2-3-4 16,0 2-40-16,0-3 10 16,2 0 37-16,8 0 24 15,4-2 6-15,0-10 7 16,-1-3-27-16,-3 3-10 15,-7 5-2-15,-3 7-22 16,0 0-98-16,-6 7-97 16</inkml:trace>
  <inkml:trace contextRef="#ctx0" brushRef="#br0" timeOffset="96001.02">27156 6493 23 0,'0'0'90'0,"0"0"49"15,0 0-32-15,0 0-38 16,0 0-2-16,0 0-56 16,6-8-8-16,-2 0-6 15,-2-3-14-15,-2-1-37 16,0-4-73-16</inkml:trace>
  <inkml:trace contextRef="#ctx0" brushRef="#br0" timeOffset="112847.14">4507 10292 7 0,'0'0'0'16,"0"0"-4"-16,0 0 4 16,0 0 9-16,0 0 29 15,0 0 6-15,3-8 7 16,-3 8 4-16,0 0-25 0,0 0-21 16,0 0 14-1,0 0-21-15,0 23 0 0,7 26-2 16,-2 18 71-16,-1 4-11 15,-1 1-44-15,0-7-13 16,0-9 17-16,2-6-14 16,2-9 1-16,2-12-7 15,3-7 0-15,1-4-29 16,2-14-79-16,3-4-66 16,-1-11 64-16</inkml:trace>
  <inkml:trace contextRef="#ctx0" brushRef="#br0" timeOffset="113207.17">4799 10256 242 0,'0'0'123'15,"0"0"-78"-15,0 0-35 16,-19 88 28-16,8-27 25 15,4 6-48-15,7-7 8 16,0 0-6-16,3-8-17 16,13-4 1-16,7-7 9 15,0-6-10-15,0-9 0 16,1-8-26-16,0-11 1 16,-4-7-5-16,2-20 30 0,-2-18 0 15,1-15 3-15,-6-4 0 16,-7-7-1-16,-6 1 20 15,-2-4 30-15,-13 0-25 16,-15 10 7-16,-8 6-10 16,0 13-24-16,-3 15 0 15,4 14-44-15,2 9-38 16,9 10-185-16</inkml:trace>
  <inkml:trace contextRef="#ctx0" brushRef="#br0" timeOffset="113955.76">6961 10071 204 0,'0'0'115'16,"0"0"-33"-16,0 0-54 15,0 0 30-15,0 0-31 16,0 0-27-16,-91 15 0 15,58 12 11-15,5 2-4 16,4-3 17-16,12-2-22 16,9-1 3-16,3-2-10 15,12 4 5-15,16 1 0 16,5 2 4-16,0 0-1 16,-9 0-1-16,-12 1-2 15,-5-5 0-15,-7-2-1 16,0 1 9-16,0-5-2 0,-12-1 13 15,2-3-18-15,1-3 6 16,0 1-7-16,6-2 0 16,2-3-1-16,1 1-17 15,0-5-42-15,0-3-55 16,6-1-174-16</inkml:trace>
  <inkml:trace contextRef="#ctx0" brushRef="#br0" timeOffset="114248.81">7255 10186 232 0,'0'0'29'0,"0"0"47"0,0 104-66 16,0-64 50-16,9 1-17 16,9-2-5-16,6-9-19 15,4-5-17-15,5-11 8 16,-2-12-4-16,-4-2-2 15,0-7 56-15,-2-20-33 16,-4-9-9-16,-3-12-6 16,-6 0-7-16,-9-5 6 15,-3 7 38-15,-18 4-27 16,-15 4 5-16,-7 7-27 0,-9 7-5 16,-5 14-31-1,-1 6-72-15,4 4-45 0,12 4-206 16</inkml:trace>
  <inkml:trace contextRef="#ctx0" brushRef="#br0" timeOffset="115013.81">9390 9865 305 0,'0'0'110'0,"0"0"-62"16,86-36-48-16,-47 36 0 15,-1 0-4-15,-10 9 12 16,-7 15-7-16,-11 4 19 15,-7 6 0-15,-3 5 28 16,-3 4-29-16,-15-1 17 16,-3-3-18-16,5-7-9 15,4-5 3-15,9-11 7 16,3 0-13-16,0-5-10 0,0-1 4 16,18-3 0-1,12-5-8-15,13-2-25 0,14 0-44 16,8-19-48-16,1-8-141 15</inkml:trace>
  <inkml:trace contextRef="#ctx0" brushRef="#br0" timeOffset="115289.11">10100 9903 292 0,'0'0'104'15,"0"0"-53"-15,-110 97-49 16,92-57 32-16,13 3-18 15,5 3 0-15,18 0-11 16,14 0 7-16,2-10-3 16,4-11-9-16,-3-11 0 0,-2-14 0 15,-4 0 3-15,0-26 4 16,-5-13-4-16,0-3-1 16,-8-5 5-16,-7-2 0 15,-7 4 8-15,-2 2 20 16,-8 3-13-16,-17 6-18 15,-10 6-4-15,-5 12-67 16,-6 10-102-16,1 6-241 16</inkml:trace>
  <inkml:trace contextRef="#ctx0" brushRef="#br0" timeOffset="116549.3">12332 9570 147 0,'0'0'107'15,"0"0"-42"-15,0 0-14 16,0 0-25-16,0 0 4 15,0 0-30-15,0 0 3 16,0 0 1-16,0 13-4 16,0 11 0-16,0 6 3 15,0 7 0-15,7 0 3 0,2 1-6 16,0-5 3-16,5-7 5 16,-4-8-8-16,2-9-4 15,3-6-1-15,3-3 10 16,4-2 8-16,4-16-6 15,-3-6-3-15,0-4 16 16,-7-2-14-16,-1 0 26 16,-4 2 13-16,-5 5-20 15,-3 10 17-15,-3 8 2 16,0 5 3-16,0 0-39 0,0 18-8 16,0 8 0-1,3 11-4-15,1-2 10 0,2 1 5 16,-2-4-11-16,1-1 0 15,3 0-5-15,1 0-37 16,5-7-30-16,3-10-74 16,7-12-241-16</inkml:trace>
  <inkml:trace contextRef="#ctx0" brushRef="#br0" timeOffset="116819.93">12880 9766 262 0,'0'0'71'16,"0"0"-21"-16,-11 102-23 0,11-73-2 15,9-6 6-15,7-6-3 16,4-9-26-16,2-8 24 16,0 0 32-16,-2-20-24 15,-1-4 1-15,-8-9-11 16,-2-1 0-16,-9-5 25 15,0 4-32-15,-2 0 3 16,-17 9-14-16,-3 5-6 16,-5 3-16-16,0 5-80 15,0 3-59-15,3 1-104 16</inkml:trace>
  <inkml:trace contextRef="#ctx0" brushRef="#br0" timeOffset="117367.45">13705 9072 64 0,'0'0'72'0,"0"0"-24"16,0 0 53-16,0 0 1 15,84-14-36-15,-55 12 8 16,2 2-24-16,3 0-28 0,4 16 2 16,1 4-23-16,-3 5 11 15,-2 2-2-15,-7 3-7 16,-6 7 12-16,-7 13-4 15,-9 15 15-15,-5 11 22 16,0 12-29-16,-10 2-2 16,-7-6-8-16,4-6-5 15,5-10-8-15,8-10-42 16,0-9-25-16,21-9-5 16,1-8-34-16,-4-7 47 15,-4-8-45-15,-14-2-84 16</inkml:trace>
  <inkml:trace contextRef="#ctx0" brushRef="#br0" timeOffset="118193.08">3976 9848 182 0,'0'0'169'16,"0"0"-88"-16,0 0-79 15,0 0-2-15,0 0-2 16,0 0-1-16,0 39 3 15,0-11 0-15,0 8 0 16,0 14 7-16,0 14-2 16,0 18-4-16,0 10 10 15,-5 2-2-15,-4 1-9 16,2-12 0-16,4-7 4 16,3-5-10-16,0-6 7 15,0-9-1-15,13-9 0 16,5-9 1-16,0-9-1 15,1-3 0-15,-7-8 5 16,-3-4-3-16,-1-3-2 16,-4-5-2-16,4 1-26 0,-4-4-65 15,-1-3-149-15</inkml:trace>
  <inkml:trace contextRef="#ctx0" brushRef="#br0" timeOffset="119933.93">3165 12089 304 0,'0'0'59'0,"0"0"-47"15,0 0-12-15,0 0-4 16,0 0 2-16,0 0-22 16,-6 9 18-16,36-9 6 15,11-4 29-15,11-10 12 16,12-4-18-16,11-3-9 16,8 1 1-16,16-4-14 15,12 2 0-15,15-4-1 16,13 0 5-16,17-1 5 15,14 2-10-15,18 3 1 16,14-4-1-16,10 5 9 16,6 1 8-16,10-2-17 0,12 4 0 15,12-3 17-15,21-6-14 16,6-2 17-16,17-4 0 16,21-5-12-16,13-1 12 15,23-5-18-15,16 0 2 16,15-6 1-16,12-5 4 15,12 0-4-15,5-3 11 16,3-2-14-16,6 1 22 16,-1 4-7-16,-6 5-5 15,-8 3 10-15,-8 5-1 16,-19 2-4-16,-16 4-1 16,-17-2-12-16,-23 1 6 0,-27 0-5 15,-28 0-4-15,-38 5 14 16,-35 2-9-16,-31 4-1 15,-41 3-5-15,-38 8-14 16,-38 3-6-16,-33 7-69 16,-20 2-50-16,-54 3-141 15</inkml:trace>
  <inkml:trace contextRef="#ctx0" brushRef="#br0" timeOffset="120767.24">5051 12583 185 0,'0'0'101'16,"0"0"-47"-16,0 0 43 15,-94 4-18-15,63 7-7 16,0 3-17-16,-1 3-27 16,7 1-3-16,4 5-6 15,9 1-11-15,9 1-16 16,3 4 3-16,5 3 5 16,17 2 4-16,8 2-3 0,4-2 0 15,-1-1-1-15,-2-2 6 16,-7 0-11-16,-6-4 5 15,-8-3 0-15,-8 1-1 16,-2 0 1-16,-12 5 0 16,-16 7 0-16,-11-2 0 15,2-1 3-15,1-10 7 16,6-9-8-16,9-6-2 16,3-5 0-16,6-4-2 15,0 0-10-15,5 0-48 16,7-13-12-16,0-8-61 15,16-8-116-15</inkml:trace>
  <inkml:trace contextRef="#ctx0" brushRef="#br0" timeOffset="121090.26">5178 12759 44 0,'0'0'423'0,"0"0"-411"16,0 0-8-16,-70 107 8 15,48-57 12-15,8-4-2 16,14-8-2-16,0-1-13 16,12-6-2-16,12-6-3 15,7-8-1-15,1-5 5 16,-1-11-6-16,-3-1-15 0,-1-18 15 16,-6-15-6-1,-6-6 6-15,-6-4 2 0,-4-3 2 16,-5-5 2-16,-2 2 55 15,-19 1-29-15,-9 4 27 16,-7 11-47-16,0 14-12 16,4 10-1-16,8 9-45 15,11 6-28-15,8 16-40 16,6 3-84-16,0 3-106 16</inkml:trace>
  <inkml:trace contextRef="#ctx0" brushRef="#br0" timeOffset="121634.58">5414 12732 119 0,'0'0'144'0,"0"0"-125"16,0 0 50-16,0 0 6 16,70 95-12-16,-54-71-28 15,-4 0-18-15,-1-2-3 16,-4-3-13-16,-1-5 17 15,-4-6-13-15,-2-5 10 0,0-3 28 16,0 0 5-16,0 0 38 16,0-6-11-16,-12-17-68 15,1-9 5-15,2-7-12 16,3-1 0-16,6 1-3 16,0 9 3-16,0 3-16 15,15 4-38-15,15 1-60 16,6 2-29-16,0-1-201 15</inkml:trace>
  <inkml:trace contextRef="#ctx0" brushRef="#br0" timeOffset="121851.67">5918 12385 397 0,'0'0'123'0,"0"0"-117"0,0 0 3 16,5 83 70-16,-2-34-1 15,1 5-15-15,-3 2-60 16,1 0 24-16,-2 2-20 16,0 4-3-16,0-1 1 15,1-9-5-15,-1-10-43 16,2-16-11-16,-1-14-63 16,-1-12-51-16,0-13-87 15</inkml:trace>
  <inkml:trace contextRef="#ctx0" brushRef="#br0" timeOffset="121987.8">5860 12758 239 0,'0'0'217'16,"0"0"-65"-16,0 0-79 0,0 0-23 16,0 0-25-16,0 0-25 15,57-86 0-15,-11 73-2 16,5-2 3-16,-4 3-2 16,-6 5-52-16,-16 5-74 15,-19 2-107-15</inkml:trace>
  <inkml:trace contextRef="#ctx0" brushRef="#br0" timeOffset="122459.43">4656 13703 244 0,'0'0'125'0,"0"0"-123"16,0 0 11-16,121-52 43 16,-21 5 5-16,35-9-20 15,21-12-10-15,17-4 16 16,12-2-9-16,-3 0-29 16,-5 8-5-16,-15 6 17 15,-21 12-21-15,-29 19 0 16,-39 15 0-16,-40 14-12 15,-33 18-48-15,-57 30-22 16,-43 17 42-16,-34 8 31 0,-17 2 9 16,-7-6 0-16,0-2 25 15,10-7-14-15,5 1 20 16,24-7-20-16,29-12 14 16,37-16 45-16,39-13-66 15,19-13-4-15,50 0-17 16,33-30 17-16,42-24 22 15,34-12 3-15,31-11-22 16,20-7-3-16,-3 3 1 16,-17 7-4-16,-23 14-2 15,-24 12-51-15,-26 16-19 16,-26 10-57-16,-27 11-236 0</inkml:trace>
  <inkml:trace contextRef="#ctx0" brushRef="#br0" timeOffset="141737.73">1988 10443 309 0,'0'0'167'0,"0"0"-44"15,0 0-49-15,0 0-7 16,0 0 4-16,0 0-30 15,0 0-3-15,-10-40-38 16,23 35-13-16,23-3 8 0,19 6-4 16,20 2 9-16,16 0-1 15,6 0-13-15,7-1-28 16,-4 0 23-16,-4-4-22 16,-7-2 18-16,-6 1-20 15,-9-1 16-15,-7 2-12 16,-16 0 1-16,-17 0-3 15,-14 5 13-15,-12 0-43 16,-8 0 38-16,0 0 9 16,0 0 24-16,-11-6 16 15,-9-4-16-15,-4-5 0 16,-4-3 12-16,3 2-5 0,1 2 6 16,4 5 3-16,9 7 27 15,6 1 13-15,5 1-28 16,0-2-16-16,0 2-12 15,6 0-30-15,15 0 30 16,9 0 7-16,-2 5 11 16,-1 7-6-16,-9 2-12 15,-8 2 0-15,-1 3-2 16,-9 5-13-16,0 4 10 16,0 1-68-16,-22-5-14 15,-4-9-60-15</inkml:trace>
  <inkml:trace contextRef="#ctx0" brushRef="#br0" timeOffset="142536.31">1156 10024 122 0,'0'0'149'16,"0"0"-41"-16,0 0-38 16,0 0-5-16,-81-56 1 15,56 56-57-15,4 0-2 16,3 13-8-16,2 16 1 15,10 17-2-15,3 5-3 16,3 6 3-16,3-3 1 16,16-10-7-16,1-5 8 15,-1-11-4-15,0-13-22 16,-4-10 5-16,0-5 3 0,0-21 18 16,1-20 6-16,-2-15 7 15,2-11 0-15,-8-1-19 16,-7-4 19-16,-1-1-8 15,0 0-1-15,-4 2 1 16,-14 2 9-16,-3 10-7 16,3 13 17-16,2 17 28 15,8 15-29-15,2 14 8 16,5 0-19-16,1 15-12 16,0 22-22-16,1 18 17 15,16 10 5-15,5-1-5 16,5-1 3-16,6-7-28 15,4-2-27-15,6-7-41 16,1-7-20-16,-1-10-82 16</inkml:trace>
  <inkml:trace contextRef="#ctx0" brushRef="#br0" timeOffset="143085.24">1469 9920 305 0,'0'0'114'0,"0"0"3"16,0 0-102-16,0 0 7 16,0 0 11-16,-80 79-33 15,80-41 1-15,0-1-1 0,0-6 2 16,6-7-8-16,5-9 6 16,-3-8-22-16,-2-7 9 15,0 0-30-15,4-5 32 16,-2-21-1-16,-2-7 6 15,-2-3 6-15,-2 2 0 16,-2 4 11-16,0 10 4 16,0 7-13-16,0 10 12 15,3 3-14-15,0 0-19 16,7 16-6-16,5 4 17 16,0 0 8-16,0-4 2 15,-3-6 8-15,-2-7-10 16,4-3 9-16,2-3-9 0,2-20 59 15,-3-6-31 1,1-8 7-16,-7-7-6 0,-7-4-23 16,-2-5-3-16,0-4 2 15,-11 1 2-15,-8 7-14 16,4 12 14-16,2 17 7 16,5 12 41-16,5 8-18 15,3 13-37-15,0 26-29 16,0 15 29-16,11 10 0 15,5 2 0-15,-1-2-6 16,4-8-33-16,-2-9-69 16,-4-12 10-16,1-14-31 0,-8-15-54 15,-6-6 68 1,0-9 104-16,-11-16-28 0</inkml:trace>
  <inkml:trace contextRef="#ctx0" brushRef="#br0" timeOffset="143473.75">1608 9951 51 0,'0'0'133'0,"0"0"-25"16,0 0-19-16,0 0-40 15,0 0-36-15,0 0-6 16,33-65-1-16,-2 45-12 16,2-1-20-16,0-6-48 15,7-2-40-15,-7 0 52 16,-8 2 62-16,-8 5 5 16,-13 10 102-16,-4 6 7 15,0 3-13-15,0 3-56 16,0 10-26-16,-9 16-17 15,-3 10 7-15,5 1 21 0,4-2-29 16,3-6 7 0,0-6-8-16,0-9-2 0,7-7-9 15,-1-4-10-15,-3-3-21 16,2 0 25-16,-2-13 17 16,-2-10 19-16,1-13 2 15,-1 3-2-15,-1 3 4 16,2 8 0-16,2 11 6 15,5 9-18-15,3 2-11 16,4 0-14-16,2 7 2 16,0 6 12-16,3-6 2 15,3 1-2-15,4-5-20 0,7-3-7 16,2 0-25 0,3 0-105-16,-4-12-230 0</inkml:trace>
  <inkml:trace contextRef="#ctx0" brushRef="#br0" timeOffset="143871.41">2215 8918 188 0,'-137'-30'54'0,"-24"12"21"15,-14 18 37-15,-14 7-38 16,-2 43-57-16,1 40 16 15,-1 37-12-15,9 39 25 16,8 30-28-16,23 16-8 0,33 1 22 16,39-2-26-16,46-16-6 15,35-20 0-15,59-29 0 16,33-28-6-16,28-37 6 16,26-33-8-16,16-37 1 15,18-24-14-15,11-54 20 16,8-35-6-16,-7-35-8 15,-3-20-16-15,-9-21-32 16,-21-8 63-16,-24-4 5 16,-32-6 3-16,-29 0 15 15,-34 5-9-15,-33 22-10 16,-18 27 9-16,-57 31-13 0,-39 38-4 16,-45 37-39-16,-40 36-42 15,-30 50-51-15,-15 63-147 16</inkml:trace>
  <inkml:trace contextRef="#ctx0" brushRef="#br0" timeOffset="163489.81">11707 8382 66 0,'0'0'163'15,"0"0"-85"-15,0 0-55 16,0 0 23-16,0 0-16 16,0 0 11-16,0 0-12 15,0 0-18-15,-2 3 18 16,2-3-14-16,0 1-11 15,0-1-4-15,0 0-11 16,3 0 3-16,14 4 7 16,4-1 1-16,4 0 10 15,5 0-10-15,1-1 0 0,4 1-3 16,-1-1 10 0,3-1-12-16,0 0 5 0,5 1 0 15,4-1 3-15,7 2 6 16,2-3-11-16,3 1 2 15,2 3-3-15,-1-3 3 16,4-1 0-16,4 0 8 16,8 0-13-16,2 0 15 15,7 0-10-15,1-1 0 16,6-8 5-16,6 3-5 16,9-2 14-16,7-2-12 15,9 1 14-15,7 0-10 16,7-3 6-16,8 1-4 15,7 1-6-15,1-1 6 16,6-2-7-16,4 1 4 0,7-2 4 16,10 1-9-16,1 1 2 15,5 4-4-15,-2-1 13 16,4 5-11-16,3 0 3 16,5-2-1-16,6 3 1 15,3 2 9-15,2 0-6 16,-3-1-5-16,2 1 6 15,0-2 1-15,3 0-8 16,-1 3 0-16,-2 0-8 16,-5 0 19-16,1 0-10 0,-4 0-1 15,4 2 0 1,-1-1-1-16,0-1-6 0,-1 0 7 16,2 0 4-16,2 0-1 15,6 0-5-15,4 0 2 16,0 0 0-16,-5 0 3 15,-2 0-3-15,-5 0 1 16,-2 0-4-16,0 0 3 16,-3 0 0-16,-5 4 0 15,-2-1 0-15,-5 1 0 16,-6 2 1-16,-3-3-1 16,-2 1 0-16,-5-1 5 15,-6 2-10-15,1-1 5 16,-2 1 0-16,-3 1 2 15,2-4-2-15,0 0-5 0,-5 1 4 16,1-1-1 0,-3-1 0-16,-6 1 0 0,1 0 4 15,-7-1-7-15,-5 1 11 16,-6-1-6-16,-9 2 0 16,-9-2-1-16,-6 1 1 15,-8 1-2-15,-4-3 11 16,-3 2-9-16,-3 0 0 15,-4-2-6-15,-1 1 3 16,-5 1 6-16,-2-2-3 16,-9 2 0-16,-10 3-7 15,-12-2 6-15,-14 2 1 0,-7 2-16 16,-12 1 2-16,-5 5-56 16,-7 1-9-16,0 1-50 15,-7-3-236-15</inkml:trace>
  <inkml:trace contextRef="#ctx0" brushRef="#br0" timeOffset="-80590.61">15608 2558 273 0,'0'0'150'0,"0"0"-150"15,0 0-2-15,0 0 2 0,88-44 15 16,-22 26-15-16,10-6 14 16,15-2 12-16,12 3 17 15,12-2 25-15,16 0-41 16,14 5-26-16,23 4 1 15,17 2 3-15,14 1-5 16,4 1 0-16,-8 4-15 16,-14 1 14-16,-25 0-16 15,-29 2 5-15,-28 1 9 16,-29-1-13-16,-30 2 7 16,-21-1 7-16,-14-3 2 15,-5-3 1-15,0-7 26 16,-19-2-23-16,-8-1 16 0,-3 1-19 15,2 5 14-15,6 4 1 16,8 4-9-16,8 4 27 16,6 2-34-16,0 0-6 15,0 0 0-15,0 0-24 16,6 2 30-16,4 7 9 16,-3 4-6-16,-5-4-3 15,0 3 0-15,-2-1 0 16,0 1-8-16,0 3 5 15,0 2-41-15,-2-2-85 16,-4-2-267-16</inkml:trace>
  <inkml:trace contextRef="#ctx0" brushRef="#br0" timeOffset="-79982.39">19156 2582 219 0,'0'0'107'0,"0"0"-69"16,0 0-33-16,0 0 36 16,0 0 14-16,0 0-47 15,36-44 0-15,-15 19 10 0,-2-6-15 16,2-5 16-16,0-3-8 16,-4-4-7-16,-7 3 5 15,-10 3-2-15,0 12-4 16,-23 9 9-16,-8 12 3 15,-5 4 2-15,-5 18-17 16,2 20 0-16,7 7 22 16,10 2-21-16,15 1 8 15,7-6-9-15,0-5 3 16,20-2-8-16,10-5 5 16,3-2 0-16,4-10-2 15,4-6-28-15,2-12-4 16,0 0-33-16,6-27-50 0,-1-15-102 15</inkml:trace>
  <inkml:trace contextRef="#ctx0" brushRef="#br0" timeOffset="-79764.43">19774 1927 217 0,'0'0'81'15,"0"0"-34"-15,-22 85-27 16,0-5 52-16,-1 16-23 15,2 6 6-15,4 2-17 16,-1 1-18-16,3-3-13 16,1-5-7-16,5-10 0 0,4-16-11 15,5-19-35-15,0-16-35 16,12-21-32-16,13-15 9 16,4-11 45-16,5-32-53 15</inkml:trace>
  <inkml:trace contextRef="#ctx0" brushRef="#br0" timeOffset="-79568.38">19992 2126 239 0,'0'0'142'16,"0"0"-77"-16,0 0-64 16,-55 122 64-16,23-39-2 15,1 9-23-15,1 2-33 0,3 1 7 16,5-11-14-1,5-10 0-15,7-19-5 16,5-20-51-16,2-17-26 0,-2-16 13 16,-5-2-76-16</inkml:trace>
  <inkml:trace contextRef="#ctx0" brushRef="#br0" timeOffset="-79442.61">19580 2566 98 0,'0'0'202'0,"0"0"-85"16,0 0-62-16,0 0-42 15,82-94-6-15,-17 78 0 16,13-1-7-16,10-1-10 0,-1-1-96 16,-11 0-165-1</inkml:trace>
  <inkml:trace contextRef="#ctx0" brushRef="#br0" timeOffset="-79309.11">20210 2344 41 0,'0'0'37'0,"0"0"95"16,0 0-6-16,0 0-91 15,0 0 14-15,0 0 27 16,-36 108-28-16,16-65-7 15,5-4-31-15,8-2-1 16,4-3-9-16,3-9 0 16,0-1-3-16,0-11-90 15,4-9-328-15</inkml:trace>
  <inkml:trace contextRef="#ctx0" brushRef="#br0" timeOffset="-79141.52">20230 2155 485 0,'0'0'92'15,"0"0"-18"-15,0 0-70 16,0 0-4-16,0 0-18 16,0 0-51-16,-6 50-79 15</inkml:trace>
  <inkml:trace contextRef="#ctx0" brushRef="#br0" timeOffset="-78700.58">20472 2357 427 0,'0'0'104'16,"0"0"-59"-16,0 0 17 15,-97 71-6-15,79-33-41 16,9-1 18-16,6 5-14 16,3 1-12-16,0-3 6 15,12-2-13-15,7-9 6 16,1-7 2-16,1-11-6 16,4-7 7-16,5-4-9 15,7-13 0-15,7-24 0 16,3-7-26-16,-2-6 0 15,-3 0 20-15,-8 1 2 0,-9 1-1 16,-8 6 8-16,-5 9-3 16,-6 12 14-16,-5 14 11 15,-1 7 15-15,0 10-40 16,-3 24 24-16,-8 11-24 16,-2 8 17-16,3-2-6 15,1 1 5-15,6-2-12 16,3-12-3-16,0-4-1 15,0-13-4-15,13-7-40 16,1-8-53-16,5-6-111 16,2-21-307-16</inkml:trace>
  <inkml:trace contextRef="#ctx0" brushRef="#br0" timeOffset="-78572.16">20867 2092 410 0,'0'0'79'16,"0"0"-79"-16,0 0-9 16,0 0-323-16</inkml:trace>
  <inkml:trace contextRef="#ctx0" brushRef="#br0" timeOffset="-77821.93">21115 2534 229 0,'0'0'146'16,"0"0"-41"-16,36-102-22 16,-36 68 3-16,0 0-28 15,-5 7-16-15,-14 7-5 16,-3 16-15-16,-5 4 3 15,-4 24-25-15,1 17 9 16,4 12-13-16,10 9 4 16,10 0 0-16,6-4-1 0,1-5 0 15,23-16-25 1,6-13-17-16,4-11-1 0,2-13 18 16,2 0 8-16,0-18-33 15,2-17 29-15,-4-8-17 16,-3 0 27-16,-3 4 8 15,-6 4-15-15,-6 8 14 16,-7 10 10-16,-4 6 12 16,-7 8 45-16,0 3-29 15,0 0-33-15,0 2-16 16,0 10 16-16,1 1 2 16,2-2-1-16,5-5 0 15,5-2-1-15,4-1 0 16,2-3-5-16,4 0 1 15,0-6-3-15,1-1 2 0,0 2 5 16,-4 3 0-16,-4 2-2 16,-4 0-5-16,-5 20-3 15,-1 1 0-15,-3 5 10 16,5-8 0-16,6-5 1 16,7-6 3-16,16-7 10 15,11-4-2-15,12-19 14 16,9-6-15-16,0-7-10 15,-1-9 10-15,-4-13-11 16,-1-11 0-16,-5-12 0 16,-3-4 7-16,-12 8-7 15,-14 15 3-15,-17 21 17 0,-11 23 89 16,-1 15-32-16,-6 6-27 16,-16 33-50-16,-8 20 0 15,-4 14 8-15,1 5 8 16,3 1-12-16,3-2 4 15,6-6-8-15,5 0-21 16,8-4-65-16,8-14-49 16,0-16-66-16</inkml:trace>
  <inkml:trace contextRef="#ctx0" brushRef="#br0" timeOffset="-77688.97">21985 2355 482 0,'0'0'19'0,"109"-16"-19"16,-6 9-1-16,28 5-13 16,29-2-52-16,19-7-276 15</inkml:trace>
  <inkml:trace contextRef="#ctx0" brushRef="#br0" timeOffset="-77223.41">23678 1566 488 0,'-261'-125'26'0,"-33"6"16"0,-39 18-38 16,-30 25-4-16,-34 36 7 16,-30 36 8-16,-13 22 40 15,-15 60-15-15,1 41 12 16,20 28-34-16,28 21-11 15,39 3 1-15,56-8-6 16,61 0-2-16,70-7 0 16,78 11-8-16,74 7 7 15,58 0-8-15,88-2 9 16,71-19 2-16,63-22 4 16,64-18-5-16,57-21 2 0,45-16 3 15,40-23 3-15,30-17-9 16,9-26 3-1,-5-10 1-15,-23-36 1 0,-39-24-4 16,-57-22 2-16,-57-27-1 16,-64-26 0-16,-55-29-2 15,-53-29-10-15,-53-12-1 16,-53-5-3-16,-38-3-4 16,-64 5 10-16,-47 0-18 15,-38 2 9-15,-45 14 0 16,-46 18-28-16,-49 30 8 15,-47 40-80-15,-42 38-79 16</inkml:trace>
  <inkml:trace contextRef="#ctx0" brushRef="#br0" timeOffset="-76158.33">25170 1226 138 0,'0'0'18'0,"0"0"13"15,0 0 36-15,0 0-42 0,0 0-22 16,-75 123 68-16,53-48-4 15,0 1-6-15,-1-1-2 16,3-5-50-16,2-3 4 16,3-7-8-16,9-6-2 15,6-9-6-15,0-11-33 16,19-6-54-16,10-13-50 16</inkml:trace>
  <inkml:trace contextRef="#ctx0" brushRef="#br0" timeOffset="-75872.05">25230 1717 349 0,'0'0'25'0,"-31"100"20"0,23-43-42 16,8-8 7-16,0-8-10 15,18-10-4-15,13-9 4 16,8-13 13-16,3-9 2 15,1-6 20-15,-6-25 1 16,-4-7 26-16,-9-5-26 16,-12-7-3-16,-12 0 20 15,0 1-38-15,-18 7-10 16,-7 14 0-16,-4 12-5 16,4 10-3-16,4 6-20 15,9 0-84-15,11 10-56 0,1 3-164 16</inkml:trace>
  <inkml:trace contextRef="#ctx0" brushRef="#br0" timeOffset="-75287.41">25886 1642 339 0,'0'0'0'16,"0"0"0"-16,-51 81 6 15,37-52 4-15,6-8-1 16,7-11-9-16,1-10-1 16,0 0 1-16,3-2 70 15,4-13 11-15,2 4-53 0,-5 7-12 16,-4 4-16-16,0 4-9 16,0 32-28-16,0 15 37 15,0 23 24-15,0 12 12 16,-7 4 12-16,1 16-45 15,6-4 9-15,10 11 4 16,13 5 35-16,-7 5-23 16,-11-7-28-16,-5-19 0 15,-14-29 25-15,-8-34-19 16,-2-29 33-16,2-5 90 16,-4-29-87-16,2-23-24 15,12-19-18-15,12-17-6 16,9-19-9-16,30-4-62 0,15-3-21 15,4 0-8-15,3 11 16 16,0 6 44-16,1 4 8 16,0 7 38-16,-1 7 2 15,-6 11-1-15,-13 18 4 16,-15 18 26-16,-16 19 11 16,-8 11 65-16,-3 2-39 15,0 0-56-15,-3 15-12 16,-12 12 11-16,-6 12-10 15,2 4 10-15,7 1-10 16,6-5 4-16,6-4-5 16,0-8 2-16,4-5-6 0,11-11-51 15,8-11-56-15,2-4-55 16,-1-28-278-16</inkml:trace>
  <inkml:trace contextRef="#ctx0" brushRef="#br0" timeOffset="-75163.88">26392 1312 334 0,'0'0'82'16,"0"0"-16"-16,0 0-66 15,0 0 0-15,0 0-91 16,0 0-72-16</inkml:trace>
  <inkml:trace contextRef="#ctx0" brushRef="#br0" timeOffset="-74943.31">26834 1555 588 0,'0'0'30'16,"0"0"39"-16,-112 105 31 16,69-55-30-16,8 3-24 15,16 1-44-15,11 0-2 16,8-5 7-16,26-6-2 15,26-12-10-15,26-12 2 16,30-15-47-16,21-4-65 16,17-19-55-16,7-22-169 15</inkml:trace>
  <inkml:trace contextRef="#ctx0" brushRef="#br0" timeOffset="-74547.13">28099 774 264 0,'-109'-150'6'0,"-46"5"47"16,-51 5-36-16,-42 23-15 16,-34 30 112-16,-33 39-42 15,-19 48-15-15,-12 54 1 16,0 63-14-16,6 51-9 16,16 36 14-16,21 25-39 15,43 22 1-15,61-1-8 16,72 4-3-16,70-6 0 0,57-19-3 15,58-12 0-15,68-18 1 16,54-23 2-16,59-26-15 16,50-34 12-16,42-47-11 15,33-48 14-15,11-28 0 16,3-61 9-16,-13-32-6 16,-23-27 2-16,-32-16-5 15,-38-16 5-15,-38-10 2 16,-46-5-6-16,-51-2-1 15,-50-2 0-15,-53-9-1 16,-34-1 1-16,-41 2 0 16,-40 11-7-16,-40 24 7 0,-47 31-19 15,-56 36-77 1,-48 33-127-16</inkml:trace>
  <inkml:trace contextRef="#ctx0" brushRef="#br0" timeOffset="-67748.61">22883 4660 304 0,'0'0'77'15,"0"0"-32"-15,0 0 34 16,0 0-17-16,0 0-36 0,0 0-12 16,0 0 0-16,-5-74 6 15,5 43 12-15,0-10-20 16,0-10 3-16,3-14 1 15,5-10-16-15,2-6-1 16,2-4-5-16,-1-3 12 16,-3 3-12-16,-1 7 4 15,-7 6-11-15,0 9 5 16,0 16 9-16,0 15-1 16,0 13 0-16,0 13-10 15,-2 6 6-15,-3 0-12 16,-5 12 2-16,-2 7 7 15,-4 8 5-15,-1-1 2 0,1 2-7 16,1-1 3-16,-1 1-2 16,-1 0 5-16,1-6 1 15,2-6-1-15,6-4 2 16,3-6-1-16,4-6 4 16,1 0-4-16,0 0 15 15,0-11-15-15,6-14 0 16,10-7-5-16,5 0 9 15,0 0-4-15,0 8 0 16,-2 5 9-16,-9 10-9 16,-2 3 0-16,-6 6 5 15,-2 0 17-15,0 0-21 16,3 0-2-16,5 3-9 16,6 17-7-16,7 10 1 0,-2 5-71 15,7 2-71-15,-1 0-76 16</inkml:trace>
  <inkml:trace contextRef="#ctx0" brushRef="#br0" timeOffset="-9511.77">11135 12880 242 0,'0'0'56'0,"0"0"-39"16,0 0-9-16,0 0 20 16,0 0-3-16,0 0-3 15,0 0-16-15,-11 21 55 16,24 18-13-16,8 16-20 15,13 21 19-15,9 18-11 16,5 15-16-16,0 2 2 16,-5-3-22-16,-1-11 16 15,-8-18-16-15,-3-18 6 16,-1-16-12-16,2-11-11 16,-3-10-52-16,-2-6-78 15,-7-12-189-15</inkml:trace>
  <inkml:trace contextRef="#ctx0" brushRef="#br0" timeOffset="-9347.26">11298 13604 237 0,'0'0'49'16,"0"0"55"-16,-82-53 9 16,79 32 0-16,3-4-50 15,12-1-42-15,24-5-17 16,7-2 1-16,11-2-10 15,1 5-54-15,-3-4-124 16</inkml:trace>
  <inkml:trace contextRef="#ctx0" brushRef="#br0" timeOffset="-9016.4">11881 13373 81 0,'0'0'131'0,"0"0"-37"15,0-93-17-15,-10 58-5 16,-3 2-22-16,0 6 8 16,-3 13 17-16,0 12-12 15,-1 2-8-15,-2 26-26 0,1 19 0 16,5 13-17-1,5 6-7-15,8-3 7 0,5-7-10 16,20-12-2-16,8-6 0 16,8-11 3-16,3-4-11 15,1-9 4-15,1-11-54 16,-1-1-17-16,-4-23-20 16,-2-12 0-16,-4-13-55 15</inkml:trace>
  <inkml:trace contextRef="#ctx0" brushRef="#br0" timeOffset="-8695.25">12174 13192 161 0,'0'0'166'16,"0"0"-23"-16,0 0-11 15,-81-10-70-15,66 39-5 0,6 10-13 16,6 5-29-16,3 1-2 16,0-4-4-16,8-5-6 15,10-13-4-15,1-6 1 16,2-13-12-16,-3-4-16 15,-5-4-2-15,-4-22 10 16,-4-8 8-16,-5-9-12 16,0-1 24-16,0 3 3 15,-6 8 1-15,-2 14 13 16,5 10 2-16,3 9 23 16,0 0-11-16,3 5-23 15,18 15-6-15,3 2 18 16,2 2-15-16,-1-4 8 0,-1-6-13 15,-1-5 1-15,2-9-1 16,3 0-55-16,5-14-40 16,-2-15-91-16</inkml:trace>
  <inkml:trace contextRef="#ctx0" brushRef="#br0" timeOffset="-8312.06">12615 12167 515 0,'0'0'122'16,"0"0"-67"-16,30 90-29 15,7-10 57-15,5 13-12 16,1 2-38-16,2-6-14 15,0-7-7-15,6-7-11 0,-2-11-2 16,0-4-81 0,-3-11-45-16,-10-11-47 0,-10-18-257 15</inkml:trace>
  <inkml:trace contextRef="#ctx0" brushRef="#br0" timeOffset="-8019.31">13190 12623 281 0,'0'0'101'0,"-9"-88"-21"16,-5 50 4-16,-3 6 19 16,0 14-40-16,4 12 18 15,-1 6-24-15,-1 14-21 16,5 21-13-16,4 8-14 15,6 6 13-15,1-6-2 16,19-6-16-16,2-3 6 16,3-8-10-16,1-6 0 15,1-6-3-15,5-4-32 16,3-10-33-16,4 0-38 16,4-7-10-16,2-19-133 15</inkml:trace>
  <inkml:trace contextRef="#ctx0" brushRef="#br0" timeOffset="-7646.19">13603 12290 424 0,'0'0'91'0,"0"0"26"16,-97 16-18-16,76 19-33 15,12 10-16-15,9 5-4 16,0 2-34-16,14-5 0 15,6-8-11-15,3-10 3 16,2-13-6-16,-1-8 2 16,0-8-19-16,-3-2-1 0,-2-26-8 15,-2-9 6 1,-7-7-8-16,-5 2-21 0,-5 1 28 16,0 1 19-16,-9 7 4 15,-6 2 4-15,3 8 2 16,3 10 3-16,6 10 24 15,3 3-8-15,0 3-13 16,1 16-10-16,11 6 28 16,-1 0-19-16,4-4-5 15,0-3-12-15,1-7-23 16,5-6-52-16,-2-5-6 16,1 0-84-16,-5 0-124 15</inkml:trace>
  <inkml:trace contextRef="#ctx0" brushRef="#br0" timeOffset="-7360.33">13834 12278 17 0,'0'0'423'0,"0"0"-276"16,0 0-106-16,0 0 52 15,0 0-10-15,57 107-34 16,-36-75-23-16,-3-2-23 15,4-6 11-15,-1-7-14 16,-4-7 0-16,-3-8 7 16,-5-2-5-16,-1-9 19 15,-5-17 26-15,0-7-27 0,-3-10-6 16,0-2-14 0,0-3 0-16,-11 5-3 0,4 6-9 15,2 8-60-15,2 14-44 16,3 10-86-16,0 5-326 15</inkml:trace>
  <inkml:trace contextRef="#ctx0" brushRef="#br0" timeOffset="-6969.97">14206 12244 214 0,'0'0'139'16,"0"0"-53"-16,31-83 20 0,-29 57-6 15,-2 3-21-15,0 5-2 16,-3 9-7-16,-5 4 8 16,-1 5-22-16,1 13-48 15,4 15-6-15,3 11-2 16,1-2 0-16,0 0-1 16,15-5 3-16,0-8-4 15,1-8-7-15,-4-6-42 16,0-9 15-16,-5-1 4 15,2 0 23-15,2-15 1 16,4-5-25-16,4 2 21 16,2-2 7-16,7 2 10 0,4 3-5 15,2 5 11 1,5 2 25-16,-7 4-7 0,-2 1-8 16,-10 0 0-16,-7 3-18 15,-10 6 0-15,-3 12-6 16,0 8-4-16,-3-2-100 15,-9-8-81-15,11-11-411 16</inkml:trace>
  <inkml:trace contextRef="#ctx0" brushRef="#br0" timeOffset="-6182.48">16383 11136 381 0,'0'0'64'0,"0"0"-1"16,23 83-11-16,-15-54-4 16,-2-4-12-16,2-4-2 15,2-6-18-15,-4-7-14 16,0-8 4-16,-2 0-1 15,-2-10 24-15,1-18 18 16,1-9-39-16,-4-7-5 16,0-1-3-16,4 9-3 15,4 9 3-15,4 13-10 16,7 14 5-16,1 0 0 16,1 18 1-16,0 9 4 15,-1 2 0-15,-2 1 2 16,0-3-2-16,-3-4 0 0,-2-7-1 15,-3-7 0-15,-6-8-16 16,-1-1 1-16,-1-10 8 16,-1-19-2-16,-1-12 2 15,0 1-3-15,0-2 6 16,0 5 2-16,6 9 4 16,3 10-2-16,3 12-1 15,3 6-11-15,0 0 12 16,2 0-10-16,2 10 11 15,-2-3-3-15,-1-3-5 16,4-4-4-16,-1 0-5 16,3 0-20-16,1-8-32 0,-3-12-7 15,-5-2 11-15,-4 6 28 16,-6 5 37-16,-3 8 24 16,-2 3 64-16,0 3-26 15,0 17-39-15,0 3 63 16,1 2-19-16,4-7-21 15,5-3-38-15,3-1 0 16,-1-5-8-16,5-4-13 16,-1-5-61-16,4 0-55 15,-7-14-170-15</inkml:trace>
  <inkml:trace contextRef="#ctx0" brushRef="#br0" timeOffset="-6055.95">16889 10676 422 0,'0'0'87'0,"0"0"-51"16,0 0-36-16,0 0-24 15,0 0-190-15</inkml:trace>
  <inkml:trace contextRef="#ctx0" brushRef="#br0" timeOffset="-5830.93">17029 10356 378 0,'0'0'208'0,"0"0"-91"0,19 123-20 16,-7-63 16-16,6 6-34 16,0 5-19-16,6 3-50 15,2-4-10-15,3-5 7 16,0-8-7-16,3-12-10 15,1-14-79-15,1-13-38 16,-1-15-17-16,-6-3-135 16</inkml:trace>
  <inkml:trace contextRef="#ctx0" brushRef="#br0" timeOffset="-5417.14">17496 10128 607 0,'0'0'102'0,"0"0"-59"16,28 114 47-16,-7-31-16 15,0 4-10-15,1 1-30 16,-1-8-29-16,-3-5 7 16,-2-10-12-16,-4-12 0 15,-2-16-2-15,-2-18 2 16,-3-14-10-16,-4-5-26 15,1-10 13-15,2-22-27 16,2-17-12-16,6-11 5 16,1 0 31-16,2-2-9 0,-3 8 16 15,-3 7 19 1,0 19 0-16,-6 13 26 0,-1 15 42 16,-2 0-17-16,0 26-27 15,0 17 9-15,0 9 39 16,0-3-14-16,0 1-23 15,0-7 4-15,6-3-38 16,1-6-1-16,2-8 0 16,-5-7-48-16,-1-10-53 15,-3-9-44-15,0-2-17 16,-17-26-202-16</inkml:trace>
  <inkml:trace contextRef="#ctx0" brushRef="#br0" timeOffset="-5220.54">16745 10685 599 0,'0'0'90'15,"0"0"-26"-15,0 0-41 16,0 0-18-16,0 0-5 15,0 0-55-15,25 0-215 16</inkml:trace>
  <inkml:trace contextRef="#ctx0" brushRef="#br0" timeOffset="-4510.01">19759 9700 223 0,'0'0'224'0,"0"0"-117"16,0 0-54-16,0 0-18 15,-98 24-29-15,65 8 10 16,8 1-16-16,14-4 9 16,11-7-8-16,7 0 7 15,30-3-3-15,14-6 2 16,12 0 1-16,0 3 5 15,-7-1-13-15,-13 7-3 0,-15-3 2 16,-11 1 1-16,-12 0 0 16,-5 1 12-16,-5 1-1 15,-18 2 1-15,-3-5-9 16,5-8-3-16,6-4-20 16,9-1-61-16,6-5-18 15,0-1-154-15</inkml:trace>
  <inkml:trace contextRef="#ctx0" brushRef="#br0" timeOffset="-4136.5">20117 9831 269 0,'0'0'177'0,"0"0"-19"0,0 0-61 15,0 0-3-15,0 0-51 16,0 0-43-16,0 7-3 15,0 18-1-15,8-1 6 16,11-8-4-16,5-8-7 16,4-8-45-16,0 0 2 15,0-11-30-15,-6-17-14 16,-6-8 27-16,-10-3 46 16,-6 2 23-16,0-2 27 15,-2 8 26-15,-8 7 10 16,1 8-3-16,3 12 17 0,3 4 17 15,3 3-61-15,0 24-25 16,0 8-8-16,2 4 14 16,14-6 9-16,4-5-20 15,6-7-2-15,7-7-2 16,9-8-49-16,1-6-47 16,1 0-19-16,-1-17-33 15,-6-8-88-15</inkml:trace>
  <inkml:trace contextRef="#ctx0" brushRef="#br0" timeOffset="-3766.71">20611 9533 80 0,'0'0'310'0,"0"0"-158"0,0 0-77 15,-81 0-8 1,60 32-27-16,8 3-16 0,7 0-12 16,6-3-5-16,7-9-14 15,13-6-5-15,4-11-62 16,-1-6 24-16,-4 0 16 15,-5-5 17-15,-6-9 17 16,-5 3 1-16,-2 4 13 16,1 5 19-16,8 2 20 15,4 10-19-15,6 24-8 16,7 11 46-16,-1 9-16 16,2 8-2-16,5 16 22 15,7 1-38-15,0 14 7 0,2 9 12 16,-10-2-56-1,-13-6 5-15,-16-25-6 0,-3-31 5 16,-19-27 6-16,-16-11 3 16,-7-14-1-16,0-21-4 15,4-16-9-15,18-9-51 16,17-13-52-16,8-12-57 16,32-12-17-16,11-12-186 15</inkml:trace>
  <inkml:trace contextRef="#ctx0" brushRef="#br0" timeOffset="-3439.03">21133 9274 541 0,'0'0'61'0,"0"0"10"0,-106 70 10 16,78-12 2-16,10 8-5 16,13-1-32-16,5-11-28 15,8-8-10-15,16-12-3 16,5-11-5-16,1-13 0 15,2-10-8-15,-3-3-8 16,0-27-13-16,-9-11 12 16,-6-5 0-16,-8-5-5 15,-6-2 22-15,0 5 0 16,0 5 1-16,-4 12 8 16,1 14-4-16,1 10 19 15,2 6 27-15,0 1-34 16,0 0-17-16,3 11-7 0,9 3 7 15,6 0 2-15,0-3-2 16,1-7-49-16,5-4-62 16,-2 0-66-16,-2-11-25 15</inkml:trace>
  <inkml:trace contextRef="#ctx0" brushRef="#br0" timeOffset="-3219.3">21385 9243 161 0,'0'0'199'16,"0"0"-44"-16,0 0-41 15,98 88-18-15,-73-55-21 16,-3-2-25-16,-4-1-8 16,-8-5-26-16,-4-8-6 0,-1-12-3 15,-4-5-1-15,3 0 61 16,2-16 7-16,5-18-27 16,5-14-39-16,2-5-8 15,6-3-12-15,0 4-76 16,-1 7-39-16,-1 11-1 15,-9 11-26-15,-8 13-137 16</inkml:trace>
  <inkml:trace contextRef="#ctx0" brushRef="#br0" timeOffset="-506.1">11731 14715 14 0,'0'0'102'16,"-91"59"88"-16,56-35-93 15,13-14-11-15,10 0-43 16,3-8-15-16,6 0-13 16,3-2 20-16,0 0 0 15,0 0-35-15,15 0-15 16,24-9 15-16,19-18 8 15,21-18 14-15,16-18-10 16,21-19 4-16,19-17-14 16,14-17 1-16,14-14 0 15,6-7-3-15,20-7-27 0,13-1 20 16,20-3 7-16,10 0-19 16,-3 6 19-16,-10 6-28 15,-8 10 28-15,-13 8-4 16,-15 12 4-16,-20 14 0 15,-32 16-2-15,-34 20 6 16,-37 19-6-16,-32 16 5 16,-23 11 11-16,-5 4 30 15,-5 3-12-15,-14 3-25 16,-5 0-7-16,3 0-8 16,9 0-15-16,8-2-43 15,4-3-47-15,0-1-265 16</inkml:trace>
  <inkml:trace contextRef="#ctx0" brushRef="#br0" timeOffset="1849.11">7781 16252 304 0,'0'0'8'16,"72"80"36"-16,-15-33-16 0,1-9 22 16,0-12-28-1,-2-7-13-15,-9-12-2 0,-9-7-7 16,-10 0 0-16,-6-18 13 16,-10-8-9-16,-4-8 8 15,-3-5-1-15,-5-1-8 16,0-3-6-16,-1-1-9 15,-14 1 12-15,0 12 8 16,5 13 6-16,1 12 20 16,9 6 17-16,0 14-51 15,16 17 8-15,18 8 12 16,8-3-5-16,3-8-3 16,3-6-12-16,-3-15 4 15,-8-7 0-15,-9 0 3 0,-7-10 30 16,-9-17 16-16,-8-9 4 15,-4-5 11-15,-4-4-44 16,-18 1-2-16,-8 2-18 16,0 9-3-16,2 7-2 15,7 10-32-15,13 8-47 16,8 8-19-16,0 0-103 16,15 0-326-16</inkml:trace>
  <inkml:trace contextRef="#ctx0" brushRef="#br0" timeOffset="2384.1">8568 15744 495 0,'0'0'123'0,"0"0"-55"0,-48 89-6 16,46-46-13-16,2 3-32 15,5-7-11-15,12-8-6 16,3-8-8-16,-2-12-4 15,0-7-16-15,-2-4-5 16,-5-1-17-16,0-21 46 16,-4-2 0-16,-6-4-15 15,-1 2 14-15,0 3 3 16,0 7 2-16,-5 9 4 16,5 7 6-16,0 0-10 0,20 18-4 15,15 11 4 1,5 3 22-16,5 2-7 0,-5-13-14 15,0-8 3-15,-3-12-1 16,-8-1 3-16,-4-21 18 16,-8-14 4-16,-8-11 0 15,-8-11 4-15,-1-7-17 16,-13-5-7-16,-20-4-8 16,-12-4 0-16,-7-3 2 15,-8 0-2-15,-1 6-3 16,10 17 3-16,14 21 0 15,16 18 13-15,14 15 49 16,7 5-31-16,7 33-31 16,22 17 0-16,8 22 3 15,9 3 13-15,-1 3-13 0,1-8-1 16,-1-5-2-16,4-6-2 16,-4-12-15-16,-2-4-45 15,-4-13-43-15,-14-18-50 16,-13-11-227-16</inkml:trace>
  <inkml:trace contextRef="#ctx0" brushRef="#br0" timeOffset="2553.95">8869 15715 404 0,'0'0'154'15,"0"0"-70"-15,0 0-41 0,0 0 14 16,0 0-34-16,33-89-23 15,-8 72-9-15,1 3-72 16,-5 3-49-16,1 3-79 16,0-2-96-16</inkml:trace>
  <inkml:trace contextRef="#ctx0" brushRef="#br0" timeOffset="2788.03">9076 15525 118 0,'0'0'168'15,"0"0"-41"-15,0 0-20 16,0 0-21-16,0 0-14 15,0 0-8-15,-29-60-5 16,27 60-23-16,2 9-22 16,0 15-11-16,6 10 4 0,11 3 15 15,7 1-7 1,2-6-6-16,1-5-4 0,3-6-5 16,6-8 0-16,3-5-1 15,1-1 1-15,-4-4-41 16,-5-3 18-16,-9 0-63 15,-7-17 28-15,-4-11-45 16,-8-9-138-16</inkml:trace>
  <inkml:trace contextRef="#ctx0" brushRef="#br0" timeOffset="3025.73">9345 15365 264 0,'0'0'169'16,"0"0"-33"-16,0 0-69 0,0 0-2 15,100 64-8-15,-73-32-21 16,-3 1-11-16,-5-5-22 16,-7-10 2-16,-5-6 3 15,-4-10-4-15,-3-2 26 16,0 0 16-16,0-7 18 16,-1-14-27-16,-6-8-37 15,1-3 0-15,3 3-2 16,0 1-43-16,0 2-44 15,-2 9-52-15,-8 6-120 16</inkml:trace>
  <inkml:trace contextRef="#ctx0" brushRef="#br0" timeOffset="3237.6">8551 15700 404 0,'0'0'166'15,"0"0"-142"-15,0 0-22 16,0 0-2-16,111-74 18 0,-41 29-18 16,0-2-47-1,-10 7-384-15</inkml:trace>
  <inkml:trace contextRef="#ctx0" brushRef="#br0" timeOffset="3693.22">8850 16831 263 0,'0'0'42'16,"107"-115"-21"-16,-7 19 53 16,35-24 9-16,27-17-38 0,23-9-26 15,6-10-1 1,-1-1-6-16,-13 7 15 0,-5 3 1 15,-11 12 37-15,-19 17-22 16,-19 26-41-16,-30 32-2 16,-33 28-31-16,-31 28-99 15,-29 4-163-15</inkml:trace>
  <inkml:trace contextRef="#ctx0" brushRef="#br0" timeOffset="4384.95">16660 11923 328 0,'0'0'16'0,"102"-40"-14"16,2-22 17-16,39-34 38 15,39-26-19-15,27-14 1 16,10-10-23-16,-4 14-12 16,-14 16-1-16,-17 16-6 15,-15 15-15-15,-22 19-44 0,-23 13-13 16,-30 18-92-16</inkml:trace>
  <inkml:trace contextRef="#ctx0" brushRef="#br0" timeOffset="4819.22">19651 10615 125 0,'99'-43'45'15,"43"-22"-3"-15,35-19 41 16,26-20-46-16,22-3-31 16,16-3 19-16,8 2 32 15,6 6 4-15,-14 2-6 0,-12 5-5 16,-19 9-6-16,-25 10-25 15,-27 10 1-15,-35 15-12 16,-37 18-7-16,-38 16-2 16,-35 17-12-16,-19 4-127 15,-54 23-65-15</inkml:trace>
  <inkml:trace contextRef="#ctx0" brushRef="#br0" timeOffset="5787.37">11028 16047 98 0,'80'-17'40'15,"8"-1"-12"-15,-2-5 0 16,0 4 23-16,-1 5-7 0,5 9 14 16,8 5-21-16,8 5-11 15,0 14-17-15,-4-2-9 16,-14-5 14-16,-14-4-14 15,-14-7 0-15,-8-1-44 16,-13 0-141-16</inkml:trace>
  <inkml:trace contextRef="#ctx0" brushRef="#br0" timeOffset="6063.28">13190 14011 528 0,'0'0'59'16,"3"141"-1"-16,10-57-47 15,-2-2-7-15,-2-2 7 16,-2 4 2-16,-4 2-8 15,3-2 7-15,-1-4-11 16,4-7-2-16,4-5-33 16,2-15-57-16,7-16-62 15,2-17-246-15</inkml:trace>
  <inkml:trace contextRef="#ctx0" brushRef="#br0" timeOffset="6572.67">18314 11128 443 0,'0'80'26'15,"0"10"-17"-15,-4 1 5 16,-3 0-14-16,1 0 0 15,0-2 1-15,3 1 1 16,3-3-2-16,0-5 0 16,1-12-39-16,16-17 33 15,5-19-40-15,11-19-204 16</inkml:trace>
  <inkml:trace contextRef="#ctx0" brushRef="#br0" timeOffset="6858.64">19871 10231 529 0,'0'0'52'0,"4"125"-31"16,-4-23-10-16,0 21 6 16,-9 6 33-16,-17 0-16 15,-4-6-8-15,-2-10-17 0,4-15-8 16,1-15-1-16,4-10-83 16,-2-10-33-16,-9-2-292 15</inkml:trace>
  <inkml:trace contextRef="#ctx0" brushRef="#br0" timeOffset="7722.54">15273 14883 333 0,'0'0'50'0,"0"0"-29"16,74 105-8-16,-23-46 3 16,-2-2 3-16,-4-2-16 15,-9-4 1-15,-8-9-8 16,-7-8-25-16,-9-8-73 0,-6-11-67 16</inkml:trace>
  <inkml:trace contextRef="#ctx0" brushRef="#br0" timeOffset="8030.85">15180 15011 98 0,'0'0'84'16,"-33"-107"-4"-16,33 51 1 16,11 5-17-16,22 0-15 15,14 6-11-15,16 14-30 16,16 13 4-16,14 18-12 15,1 8 2-15,-5 26 10 16,-13 13 5-16,-18 6 24 16,-19 9 0-16,-17 5-8 0,-16 1 31 15,-6 6-20 1,-19-2-16-16,-14-2 5 0,-7-1-27 16,2-11 3-16,3-10-9 15,9-18 6-15,12-15-12 16,9-13-33-16,5-2-44 15,3-17-64-15,19-17-231 16</inkml:trace>
  <inkml:trace contextRef="#ctx0" brushRef="#br0" timeOffset="8530.71">15987 14623 372 0,'0'0'126'0,"0"0"-88"16,-9 95-6-16,11-37 10 16,16-5 4-16,6-9-31 15,4-13-12-15,2-12-3 16,-3-11 0-16,-2-8 0 16,-7 0 8-16,-2-20-5 15,-8-9 14-15,-8-11-16 16,0-4 3-16,-3-4-8 15,-12 2-3-15,0 3 1 16,3 9 6-16,2 12 3 16,7 10 4-16,3 12-7 15,0 0-5-15,20 12-13 0,12 6 14 16,4 3 4-16,-2-8 0 16,-3-7 0-16,-5-6 0 15,-6 0 0-15,-9-18 2 16,-8-12 13-16,-3-12-3 15,-2-5-7-15,-16-2-2 16,-7-1 3-16,-5 2 4 16,2 7-3-16,6 11-4 15,9 16 36-15,9 13 8 16,4 1-22-16,0 21-25 16,20 16-7-16,12 10 6 15,4 8 1-15,3 2 0 0,0-1-1 16,-5-3-51-16,-6-11-74 15,-8-14-61-15,-17-15-108 16</inkml:trace>
  <inkml:trace contextRef="#ctx0" brushRef="#br0" timeOffset="8945.2">16256 14561 235 0,'0'0'123'0,"0"0"-77"16,0 0-14-16,40-102-18 15,-9 67-14-15,8-10-1 16,6-6-6-16,-5 2 4 16,-7 4-3-16,-11 11 6 0,-13 17 0 15,-7 10 70-15,-2 7 40 16,0 0-23-16,-2 14-46 16,-5 11-13-16,-2 8-11 15,7 2 3-15,2 4-13 16,0-4-2-16,15-5-5 15,5-9-2-15,-4-11 0 16,2-10-19-16,-6 0 8 16,0-12 13-16,-2-12 6 15,-4-6 3-15,2-1-1 16,-1 3-7-16,-1 5 1 16,3 11 2-16,0 7 3 15,1 5 14-15,1 0-4 16,2 0 2-16,-2 5-14 0,1 8-1 15,0 7-8-15,0-1 3 16,4-1-34-16,7-4-20 16,10-6-70-16,8-8-69 15,9-12-275-15</inkml:trace>
  <inkml:trace contextRef="#ctx0" brushRef="#br0" timeOffset="9259.19">17357 13373 493 0,'0'0'120'15,"-97"-20"12"-15,54 20-69 0,4 15-19 16,7 17-15-16,12 4-13 16,15 3 5-16,5-5-21 15,27 2 2-15,16-9-3 16,11-2 8-16,4-1-6 15,-1 2-1-15,-5 4-2 16,-6 6-1-16,-10 1-13 16,-11-1-16-16,-11-4 31 15,-9-4-10-15,-5 1 8 16,-14 1 3-16,-16 4 3 16,-4-5-3-16,2-10-16 15,10-8-25-15,7-11-27 0,10 0-41 16,5-23-84-16</inkml:trace>
  <inkml:trace contextRef="#ctx0" brushRef="#br0" timeOffset="9486.54">17491 13294 419 0,'0'0'125'0,"0"0"-23"15,0 0-10-15,93 79-17 16,-68-31-17-16,0 3-24 16,-1-1-10-16,3 1-23 0,1-3 7 15,1 0-8 1,-5-6-14-16,-2-3-55 0,-9-7-46 16,-5-12-62-16,-8-12-181 15</inkml:trace>
  <inkml:trace contextRef="#ctx0" brushRef="#br0" timeOffset="9695.72">17531 13465 413 0,'0'0'155'0,"0"0"-37"15,0 0-66-15,0 0 2 16,0 0-1-16,102-58-39 0,-67 53-1 15,1 0-13-15,-3 2-6 16,-1-1-17-16,-1-3-74 16,0 3-31-16,-2 4-77 15,-7 0-129-15</inkml:trace>
  <inkml:trace contextRef="#ctx0" brushRef="#br0" timeOffset="9920.06">17979 13519 81 0,'0'0'162'16,"0"0"-37"-16,0 0 1 16,0 0 0-16,0 0-28 15,0 0-40-15,-33-1-8 0,21-19-14 16,2-6 8-16,-1-10 6 16,1-3-29-16,2-4 4 15,5 4-25-15,3 1 6 16,0 8-12-16,3 6 5 15,14 9-9-15,4 5-45 16,4 9-86-16,2 1-103 16</inkml:trace>
  <inkml:trace contextRef="#ctx0" brushRef="#br0" timeOffset="10385.82">18231 13353 107 0,'0'0'346'0,"0"0"-217"16,0 0-31-16,-57-93-21 16,42 63-17-16,-1-2-15 15,2 3-19-15,3 7 18 16,0 3-9-16,4 10-20 15,1 2-5-15,2 7-10 16,4 3-11-16,5 21-16 16,16 8 27-16,8 8 0 0,-1-3 0 15,0-5 0 1,-1-7 2-16,-2-11-2 0,-3-11 0 16,-2-3-3-16,-2-6 2 15,-3-16 1-15,-4-8 1 16,0-4 3-16,-5-5-3 15,-3-2 1-15,-3-1-2 16,0 2 0-16,0 9 3 16,0 6-4-16,7 13 1 15,4 9 0-15,3 3-3 16,0 3 0-16,2 9 3 16,0 5 1-16,0-3 3 0,4-4-8 15,5-9-67 1,6-1-83-16,2-7-84 0</inkml:trace>
  <inkml:trace contextRef="#ctx0" brushRef="#br0" timeOffset="10773.68">18585 12797 337 0,'0'0'238'0,"0"0"-117"15,0 0-63-15,-23 90 8 16,23-39-12-16,0 3-11 15,17-6-22-15,5-6-10 16,3-9-9-16,2-11-1 0,-3-11 0 16,2-11 3-1,-1 0-5-15,0-20 2 0,-1-19-1 16,-3-13 2 0,-5-12 2-16,-8-9-5 0,-8-6 1 15,0-3-1-15,-12-3-4 16,-13 8 2-16,-2 5 3 15,6 11 4-15,6 19-2 16,10 18 25-16,5 19 40 16,0 5-20-16,5 21-42 15,17 20 12-15,6 9 3 16,-2 8-14-16,1 2-2 16,0 4-1-16,-3 1-3 15,-1 0-3-15,-4-5-21 0,-5-14-79 16,-5-15-48-1,-3-21-56-15,-6-10-196 0</inkml:trace>
  <inkml:trace contextRef="#ctx0" brushRef="#br0" timeOffset="10923.52">18764 12709 388 0,'0'0'228'16,"0"0"-118"-16,0 0-50 15,0 0-21-15,0 0-37 16,86-79-2-16,-60 72-155 0,-6 1-231 16</inkml:trace>
  <inkml:trace contextRef="#ctx0" brushRef="#br0" timeOffset="11232.93">19142 12683 311 0,'0'0'149'0,"0"0"-27"16,0 0-37-16,0 0-8 15,16-95-19-15,-15 69-23 16,1-3 2-16,-2 1 5 16,0 3-16-16,0 7 12 0,-3 10-17 15,0 8-6 1,3 0-15-16,0 16-24 0,0 12 24 15,10 4-3-15,6-1 9 16,0-4-5-16,1-8-1 16,0-5 0-16,1-7-4 15,-5-6-3-15,-1-1-18 16,-2-1 12-16,-2-18-28 16,1-6-56-16,-6-2-115 15</inkml:trace>
  <inkml:trace contextRef="#ctx0" brushRef="#br0" timeOffset="11711.06">19380 12316 461 0,'0'0'125'16,"0"0"7"-16,0 0-21 16,86 77-25-16,-69-48-16 15,-5 0-13-15,-5 7-37 16,-2-2-2-16,-1-8-13 15,-4-5-5-15,0-12 9 16,0-9-7-16,0 0 5 16,0-23-7-16,0-15-22 15,-4-7 1-15,-2-5-14 16,4 1-30-16,2 9 12 16,0 8 2-16,3 7-1 15,14 7 3-15,2 4 13 0,10-1-14 16,7-2-19-16,3-1-68 15,0 0-134-15,-6 1 105 16,-3-1 166-16,-6-1 44 16,-4-4-25-16,-3-2 116 15,-2-4-23-15,-5-4-34 16,-2-2-5-16,-3 6-1 16,-5 4 1-16,0 13 1 15,0 7-7-15,0 5 16 16,-2 9-46-16,-4 18-33 15,3 8 10-15,3 3 5 16,1 2 13-16,19-3-7 16,2-4-22-16,4-5-3 0,0-3-9 15,0-9-99 1,-10-2-36-16,-5-3-78 0</inkml:trace>
  <inkml:trace contextRef="#ctx0" brushRef="#br0" timeOffset="12050.84">19175 12435 519 0,'0'0'120'15,"0"0"-62"-15,0 0-53 16,0 0 48-16,0 0-24 15,-7 101-27-15,7-66 3 16,0 1-5-16,0 3-73 16,0 0-152-16</inkml:trace>
  <inkml:trace contextRef="#ctx0" brushRef="#br0" timeOffset="13210.96">19054 12522 220 0,'0'0'117'16,"0"0"-98"-16,0 0 15 15,0 0 39-15,59 85-12 16,-47-55-27-16,0-5 1 0,1-4-19 16,1-6-11-16,2-2 3 15,4-2-8-15,-3-1-67 16,-3-4-360-16</inkml:trace>
  <inkml:trace contextRef="#ctx0" brushRef="#br0" timeOffset="16301.25">27065 8619 172 0,'0'0'27'0,"36"83"-15"15,-17-40 37-15,-4 0-11 16,-3-4 9-16,0 0-42 15,-3 2 2-15,-1-5-7 16,-1-7-62-16,-4-7-74 16,-3-12-14-16</inkml:trace>
  <inkml:trace contextRef="#ctx0" brushRef="#br0" timeOffset="16593.07">26980 8404 31 0,'0'0'111'0,"0"0"40"15,88-91-38-15,-45 74-27 16,6 10-59-16,3 7-14 16,-1 0-13-16,-2 18 0 15,-5 12-6-15,-10 10 6 16,-11 7 0-16,-10 4 15 15,-13-2 7-15,0 3 7 0,-29-6-11 16,-9-1-8 0,-7-8-3-16,1-5 1 15,6-10-2-15,13-6-6 0,10-5 0 16,10-4-100-16,5-7-111 16</inkml:trace>
  <inkml:trace contextRef="#ctx0" brushRef="#br0" timeOffset="16938.62">27612 8801 294 0,'0'0'87'16,"0"0"-23"-16,3-105 36 15,2 78-35-15,1 3-16 16,3 9-7-16,4 5-29 16,-1 6 7-16,3 4-1 15,0 0-19-15,1 0 16 16,-1 10-10-16,0 6-4 15,-4 5-1-15,-2 5 0 0,-3 4-1 16,-5 2 0-16,-1-1-19 16,0-3-83-1,0-9-102-15</inkml:trace>
  <inkml:trace contextRef="#ctx0" brushRef="#br0" timeOffset="17919.84">27705 8693 292 0,'0'0'124'0,"0"0"-74"16,0 0 6-16,0 0 21 15,0 0-26-15,0 0-36 16,4-24-2-16,1 24-1 16,1 0-8-16,3 5-8 15,4 13 0-15,-1 6 4 16,-3 5-4-16,1-2 9 15,-5 0-5-15,-3-1 0 16,-2 0 0-16,0 3-2 16,-7-5 2-16,-7-2 0 15,0-5 7-15,0-6-6 16,3-5 6-16,0-6-4 0,0 0 25 16,0-17 28-1,0-8-25-15,3-6 1 0,6-6-17 16,2-3-15-16,2-5 0 15,23 1-10-15,11-1-68 16,8 6-72-16,3 5-144 16</inkml:trace>
  <inkml:trace contextRef="#ctx0" brushRef="#br0" timeOffset="18219.53">28148 8437 330 0,'0'0'163'0,"0"0"-115"16,0 0 14 0,-80 97 1-16,68-55-20 0,5 2-34 15,7 0 3-15,0-2-10 16,2-5 3-16,15-9-1 16,5-10-4-16,2-8 0 15,5-10 4-15,4 0-1 16,3-17 14-16,-4-12-5 15,-6-6-11-15,-6-7 10 16,-10 2-11-16,-10 0 0 16,0 4 5-16,-16 3-5 15,-15 9 0-15,-7 4-1 16,-1 9-36-16,3 4-87 16,8 0-67-16</inkml:trace>
  <inkml:trace contextRef="#ctx0" brushRef="#br0" timeOffset="18769.8">28212 8108 387 0,'0'0'11'16,"0"0"107"-16,54 128-27 15,-30-78-21-15,3-3-25 16,0-1-12-16,-1-5 1 0,-2-7-17 16,-3 1-4-16,-7-5-5 15,-5-7-6-15,-2-4 11 16,-6-9-9-16,1-5-4 16,-2-5 10-16,1 0-10 15,-1 0 16-15,0 0 4 16,2-6 18-16,-1-10-15 15,4-2-23-15,4-4 0 16,4 1-1-16,5-4 3 16,6-1-2-16,1 4 0 15,2 1-2-15,0 8 1 16,-4 9-7-16,-3 3-3 0,-3 1 8 16,-8 0-10-1,-3 2 5-15,-5 11 5 0,-1 1-4 16,0 3 7-16,0 4 0 15,-12 2 0-15,-1-1 7 16,1-1-5-16,1-1 1 16,1-3-3-16,4-5-3 15,2-7-3-15,0-2-9 16,3-3 8-16,-2 0 7 16,-3 0 0-16,0-3 0 15,-1-9-4-15,1-7-60 16,1-4-45-16,5-1-54 15,0 1-32-15</inkml:trace>
  <inkml:trace contextRef="#ctx0" brushRef="#br0" timeOffset="19046.66">28955 7764 98 0,'0'0'483'0,"0"0"-383"16,0 0-94-16,-4 104 51 0,5-37 23 15,8 0-41-15,1 1-19 16,-2-2-14-16,-3-2 3 15,-4-1-9-15,-1-5-47 16,0-5-68-16,0-13-135 16</inkml:trace>
  <inkml:trace contextRef="#ctx0" brushRef="#br0" timeOffset="19555.68">29225 8259 282 0,'0'0'94'0,"0"0"-31"0,0 0 29 16,29-95 19-16,-29 73-43 15,0 0-6-15,-2 6-20 16,-7 6-8-16,-1 8-8 16,-4 2-26-16,-1 8-4 15,2 16 3-15,1 3 1 16,8 5-6-16,4 0 6 15,0-4-2-15,0-1-13 16,11-8-35-16,4-5-6 16,2-8-4-16,-1-4 12 15,4-2 27-15,-4 0-3 16,0 0 17-16,2 0 7 0,-4-4 7 16,1-4 24-16,0 1 7 15,1 0-12-15,2 1 7 16,1 2-23-16,-1 1 9 15,-2 3 12-15,-3-2-12 16,-6 2 4-16,2-3-7 16,3-4-1-16,4 0 15 15,4-4-20-15,4-2-1 16,2-1 2-16,4 0-6 16,3-1-3-16,0 3-2 15,-2 2 2-15,1 2-6 16,0-1 4-16,1 2 0 15,2 0-1-15,-2 1-31 0,-2 1-24 16,-9 0-16 0,-14 3-71-16,-8 2-171 0</inkml:trace>
  <inkml:trace contextRef="#ctx0" brushRef="#br0" timeOffset="20056.8">25037 10447 324 0,'0'0'55'0,"0"0"-52"0,82-42 23 15,2-2 41 1,37-15-48-16,53-22 35 0,56-21-5 16,58-17-44-16,49-13 4 15,51-15-6-15,39-9 0 16,22 3 21-16,9 4-23 16,-21 11 0-16,-37 14 0 15,-46 15 33-15,-52 11-11 16,-52 19-22-16,-54 14 0 15,-55 11-1-15,-58 15-33 16,-50 13 11-16,-34 6 4 16,-68 13-66-16,-51 7-147 15</inkml:trace>
  <inkml:trace contextRef="#ctx0" brushRef="#br0" timeOffset="21213.56">25263 10850 200 0,'0'0'58'0,"0"0"-46"16,71 103-9-16,-53-72 32 15,-3-3-7-15,-6-4-4 16,-1-6-14-16,-4-7-9 15,-2-5 7-15,-1-6-5 16,-1 0 9-16,0 0 73 16,0-14-36-16,-4-13-45 15,-5-9-1-15,1-9 4 16,5 2 5-16,3 5-3 16,0 12 41-16,0 13 0 15,0 10-26-15,0 3-9 16,0 0-15-16,0 0-21 15,7 7 14-15,7 2-11 0,-2 3 4 16,-3 1 8 0,-2-2-3-16,-4-1 9 0,-1-6-3 15,1-3 3-15,-3-1 8 16,3 0 1-16,3-4 8 16,4-17-1-16,6-4-13 15,0 1 17-15,0-1-11 16,-1 9 2-16,1 0 8 15,1 4-15-15,-1 0 1 16,1 2-5-16,3 2 1 16,6-1-3-16,0 5-1 15,4 4-27-15,-1 0-49 0,-5 0-92 16,-3 0-228 0</inkml:trace>
  <inkml:trace contextRef="#ctx0" brushRef="#br0" timeOffset="21917.53">25889 10571 466 0,'0'0'78'16,"0"0"-54"-16,0 0 12 16,0 0-2-16,0 0-5 15,-54 86-21-15,54-69-8 16,0-4 4-16,0-1-3 0,8-5-1 15,1-6 4 1,3-1-1-16,1 0-6 0,2-6-1 16,-3-8 4-16,-1 1 5 15,-1-3-3-15,-4 7 3 16,-1 4-5-16,-1 5-2 16,5 0-11-16,3 10-4 15,1 5 14-15,5-3 1 16,3-8-5-16,0-4-2 15,4-7 5-15,4-20-3 16,-4-3-1-16,-4-5-17 16,-8-2 25-16,-7-2 9 15,-6-4-5-15,0-1 2 16,0 2 17-16,-3 7-9 0,-1 15 31 16,2 11 11-16,1 9-7 15,-1 0-39-15,2 20-10 16,0 13 0-16,0 8 2 15,2-2 3-15,7 0-4 16,0-3-1-16,1 2 2 16,-2-5-9-16,-2-10-2 15,-2-5-46-15,-1-13-7 16,3-5 30-16,0 0 32 16,3-8 14-16,3-9-13 15,0 0 2-15,-2 3 0 16,2 0-1-16,0 3 1 15,-1 2 0-15,0 0-6 0,0 5 3 16,-2 0 0 0,1 1 5-16,-1 0 1 0,-1 0 2 15,1 1 2-15,0-1-5 16,-2-1-6-16,5 0 1 16,1 2 0-16,1-1-4 15,-1-2-3-15,-4 1-17 16,-1-5 4-16,1 3-12 15,-3-2 3-15,0 4-51 16,-2 2-105-16,-2 2-62 16</inkml:trace>
  <inkml:trace contextRef="#ctx0" brushRef="#br0" timeOffset="22139.08">26350 10240 333 0,'0'0'139'0,"0"0"-135"15,0 0 0-15,0 0 2 16,0 0-6-16,0 0-207 15</inkml:trace>
  <inkml:trace contextRef="#ctx0" brushRef="#br0" timeOffset="22690.55">26579 10429 260 0,'0'0'90'0,"0"0"-25"15,0 0 31-15,0 0-24 16,0 0-24-16,0 0 52 0,10 33 0 16,-4-45-2-16,-2-9-38 15,1 0-27-15,2 0 9 16,-1 0-42-16,5 2 3 15,4 2-6-15,4 4-31 16,6-2-55-16,4 3-19 16,3 3-46-16,0-2 2 15,1 1-4-15,-8-1 26 16,-5 2 127-16,-8 0 3 16,-8 7 83-16,-4 2 70 15,0 0-35-15,0 2-85 16,0 22-28-16,0 6 14 15,-4 3 20-15,4-4-39 0,0-5-1 16,5-11-11-16,9-7-40 16,-5-6 47-16,-2 0 5 15,-4 0 10-15,-1 0 25 16,2 7 3-16,4 4-7 16,3 10 5-16,5 12-2 15,4 8-3-15,1 5-20 16,3 1 14-16,3-4-10 15,-2 3-9-15,-2-5 6 16,-11-2-4-16,-8-7-8 16,-4-6-30-16,-3-16-136 15,-21-10-479-15</inkml:trace>
  <inkml:trace contextRef="#ctx0" brushRef="#br0" timeOffset="23395.71">27800 9821 349 0,'0'0'83'16,"0"0"1"-16,38 111-20 15,-25-75-7-15,3-4-31 16,3-8-25-16,-2-2 13 15,3-11-13-15,-5-10-2 16,2-1-4-16,0-8 5 16,2-18 0-16,-2-5 0 15,-1 1-15-15,-7 5 13 16,-4 11 4-16,-5 7-1 16,0 7 6-16,0 0-3 15,4 0-4-15,2 7-6 16,3 7 6-16,2-1 8 15,2-4-6-15,-3-8-1 0,5-1 9 16,0-4 13 0,-2-16 42-16,0-6-1 0,-9-2-9 15,-4-3 11-15,0-2-23 16,0 1-2-16,-9 5-27 16,-1 5-14-16,2 8 0 15,4 8-23-15,4 5-41 16,0 1-48-16,1-4-83 15,17-1-220-15</inkml:trace>
  <inkml:trace contextRef="#ctx0" brushRef="#br0" timeOffset="23665.69">28290 9695 273 0,'0'0'136'0,"0"0"-45"16,0 0-6-16,-4 111-14 15,17-81-30-15,0 0-37 16,5-4 5-16,-1-10-7 16,-1-6-2-16,-1-8 11 15,1-2-4-15,-2-9 31 16,-1-12 16-16,-5-8-33 16,-5-7 7-16,-3 0-18 15,0-1-8-15,-9 4 12 16,-9 7-14-16,-2 2-6 15,-4 6-12-15,2 9-61 16,0 4-105-16,7 5-275 0</inkml:trace>
  <inkml:trace contextRef="#ctx0" brushRef="#br0" timeOffset="23904.97">28527 9736 161 0,'0'0'91'0,"0"0"-39"16,0 0 23-16,87 70-40 16,-83-53 3-16,-4-6-20 15,0-5 5-15,0-6 19 16,0 0 119-16,0-16-27 0,0-14-95 16,0-4-11-16,0-4-4 15,0 2-24-15,0 3-12 16,0 2-44-16,5-1-60 15,2-2-49-15,2 0-89 16</inkml:trace>
  <inkml:trace contextRef="#ctx0" brushRef="#br0" timeOffset="24108.82">28673 9233 511 0,'0'0'27'15,"12"91"70"-15,0-30 7 0,0 5-21 16,0 2-12-16,-3-6-47 16,-2-4-13-16,1-7-7 15,-1-8-4-15,1-9-20 16,1-11-52-16,4-10-49 16,2-11-58-16,3-2-197 15</inkml:trace>
  <inkml:trace contextRef="#ctx0" brushRef="#br0" timeOffset="24544.66">29012 9495 562 0,'0'0'109'0,"0"0"-51"15,0 0 44-15,0 0-54 16,0 0-22-16,-84 62-9 15,78-25-11-15,6-2 3 16,0 0-9-16,0-6 0 16,5-9 0-16,5-7 0 15,-1-6-19-15,2-7-19 16,2-1 38-16,2-21-6 16,1-10 6-16,-2-9-11 15,2-6 7-15,-5-10-15 16,-4-7 17-16,-4 1-1 0,-3-3 3 15,-1 5-6 1,-16 9 7-16,1 13-1 0,5 15 34 16,4 17 15-16,5 7 16 15,1 0-41-15,1 26-24 16,0 16 0-16,0 12 6 16,10 7 13-16,7-1-6 15,5-2-10-15,2-1-6 16,1-7-20-16,-2-5-87 15,-2-9-3-15,-5-12-32 16,-5-11-46-16,-4-13-264 16</inkml:trace>
  <inkml:trace contextRef="#ctx0" brushRef="#br0" timeOffset="24843.75">29299 9021 174 0,'0'0'153'0,"0"0"-129"0,0 0 42 16,0 0 38 0,0 0-17-16,0 93-37 0,-2-63-35 15,-3 7-1-15,4-1-14 16,1 4-70-16,0-1-128 16</inkml:trace>
  <inkml:trace contextRef="#ctx0" brushRef="#br0" timeOffset="25114.03">29548 9356 577 0,'0'0'48'0,"0"0"-38"0,0 0-10 15,0 0 38-15,31 102-38 16,-16-68 2-16,0-2-2 16,-4-1 4-16,-3-6-1 15,-5 0 1-15,-3-1 11 16,-3 0 18-16,-19 1-26 16,-8-6-7-16,-3-8-47 15,3-8-146-15</inkml:trace>
  <inkml:trace contextRef="#ctx0" brushRef="#br0" timeOffset="25479">30108 8758 687 0,'0'0'36'0,"0"0"-17"16,69 122 19-16,-36-46-8 15,-5 8-4-15,-3 3 4 16,-6-3 1-16,-5-7-10 16,-5-8-19-16,-3-4-2 15,-2-9-10-15,-3-10-65 16,1-15-15-16,-2-14-18 16,0-11-33-16,0-6-76 15</inkml:trace>
  <inkml:trace contextRef="#ctx0" brushRef="#br0" timeOffset="25615.59">30155 9340 235 0,'0'0'105'15,"0"0"-42"-15,0 0 19 16,85-44-51-16,-51 24-28 16,5-2-6-16,2-5-44 15,-5-6-140-15</inkml:trace>
  <inkml:trace contextRef="#ctx0" brushRef="#br0" timeOffset="25779.72">30516 8987 293 0,'0'0'136'0,"0"0"-95"16,0 0-24-16,0 0 64 16,0 81-24-16,0-49-22 0,0-3-24 15,0-1-1-15,0-8-10 16,0-2-2-16,0-3-36 15,4-10-68-15,2-5-86 16</inkml:trace>
  <inkml:trace contextRef="#ctx0" brushRef="#br0" timeOffset="25932.51">30498 8818 320 0,'0'0'75'0,"0"0"-68"16,0 0-7-16,0 0-7 16,0 0-189-16</inkml:trace>
  <inkml:trace contextRef="#ctx0" brushRef="#br0" timeOffset="26237.09">30649 8894 81 0,'0'0'138'16,"68"80"-18"-16,-36-41-40 15,-7-4-25-15,-7-6 2 16,-6-6-18-16,-6-6 16 16,-1-7-14-16,-3-6-12 15,-1-4 17-15,-1 0 29 16,0 0 25-16,2-10 1 0,0-11-40 16,2-10-36-16,4-5-13 15,-2 2 4-15,2 1 13 16,0 9-24-16,1 4-2 15,3 6-3-15,-3 7-12 16,1 0 10-16,2 7-81 16,0 0-34-16,6 0 29 15,0 14-2-15,4 7 20 16,0 4 14-16,0 1-19 16,0 0-53-16,-1-4-152 15</inkml:trace>
  <inkml:trace contextRef="#ctx0" brushRef="#br0" timeOffset="26476.89">31195 8979 23 0,'0'0'182'0,"0"0"-81"0,6-95-20 15,-6 62 11-15,-2 6 1 16,-9 7-16-16,3 8 16 16,3 9-1-16,1 3-6 15,-2 0-46-15,-2 13-36 16,-2 9 10-16,-1 3-5 15,7 3-6-15,4-1 1 16,0-4-4-16,0-4-11 16,10-5-18-16,10-10-41 15,5-4 10-15,3 0-18 0,2-1-41 16,-4-13-27 0,-1-4-55-16,-4-6 39 0</inkml:trace>
  <inkml:trace contextRef="#ctx0" brushRef="#br0" timeOffset="26681.55">31372 8801 14 0,'0'0'179'15,"0"0"49"-15,0 0-55 16,0 0-48-16,0 0-73 16,0 0-45-16,11-20-6 15,2 36 6-15,5 5 25 16,0 4-4-16,-8 3-18 16,-10 5-3-16,0 3 16 15,-9 0-20-15,-13-6 11 16,0-8-2-16,2-7-11 15,5-9-2-15,5-6-39 16,0 0-46-16,0-12 4 0,1-14-85 16,-2-11-80-16</inkml:trace>
  <inkml:trace contextRef="#ctx0" brushRef="#br0" timeOffset="26875.84">31373 8471 586 0,'0'0'48'16,"0"0"37"-16,80 96 4 16,-61-53-28-16,0 0-8 15,-5-3-35-15,0-1 32 16,-3-2-28-16,-5-2-21 0,-1 3 2 16,-5-8-3-16,0-2-79 15,-3-13-103-15,-12-8-176 16</inkml:trace>
  <inkml:trace contextRef="#ctx0" brushRef="#br0" timeOffset="27004">31457 8870 364 0,'0'0'128'0,"0"0"-54"16,0 0-11-16,93-66-18 16,-66 51-37-16,-4 3 2 15,-5-1-10-15,-10 0-41 16,-8 0-154-16</inkml:trace>
  <inkml:trace contextRef="#ctx0" brushRef="#br0" timeOffset="27170.56">30496 8704 413 0,'0'0'0'16,"0"0"-63"-16,0 0-211 16</inkml:trace>
  <inkml:trace contextRef="#ctx0" brushRef="#br0" timeOffset="27514.02">32408 8077 480 0,'0'0'171'0,"0"0"-104"16,0 0-67-16,0 0-6 16,0 0 6-16,1 119 10 15,-1-48 40-15,0 1-20 16,0-4 3-16,2-8-7 16,2-5-25-16,-3-2 2 15,2-8-3-15,0-2-45 16,0-13-43-16,-1-5-136 15</inkml:trace>
  <inkml:trace contextRef="#ctx0" brushRef="#br0" timeOffset="27670.81">32369 8563 538 0,'0'0'106'0,"0"0"-88"16,0 0-1-16,95-73-8 15,-59 59-9-15,6 5-63 16,-3-1-100-16,-2 4-240 16</inkml:trace>
  <inkml:trace contextRef="#ctx0" brushRef="#br0" timeOffset="27895.62">32821 8379 313 0,'0'0'121'0,"0"0"-20"16,0 0-19-16,0 0-32 16,0 0-15-16,0 0 1 0,-100 3 11 15,82 22-5-15,3 0 10 16,6-3-25-16,8 0-13 16,1-3-13-16,0-1 6 15,14 0-14-15,8-2-51 16,10-6-33-16,10-4-57 15,3-6-93-15</inkml:trace>
  <inkml:trace contextRef="#ctx0" brushRef="#br0" timeOffset="28210.2">33107 8374 491 0,'0'0'116'0,"0"0"-54"16,0 0 9-16,0 0-43 15,-97 41-5-15,73-7-6 16,9-2-5-16,7-6 16 16,6-5-28-16,2-3 0 15,2-8 13-15,15-5-13 16,6-5 16-16,-1 0 1 16,2-7-10-16,0-11 7 15,-5-4-13-15,-2 5 1 0,-3 3 5 16,-1 6-7-1,-1 5 0-15,-1 3-3 16,1 0-13-16,3 17 8 0,0 1-4 16,9 3 8-16,3 1-3 15,-2-5-97-15,-1-7-67 16,-7-4-103-16</inkml:trace>
  <inkml:trace contextRef="#ctx0" brushRef="#br0" timeOffset="28576.85">32546 8651 107 0,'0'0'153'15,"0"0"-89"-15,0 0 10 16,0 0 4-16,0 0-2 16,0 0-22-16,-27 41 11 15,27-41 20-15,0 0-22 16,0 0-4-16,10-13 12 0,12-6-36 15,5-7-25-15,4-4-10 16,2 1 0-16,1-6-3 16,4 2-14-16,-4 1-55 15,-9 4-46-15,-9 3-125 16</inkml:trace>
  <inkml:trace contextRef="#ctx0" brushRef="#br0" timeOffset="51652.44">16174 16470 100 0,'0'0'100'0,"0"0"-69"16,0 0-8-16,31 85 42 15,-3-52-39-15,2-3-19 16,-1-3-6-16,-6-9-1 15,-4-5-70-15,-6-7-77 16</inkml:trace>
  <inkml:trace contextRef="#ctx0" brushRef="#br0" timeOffset="52056.49">15941 16425 148 0,'0'0'80'16,"-22"119"56"-16,22-45-64 16,9 4-27-16,22 4-23 15,12-3-7-15,5-13-14 0,7-5-1 16,2-13 3-1,1-10-3-15,0-15 0 0,-1-14-10 16,-3-9-20-16,-5-19 4 16,-10-21 5-16,-8-13 13 15,-7-15-10-15,-9-11 5 16,-8-15 12-16,-7-6 2 16,0 0 35-16,-22 3 18 15,-10 8 2-15,-5 12 4 16,-8 16-30-16,-1 20-13 15,0 18-17-15,2 20-6 16,10 3-17-16,9 10-44 0,13 6-38 16,12 2-72-1</inkml:trace>
  <inkml:trace contextRef="#ctx0" brushRef="#br0" timeOffset="54053.47">16856 16022 205 0,'0'0'21'16,"0"0"45"-16,71 103-24 15,-45-56-34-15,-4 0 7 16,-1-7-10-16,-5-6-4 15,-2-10 0-15,-5-7-1 16,-6-5-28-16,-3-6-44 16,0-6-53-16</inkml:trace>
  <inkml:trace contextRef="#ctx0" brushRef="#br0" timeOffset="54419.53">16850 15933 43 0,'0'0'121'16,"0"0"-22"-16,0 0-53 16,55-82 14-16,-33 78-21 15,-5 4-2-15,0 0-2 16,-6 9-23-16,-7 15-3 16,-4 10 9-16,0 7-17 15,-1 3 17-15,-8-4-15 16,3-4 2-16,6-7-5 15,0-7-22-15,16-8 0 16,11-3 11-16,5-4-10 16,2-3-17-16,0 2 0 15,-2-2 31-15,-7 5 4 0,-7 1 6 16,-8 3 26-16,-7 5 25 16,-3 0-2-16,0 6-4 15,0-1-7-15,-3 3-25 16,-4 4-5-16,-1-1-11 15,1-4-2-15,4-3-51 16,3-8-44-16,0-7-88 16</inkml:trace>
  <inkml:trace contextRef="#ctx0" brushRef="#br0" timeOffset="54757.16">17229 15970 525 0,'0'0'81'16,"0"0"-70"-16,0 0 22 15,-3 116 11-15,22-75-12 16,5-6-17-16,2-6-12 16,-1-7 1-16,-3-9-4 15,-6-8 0-15,-5-5 2 16,-5-1-2-16,-5-25 26 15,-1-6-5-15,0-10-14 0,-4 1 5 16,-11 1-7 0,-8 3 12-16,-2 3 14 0,-2 11-27 15,1 7-2 1,3 8-2-16,7 7-6 0,5 1 3 16,4 0-32-16,7 0-46 15,0 11-16-15,0 6-40 16,13-3-130-16</inkml:trace>
  <inkml:trace contextRef="#ctx0" brushRef="#br0" timeOffset="54973.9">17552 15847 400 0,'0'0'94'15,"0"0"-13"-15,0 0-22 0,33 104 4 16,-19-71-21-16,2 0-16 16,-1-5-26-16,-2-1 3 15,-2-8-3-15,-5-6-20 16,-2-8-36-16,-4-5-35 16,0-7-62-16</inkml:trace>
  <inkml:trace contextRef="#ctx0" brushRef="#br0" timeOffset="55123.6">17396 15687 420 0,'0'0'89'0,"0"0"-30"16,0 0-16-16,0 0-15 16,0 0-28-16,0 0-44 15,-29 0-62-15,37 4-173 16</inkml:trace>
  <inkml:trace contextRef="#ctx0" brushRef="#br0" timeOffset="55371.59">17502 15436 219 0,'0'0'250'0,"0"0"-106"15,47 87-77-15,-23-46 6 16,-1 6-17-16,3 5-8 16,1 1-15-16,-1-3-25 15,-3-1 1-15,0-7-9 16,-2-8 0-16,-2-5-4 16,-4-6-35-16,1-11-50 15,-2-11-77-15,-1-1-180 16</inkml:trace>
  <inkml:trace contextRef="#ctx0" brushRef="#br0" timeOffset="56047.11">17837 15660 323 0,'0'0'175'0,"0"0"-29"15,0 0-43-15,0 0-46 16,0 0-11-16,81 54-18 16,-69-39-27-16,-1 2 2 15,0 0-3-15,-3 1 2 16,-1 1-4-16,0-4-36 0,-4-3-21 15,-1-8-41 1,-2-4-27-16,0 0-18 0,0-21-254 16</inkml:trace>
  <inkml:trace contextRef="#ctx0" brushRef="#br0" timeOffset="56191.12">17734 15447 342 0,'0'0'125'0,"0"0"-77"16,0 0-42-16,0 0-6 16,0 0-38-16,0 0-70 0,30 23-218 15</inkml:trace>
  <inkml:trace contextRef="#ctx0" brushRef="#br0" timeOffset="56510.49">17992 15650 70 0,'0'0'91'15,"0"0"15"-15,0 0-1 16,0 0-23-16,0 0-21 16,0 0-11-16,46-59-13 15,-39 41-1-15,0 1-9 16,2 5-27-16,3 1-2 16,3 0-38-16,6 0-43 15,2-3-20-15,3-5-27 0,-3-5 9 16,-1-1 86-16,-6 4 35 15,-4 0 61-15,-4 9 25 16,-2 3 0-16,2 8 16 16,1 1-19-16,4 0-29 15,6 19 5-15,1 8-14 16,0 3-15-16,2 7-10 16,-1 1-13-16,-4-2 2 15,2-1-9-15,2-4-98 16,-2-9-66-16,5-7-316 15</inkml:trace>
  <inkml:trace contextRef="#ctx0" brushRef="#br0" timeOffset="56974.81">18736 14942 772 0,'0'0'129'0,"0"0"-71"16,0 0-47-16,0 0-11 15,0 0 8-15,0 0-8 16,22 28 3-16,-18-22 0 16,1-5-6-16,-2-1-1 15,2 0-17-15,2-1 21 16,0-12-11-16,-1 4 11 0,-1 0-3 15,0 5 7-15,1 4-8 16,5 0-5-16,5 0 9 16,1 11 6-16,4 3-6 15,-2 0 7-15,0-6-6 16,-1-1 2-16,-1-4 3 16,-1-3-5-16,-4 0 2 15,-2-11 15-15,-5-10-10 16,-4-4 14-16,-1-5-1 15,0 1-12-15,0 3 19 16,-1 4-15-16,-2 8-10 16,-1 7-3-16,4-2-2 0,0 3-31 15,0-1-44 1,10 3-53-16,10-5-9 0,8 2-57 16,3-4-154-16</inkml:trace>
  <inkml:trace contextRef="#ctx0" brushRef="#br0" timeOffset="57364.53">19177 14701 185 0,'0'0'219'0,"0"0"-47"16,0 0-49-16,0 0-22 15,0 0-15-15,0 0-46 16,-36 22-21-16,33 2-19 16,3 0 0-16,0-4-2 0,7-6-38 15,6-5-28 1,3-9 14-16,-1 0 6 0,1-3 32 15,-2-15-8-15,-5-4 20 16,1-3 4-16,-4-3 3 16,3-1-2-16,-1 1 7 15,-1 0-6-15,-3-4 19 16,-1-5-13-16,-3-7 5 16,0-10 10-16,0-4-22 15,0-3 7-15,0 4-2 16,-3 13 13-16,-3 17 50 15,1 17 18-15,3 10 20 16,2 4-56-16,0 25-51 16,2 15 0-16,9 15 14 15,0 0-11-15,2 3 10 0,-2 5-13 16,-4-7-6-16,2-12-68 16,-2-17-136-16,-3-19-42 15,-4-12-39-15</inkml:trace>
  <inkml:trace contextRef="#ctx0" brushRef="#br0" timeOffset="57631.56">19299 14647 233 0,'0'0'138'0,"0"0"-57"15,0 0 1-15,0 0-8 16,76-88-41-16,-46 65-17 16,0-4-16-16,-2-3 0 15,-4-1 0-15,-6-1-7 0,-1-2 7 16,-4 7 5-16,-4 10 5 15,-5 7 36-15,-2 10-5 16,-2 4-10-16,0 17-19 16,3 15 27-16,0 5 15 15,6 1-11-15,3-2-27 16,1-4-6-16,8-8-10 16,0-11-24-16,3-9-47 15,-2-8-46-15,-1 0-18 16,-7-12-90-16</inkml:trace>
  <inkml:trace contextRef="#ctx0" brushRef="#br0" timeOffset="57802.82">19950 14180 366 0,'0'0'303'0,"0"0"-218"15,0 0-17-15,128-83-16 16,-70 57-38-16,2 0-6 15,-4 4-8-15,-11 2-7 16,-12 9-52-16,-13 5-79 16,-14 0-127-16</inkml:trace>
  <inkml:trace contextRef="#ctx0" brushRef="#br0" timeOffset="58394.97">20985 13415 359 0,'0'0'102'0,"0"0"-98"16,0 0 43-16,20 113 38 16,-7-76-39-16,3-5-27 15,1-6-10-15,-2-5-9 16,2-6-21-16,0-9-87 15,1-6-214-15</inkml:trace>
  <inkml:trace contextRef="#ctx0" brushRef="#br0" timeOffset="58701.07">21174 13270 494 0,'0'0'35'15,"5"82"-9"-15,6-32 1 16,6-2 16-16,3-5-5 16,7-6-26-16,3-8-9 15,-1-12 7-15,0-9-8 16,-5-8 2-16,-5 0 3 16,-3-23 9-16,-3-14 17 0,-5-8-14 15,-8-6 6 1,0-1 17-16,-16-2 3 0,-12 6 5 15,-11 7-24-15,-3 10-22 16,-1 13-8-16,5 12-3 16,12 6-44-16,8 0-21 15,12 17-70-15,6 0-80 16</inkml:trace>
  <inkml:trace contextRef="#ctx0" brushRef="#br0" timeOffset="59240.63">21754 13165 267 0,'0'0'90'0,"0"0"-26"15,0 0-4-15,0 0-6 16,82 80-20-16,-78-77-20 15,-4-1-8-15,0-2 14 16,0-5 13-16,0-19 11 16,0-9-40-16,-3-7-2 15,-4 0 0-15,-1 3-2 16,-1 9 1-16,5 11 3 16,1 11 27-16,1 2 1 15,2 4-29-15,0 0-3 0,0 0-15 16,0 6 12-16,6-1-8 15,3 2 9-15,6-6-5 16,-1 1 6-16,5-2-3 16,2 0 8-16,-2 0-4 15,1 0 0-15,0-4 6 16,-1-9-2-16,-2-1-4 16,-2-2 0-16,0 3 1 15,-3 1 2-15,0 4-4 16,-3 5 1-16,-2 2-13 15,1-1 12-15,1 2-3 16,-2-1-17-16,1-1-12 16,-1-2-3-16,0-2 21 0,-2 0 0 15,0 0-20-15,-5 4-7 16,0 2 0-16,0 0 18 16,0 0-50-16,0 0-69 15,1 0-50-15</inkml:trace>
  <inkml:trace contextRef="#ctx0" brushRef="#br0" timeOffset="59685.89">22237 12822 302 0,'0'0'131'15,"0"0"-18"-15,0 0-21 16,0 0-8-16,0 0-53 15,0 0-30-15,30-22-2 16,-26 18-50-16,8-3-16 0,0-2-10 16,3 0-6-1,3-3 54-15,-4 4 6 0,-3-2 23 16,-3 1 7-16,-5 6 46 16,0 2 27-16,0 1-22 15,4 0-35-15,2 16 33 16,0 9-8-16,0 3-10 15,1 4-13-15,-2 6-23 16,-6 6-2-16,-2 2-75 16,-11 1-131-16,-27 2-326 15</inkml:trace>
  <inkml:trace contextRef="#ctx0" brushRef="#br0" timeOffset="60373.7">16941 17636 323 0,'0'0'126'16,"0"0"-69"-16,0 0-34 16,42-87 42-16,-22 67-13 15,-1 4-6-15,-2 3 3 16,-1 8-22-16,-5 5-9 15,1 0-8-15,-3 7-2 16,1 20-7-16,2 8 22 16,-1 2-6-16,1-1 2 0,2-8-17 15,1-8 0-15,5-7 0 16,5-5-2-16,3-8-10 16,2 0-67-16,1-13-43 15,-2-16-45-15,-8-12-197 16</inkml:trace>
  <inkml:trace contextRef="#ctx0" brushRef="#br0" timeOffset="60690.65">17026 17343 29 0,'0'0'183'0,"-99"126"-99"15,75-51-65-15,24 3-1 0,12-2 18 16,37-4 9-16,17-2-3 15,13-5-2-15,3-12-27 16,0-16-13-16,-7-12 0 16,-12-14 0-16,-13-11-26 15,-14-26 26-15,-12-24 2 16,-10-25 37-16,-9-13 25 16,-5-9-17-16,-2 0 3 15,-21 1 19-15,-10 10-17 16,-12 15-4-16,-4 17-30 15,-9 24-18-15,-2 14-13 16,4 14-46-16,7 2-17 16,14 19-35-16,15 13-62 0,10 2-241 15</inkml:trace>
  <inkml:trace contextRef="#ctx0" brushRef="#br0" timeOffset="61895.43">17944 16744 55 0,'0'0'355'15,"0"0"-302"-15,0 0 29 16,90 110-37-16,-66-69 0 15,0-5-27-15,0 0-5 16,-5-6-13-16,-4-9 0 16,-4-7-15-16,-6-6-27 15,-3-8 6-15,-2 0 24 16,0-10-2-16,0-14-63 16,-10-9 5-16,-2-7 39 0,1-6 4 15,-1-10-19 1,5-10 45-16,2-3 0 0,5 6 6 15,0 6 8-15,0 15 16 16,5 13 13-16,-2 14 36 16,-3 9-14-16,0 6 4 15,0 13-45-15,-9 28-14 16,-11 12 8-16,-2 8-14 16,7-6 2-16,10-10-3 15,5-9-3-15,13-6 2 16,21-7-7-16,12-2 8 15,5-2 5-15,-2-3 4 16,-5-2-3-16,-12-2 7 16,-5 3-10-16,-8 5 15 15,-8 0-7-15,-6 6-1 0,-5 2 13 16,0 2-4-16,-13-2 8 16,0-3-15-16,0-8-10 15,5-6 2-15,5-6-4 16,3-4-75-16,0-1-116 15,0 0-266-15</inkml:trace>
  <inkml:trace contextRef="#ctx0" brushRef="#br0" timeOffset="62286.63">18477 16687 81 0,'0'0'415'0,"0"0"-356"0,0 0-40 15,0 0 9-15,-42 96 30 16,47-64-26-16,10-3-1 16,1-6-14-16,-1-3-5 15,0-5 7-15,-4-6-14 16,-2-2 3-16,-1-3 3 16,0-4-10-16,-2 0 6 15,0 0-1-15,3 0-3 16,-3-5 15-16,-2-7-17 15,1-1 4-15,-4 0 2 16,-1-1-6-16,0 0 5 16,0 0-1-16,-7-1-4 0,-9-2 16 15,-3-2-17 1,-4 1 0-16,-4 1-2 0,0 4 2 16,3 6 0-16,6 6-1 15,7 1-9-15,3 0 7 16,6 3-23-16,2 8-55 15,0 3-16-15,6-3-24 16,9-2-122-16</inkml:trace>
  <inkml:trace contextRef="#ctx0" brushRef="#br0" timeOffset="62661.5">18707 16532 441 0,'0'0'153'15,"0"0"-94"-15,0 0-40 0,0 0-18 16,0 0 51 0,0 0-6-16,45 95-33 0,-29-63 0 15,4-1-13-15,-4-9 0 16,-1-3-1-16,1-10-8 15,-4-9-68-15,0 0-66 16,-2-23-16-16</inkml:trace>
  <inkml:trace contextRef="#ctx0" brushRef="#br0" timeOffset="62811.05">18640 16355 413 0,'0'0'69'0,"0"0"-45"0,0 0-14 16,0 0-10-16,0 0-1 16,0 0-120-16,-30 0-234 15</inkml:trace>
  <inkml:trace contextRef="#ctx0" brushRef="#br0" timeOffset="63051.77">18731 16084 410 0,'0'0'159'16,"0"0"-125"-16,0 0 34 0,100 100 41 16,-63-47-34-16,-3 0-20 15,-2-3-15-15,-1-4-23 16,-3-7-4-16,-2-8-11 15,-5-3-2-15,-2-5-44 16,-5-6-85-16,-4-11-87 16,-7-6-174-16</inkml:trace>
  <inkml:trace contextRef="#ctx0" brushRef="#br0" timeOffset="63472.63">19092 16226 236 0,'0'0'210'16,"0"0"-136"-16,0 0 56 15,0 0-28-15,31 86-50 16,-19-62-22-16,0-3-29 16,0 1 7-16,-3-8-8 15,0-5-8-15,-3-3-35 16,-2-6-45-16,1 0-53 16,-5-7-50-16</inkml:trace>
  <inkml:trace contextRef="#ctx0" brushRef="#br0" timeOffset="63771.5">19070 16177 427 0,'0'0'141'0,"0"0"-64"0,0 0-57 15,0 0-19-15,0 0-1 16,0 0-83-16,-11-20-111 15,17 20-195-15</inkml:trace>
  <inkml:trace contextRef="#ctx0" brushRef="#br0" timeOffset="64139.18">19268 16272 132 0,'0'0'211'0,"0"0"-101"15,0 0-7-15,0 0-18 16,0 0-36-16,0 0-16 15,33 40-11-15,-30-40 8 16,3 0-12-16,1 0-13 16,8-12 10-16,-1-1-15 15,2-1-3-15,-1-3-28 16,1-2-27-16,-1-3-1 16,1 2-2-16,0-1-26 15,0 4 46-15,-1 1-18 16,0 4-47-16,0-1 10 15,-4 3 96-15,-1 5 96 16,-6 0 58-16,1 5-54 0,-1 0-23 16,5 0 7-1,0 15 9-15,2 5-2 0,2 9-40 16,-1 1-8-16,0 5-27 16,3-3-15-16,1 1 3 15,5-1-4-15,4-8-56 16,4-4-74-16,2-13-96 15</inkml:trace>
  <inkml:trace contextRef="#ctx0" brushRef="#br0" timeOffset="64746.2">20090 15516 347 0,'0'0'72'0,"0"0"-49"15,0 0-19-15,0 0-3 16,0 0 4-16,0 0 4 16,54-33-1-16,-45-5-2 15,-4 0 28-15,-3-1 19 16,-2 8 2-16,0 13 1 15,0 11-35-15,1 7-21 16,12 1-8-16,9 19 8 16,6-1 14-16,5 1-10 15,-3-10-2-15,-3-5 0 16,-8-5-2-16,-2 0-7 16,-7-10 7-16,-2-13 2 0,0-4 6 15,-3-2-8 1,-1-1 0-16,-1 3-3 0,-1 7 7 15,-1 8-4-15,-1 7 7 16,0 5 18-16,0 0 8 16,0 0-22-16,0 0-5 15,0 0-6-15,4 0-6 16,6 0-1-16,5 0 6 16,6 0-2-16,1 0-19 15,2 0-80-15,-2 0-121 16</inkml:trace>
  <inkml:trace contextRef="#ctx0" brushRef="#br0" timeOffset="64886.9">20390 15032 24 0,'0'0'411'0,"0"0"-337"15,0 0-74-15,0 0-44 16,0 0-407-16</inkml:trace>
  <inkml:trace contextRef="#ctx0" brushRef="#br0" timeOffset="65112.8">20542 14787 589 0,'0'0'89'0,"0"0"-56"15,21 108 85-15,3-47-15 16,1 5-30-16,2-5-48 16,3-6-17-16,0-11-3 15,1-13-7-15,4-10 2 16,-1-11-69-16,4-10-15 16,-2 0-36-16,-4-14-35 15,-9-7-125-15</inkml:trace>
  <inkml:trace contextRef="#ctx0" brushRef="#br0" timeOffset="66043.87">20807 14698 339 0,'0'0'206'0,"0"0"-100"16,0 0-106-16,0 0 94 15,74 122-1-15,-37-68-37 16,-1-2 4-16,-1-3-32 16,-3-6 0-16,-5-3-7 15,-3-10-21-15,-6-7 9 16,-6-10-9-16,-8-9 0 15,-4-4 8-15,0-10 5 16,0-20-13-16,0-13-23 16,0-5 5-16,0-4 7 15,0 5-18-15,0 9-8 16,0 14 29-16,0 14 8 0,0 10 3 16,0 0 4-16,-1 6-3 15,1 16-4-15,0 6 33 16,0-3-24-16,10 0 1 15,8-3-10-15,10-10-60 16,7-10-108-16,1-2-91 16</inkml:trace>
  <inkml:trace contextRef="#ctx0" brushRef="#br0" timeOffset="66434.48">21918 14561 72 0,'0'0'529'0,"0"0"-433"16,0 0-5-16,0 0 11 16,0 0-5-16,-85-102-18 15,56 67-23-15,-2-6-27 16,0-4-9-16,2-7-18 15,9 0-2-15,9 0 0 16,11 3-21-16,0 10-10 16,3 13 5-16,5 9 6 15,-1 17 12-15,-6 9-35 0,-1 36 2 16,0 19 39-16,-11 15 4 16,-3 10-3-16,2-2 2 15,8-5 5-15,4-10 25 16,0-14-17-16,8-16-6 15,12-15-6-15,7-14 2 16,7-13-8-16,4-3-25 16,2-23-106-16,-8-8-107 15</inkml:trace>
  <inkml:trace contextRef="#ctx0" brushRef="#br0" timeOffset="67161.1">22714 13912 540 0,'0'0'29'16,"0"0"-9"-16,0 0-12 15,0 0 24-15,27 109-26 16,-18-85 5-16,0-6-9 16,-3-10 0-16,0-5 6 0,-3-3-6 15,3 0 15-15,0-20 29 16,-2-9-36-16,3-10-3 15,-3-7-6-15,3 1 4 16,2 2 1-16,-1 11 9 16,-1 12 18-16,-4 9 13 15,-3 8-3-15,3 2-10 16,-3-1-33-16,2 2-3 16,1 0 2-16,0 0-16 15,3 0 9-15,3 0 1 16,2-3-16-16,5-5 8 15,0-5 1-15,0-5 2 16,2-2 10-16,-4 2-16 16,-3 4 18-16,-2 7-1 15,-2 0 3-15,-3 4 16 0,5 0-3 16,0-1-14-16,-2 0 5 16,2 1-6-16,2-2 0 15,-2 0 2-15,-2 1 0 16,3 0-4-16,1-3-33 15,1 1-68-15,0-3-72 16,-3 2-191-16</inkml:trace>
  <inkml:trace contextRef="#ctx0" brushRef="#br0" timeOffset="67318.86">23093 13530 548 0,'0'0'80'0,"0"0"-53"15,0 0 18-15,0 0-34 16,0 0-11-16,0 0-23 16,0 0-68-16,11 0-60 15,2 0-234-15</inkml:trace>
  <inkml:trace contextRef="#ctx0" brushRef="#br0" timeOffset="67813.72">23287 13428 212 0,'0'0'283'15,"0"0"-253"-15,0 0-15 16,0 0 41-16,0 0-18 16,0 0-5-16,23 76-21 15,-22-62 6-15,1-8-7 0,1-2-11 16,0-4 8-16,4 0-7 15,5 0 3-15,0-10 2 16,3-8-6-16,-5-3-3 16,-4-5-2-16,-1 2 5 15,-4 3 4-15,-1 7-4 16,2 9 0-16,-2 3 14 16,0 2-14-16,4 3-11 15,-1 12 7-15,5 5 4 16,-2-2 15-16,1-5-15 15,2-7 0-15,1-2-1 16,4-4-13-16,2 0-21 0,4-4-9 16,-2-10-64-1,-2-4-131-15</inkml:trace>
  <inkml:trace contextRef="#ctx0" brushRef="#br0" timeOffset="68264.19">23896 13041 583 0,'0'0'111'16,"0"0"-41"-16,0 0-25 0,0 0-18 15,45-109-15-15,1 72-9 16,-1-1-6-16,-5 5-24 16,-10 9-11-16,-14 8 16 15,-8 8-23-15,-8 5-1 16,0 3-45-16,-3 0-217 15</inkml:trace>
  <inkml:trace contextRef="#ctx0" brushRef="#br0" timeOffset="68467.42">24070 12705 541 0,'0'0'39'0,"0"0"-10"16,0 0 50-16,0 0-33 16,0 0-24-16,0 0-21 15,87 77-1-15,-78-45-76 16,-6 1-84-16,-2-7-168 16</inkml:trace>
  <inkml:trace contextRef="#ctx0" brushRef="#br0" timeOffset="68922.78">24763 12278 503 0,'0'0'86'0,"0"0"-62"16,0 0-5-16,-87 38 15 15,72-11 14-15,12-1-32 16,3-1-12-16,24 2 8 16,18-4-2-16,1 1 12 15,3-1-15-15,-13 3-4 16,-12 4-6-16,-12 5 2 16,-9-2 1-16,-4 2 16 15,-17-3 0-15,-3-3 10 16,-4-2 1-16,-1-4-25 15,3-1 5-15,1-7-7 16,6-1-43-16,6-2-47 16,-1-7-133-16</inkml:trace>
  <inkml:trace contextRef="#ctx0" brushRef="#br0" timeOffset="70499.72">25271 12285 428 0,'0'0'91'15,"0"0"-88"-15,0 0 0 0,0 0 53 16,0 0-38 0,0 0-17-16,35 87 8 15,-32-73-8-15,-2-2-1 0,-1-5 0 16,2-3-2-16,-1-1-11 16,1 0-20-16,-1-2-22 15,-1-1 13-15,3 0-10 16,-1 0 49-16,-2-10 3 15,0-3 49-15,0-1 4 16,0-1-4-16,-5-1-10 16,1 1-3-16,1-1-12 15,0 5 8-15,3 5 2 16,0-1-18-16,0 4 9 16,0 3-17-16,0 0-6 15,0 0-4-15,3 0-10 0,4 0 6 16,2 0 4-16,2 0-7 15,-4 0-1-15,1 0-2 16,-1 0 5-16,3 0 6 16,1-1 2-16,-2-9-1 15,0 2 2-15,-3 1 2 16,-2 3-4-16,1 2 0 16,-1 2-4-16,5 0 0 15,3 0-32-15,3 0-35 16,5 0-17-16,-1-1-23 15,-3-7-37-15,-1-1 10 16,-4-1 107-16,-4-2 31 16,-2 1 47-16,-1 4 11 0,-3 0 19 15,2 4-19 1,2 0-19-16,1-1-26 0,3 1-10 16,3 1-3-16,1-4 0 15,-1-1-119-15,-3-3-149 16</inkml:trace>
  <inkml:trace contextRef="#ctx0" brushRef="#br0" timeOffset="70681.87">25682 12035 72 0,'0'0'59'0,"0"0"-3"0,0 0 14 16,0 0-2-16,0 0-25 15,79 0-41-15,-58 1-2 16,0 11-2-16,-3 1-93 16,-2-1-16-16</inkml:trace>
  <inkml:trace contextRef="#ctx0" brushRef="#br0" timeOffset="72357.23">18191 18431 106 0,'0'0'123'0,"0"0"-73"0,0 0 9 15,0 0 9-15,0 0-19 16,0 0-46-16,49-49-3 16,-40 51-4-16,-3 9 4 15,-2 0 4-15,1 7 31 16,1-1-28-16,7 3 2 16,4 2-7-16,8-6 2 15,6-3-4-15,4-3 0 16,1-3 14-16,-5 0 5 15,-6 1 1-15,-10-2 0 0,-6 0-11 16,-4 7 3 0,-5 1 8-16,0 0-19 15,0 5 17-15,-5 1-10 0,-4-3-8 16,0-3-24-16,3-8-31 16,0-6-55-16,0-12-138 15</inkml:trace>
  <inkml:trace contextRef="#ctx0" brushRef="#br0" timeOffset="72703.82">17989 18180 249 0,'0'0'106'0,"-32"118"-59"15,32-42-45-15,10 6 36 16,23 2 42-16,13-2 0 15,11-6-11-15,8-9-51 16,4-11-4-16,7-11-14 16,-1-17-1-16,2-22-16 15,-4-6-37-15,-4-24 8 16,-9-29 24-16,-8-17 22 16,-12-14 14-16,-10-9-14 15,-11-9-31-15,-13-1 23 16,-6 3 8-16,-6 8 22 15,-22 14 43-15,-11 19-12 16,-14 17-21-16,-7 19-32 0,-4 22-32 16,6 1-45-16,12 12-15 15,20 11-26-15,14-4-180 16</inkml:trace>
  <inkml:trace contextRef="#ctx0" brushRef="#br0" timeOffset="73242.81">19167 17173 59 0,'0'0'174'15,"0"0"-44"-15,0 0-30 16,0 0-2-16,0 0-16 0,0 0-35 16,-58 15-26-16,44 16-15 15,3 8-2-15,4 3-3 16,7-4-1-16,0-3 1 16,19-8 7-16,11-3-5 15,11-6 1-15,8-5 4 16,3 1-8-16,-1 0 9 15,-10 2-9-15,-9 0-2 16,-14 4-2-16,-8-2-1 16,-9 7 5-16,-1 2 12 15,-1 3-5-15,-15-1 10 16,2-8-17-16,3-5-2 16,4-4-27-16,7-8-56 15,0-1-55-15,2 0-193 0</inkml:trace>
  <inkml:trace contextRef="#ctx0" brushRef="#br0" timeOffset="73583.03">19517 17366 29 0,'0'0'404'16,"-18"-89"-318"-16,9 53-6 15,3 13 15-15,5 13-14 16,-1 10-12-16,2 0-69 15,3 10-2-15,14 15 0 16,5 6 4-16,3-1 4 0,1-3-4 16,-2-7-2-16,1-12-21 15,-1-6-35-15,-3-2 14 16,-3-9 35-16,-2-16-2 16,-5-5 9-16,-4 0 7 15,-2-2-7-15,-1 9 10 16,-1 6 11-16,0 7 3 15,0 2-6-15,-2 5-16 16,5 1-2-16,4 0-8 16,6 0-66-16,4-7-30 15,5-2-47-15,2-8-3 16,-1-5 1-16</inkml:trace>
  <inkml:trace contextRef="#ctx0" brushRef="#br0" timeOffset="73890.28">19934 16967 116 0,'0'0'199'0,"0"0"-64"15,0 0-80-15,0 0 0 16,-56 93-2-16,47-56-24 16,6-12-16-16,3-7-13 15,0-6-11-15,12-5 3 16,9-1 8-16,3 1 13 16,6 2 18-16,1 1 1 15,6 8 12-15,1 4-11 16,3 5 5-16,-2 2-13 15,-3 2-23-15,-3 5 15 0,-3 0 15 16,-5 4-5-16,-4 2 15 16,-12 6-13-16,-9 0-23 15,-5-4 6-15,-18-6-4 16,-4-10 2-16,5-13-5 16,6-13-5-16,7-4-40 15,9-33-102-15,0-22-63 16,11-15 11-16,11-12-103 15</inkml:trace>
  <inkml:trace contextRef="#ctx0" brushRef="#br0" timeOffset="74217.57">20318 16790 475 0,'0'0'171'15,"0"0"-139"-15,0 0-8 0,-67 85 28 16,60-52-18-16,5-3-22 15,2-1-11-15,3-9 2 16,14-6-6-16,-1-9-6 16,0-5-42-16,-2 0 28 15,-1-19 21-15,-1-8-4 16,-3-3-10-16,0 4-9 16,-3 7 12-16,2 8 6 15,2 9 7-15,0 2 21 16,6 0 6-16,0 3 13 0,3 3-13 15,-5-2-24 1,-1-4 5-16,2 0-8 0,-3 0-7 16,3-4-36-16,-3-7-39 15,2-1-37-15,2-2-11 16,1 1-56-16,3-7 22 16</inkml:trace>
  <inkml:trace contextRef="#ctx0" brushRef="#br0" timeOffset="74355.68">20641 16765 16 0,'0'0'137'16,"0"0"74"-16,0 0-51 15,0 0-54-15,0 0-24 16,0 0-18-16,28-43-9 16,-19 23 4-16,3-5-18 15,-2-7-3-15,3-3-34 16,-2 1-4-16,0-1-41 16,-7 9-153-16,-4 4-519 0</inkml:trace>
  <inkml:trace contextRef="#ctx0" brushRef="#br0" timeOffset="74812.63">21312 15660 522 0,'0'0'114'16,"0"0"-58"-16,-18 148 4 16,18-57 33-16,19 0-29 15,17 1-23-15,10-9-12 0,4-8-28 16,5-6 8-16,-3-8-8 15,-2-6-1-15,-1-8-17 16,-4-8-85-16,-1-10-19 16,-2-15-34-16,1-14-65 15</inkml:trace>
  <inkml:trace contextRef="#ctx0" brushRef="#br0" timeOffset="77788.92">21875 15784 55 0,'0'0'125'0,"0"0"-49"16,0 0 1-16,0 0-7 15,0 0-21-15,0 0-21 16,0 0-13-16,-2-98-7 16,2 74-3-16,2 2 9 15,-1 4 0-15,1 4 15 16,-2 7 5-16,0 1-17 15,0 6 9-15,0 0-22 0,0 0-4 16,10 14-18 0,5 15 12-16,6 9 6 0,4 2 8 15,-2 1-7-15,0-4-1 16,-2 2 1-16,-3-5 3 16,-2-1-3-16,-5 0-1 15,-1-3 1-15,-5-4-4 16,-4-5 3-16,-1-6-5 15,0-7 5-15,0 2 6 16,-10-1 0-16,0-2-6 16,0-2 11-16,4-1 33 15,3-4 3-15,2 0-11 16,1 0-7-16,0 0-24 16,0 0 5-16,0 0-7 15,4-6 4-15,12-12-5 0,7-6 2 16,4 0-4-16,3 0-29 15,0 1-68-15,1 1-20 16,2-1-82-16</inkml:trace>
  <inkml:trace contextRef="#ctx0" brushRef="#br0" timeOffset="78540.03">22631 15151 379 0,'0'0'82'15,"0"0"-31"-15,0 0-39 16,0 0-8-16,0 0 76 16,0 0-25-16,33 104-18 15,-24-66-4-15,-2 2-22 0,0-4-6 16,-1 3-5-16,-1-7-25 15,0-6-55-15,-2-8-73 16,-2-11-87-16</inkml:trace>
  <inkml:trace contextRef="#ctx0" brushRef="#br0" timeOffset="78695.89">22631 15397 344 0,'0'0'178'0,"0"0"-118"0,0 0-17 15,0 0-43 1,6-89-1-16,21 59-35 0,4-4-31 16,5 0-4-16,0-6-74 15,-3 0-82-15</inkml:trace>
  <inkml:trace contextRef="#ctx0" brushRef="#br0" timeOffset="78942.55">22935 14919 395 0,'0'0'111'0,"0"0"-97"16,0 0-3-16,0 0 5 16,-57 100 38-16,57-77-25 15,3-4-17-15,20-1 3 16,5-1-9-16,2-2-3 16,-4 1 8-16,-4-2-9 15,-7 0-1-15,-8-1-1 16,-5-4 4-16,-2 0 2 0,0 2 4 15,-11 2-1-15,-5 0 3 16,-3 0-12-16,3-4-11 16,4 0-74-16,2-9-34 15,3 0-137-15</inkml:trace>
  <inkml:trace contextRef="#ctx0" brushRef="#br0" timeOffset="79925.34">23153 14483 586 0,'0'0'129'15,"0"0"-59"-15,0 0-29 16,0 0-27-16,0 0-11 16,0 0 2-16,-13 112 6 15,27-68 1-15,0-5 13 16,2-3-19-16,-5-9 4 16,-1-7 8-16,-1-5-15 15,-6-8 5-15,-1-6-8 16,-2-1 0-16,0 0 17 15,0 0-15-15,3 0-2 16,0-4-32-16,-2-6-56 0,2 0 20 16,-3 1 6-16,0 4 26 15,0 0 20-15,0 0-19 16,0 0 11-16,0 0 19 16,-4-2 5-16,-2 0 3 15,3-1-3-15,-2-2 12 16,2 3 23-16,-1-3 0 15,1-1-4-15,0 3-3 16,0-2-11-16,0 1 7 16,0 1-20-16,0-3-4 15,0 7 15-15,3 1 0 16,0 1 5-16,0 2-5 16,0 0-10-16,0 0 10 15,0 0-13-15,0 2-2 0,0 19-1 16,1 17 1-16,14 17 13 15,5 6 15-15,0 5-16 16,2 5 5-16,-2-2-15 16,1-1 0-16,-6-6 3 15,0-14-4-15,-3-11-2 16,-4-17 0-16,-4-10-7 16,-2-5 7-16,-2-5 2 15,0-3-1-15,0-22 0 16,0-14-2-16,-5-11-3 15,-1-8 2-15,1-7-9 0,5-1-6 16,0 1-11-16,7 6-11 16,13 9 23-16,6 13 2 15,-2 12 14-15,-2 12 1 16,-4 12-6-16,-8 1 4 16,-4 10 4-16,-6 12 2 15,0 9 32-15,-9 6-22 16,-16 2 4-16,0-3-9 15,2-6-8-15,7-8-2 16,7-8-23-16,0-7-110 16,5-7-106-16</inkml:trace>
  <inkml:trace contextRef="#ctx0" brushRef="#br0" timeOffset="80172.6">23654 14125 456 0,'0'0'95'0,"142"138"7"16,-73-46-38-16,-14 8 37 16,-13-2-22-16,-14 0-2 15,-9-6-60-15,-10-8-7 16,-9-2-10-16,0 0-3 15,-10 2-31-15,-16 4-4 16,-12 4-31-16,-12 4-74 0,-17-4-258 16</inkml:trace>
  <inkml:trace contextRef="#ctx0" brushRef="#br0" timeOffset="81026.95">20109 18504 349 0,'0'0'126'0,"0"0"-120"16,0 0-6-16,0 0 17 15,66 111 1-15,-53-82 10 16,-1-7-11-16,-2-7 1 16,-3-9-11-16,0-2-5 15,-4-4-2-15,0 0 6 16,0-7-1-16,3-12 16 15,2-11-18-15,-3-2-2 16,3 5 6-16,-3 3-3 0,2 8 5 16,5 7 19-16,0 9-23 15,6 0-3-15,-2 0-2 16,2 6-1-16,-3 7 1 16,-2 0-4-16,-2 1 3 15,-2 3-17-15,-4 1-6 16,-1 0-14-16,-4-2-34 15,0-6-55-15,0-10-167 16</inkml:trace>
  <inkml:trace contextRef="#ctx0" brushRef="#br0" timeOffset="81374.02">19749 18517 370 0,'-11'88'88'0,"11"4"-45"0,36 2-6 16,16-5 4-16,11-3-2 15,8-7-18-15,8-74-10 16,2-5-4-16,1 0-5 16,-7 0 2-16,-4 0-4 15,-7 0-5-15,-7 0 5 16,-8 0 2-16,-6 0 9 15,-13-48-11-15,-9-60-1 0,-15-2 1 16,-6-1 1-16,-15-1-1 16,-22 4 8-16,-14 2-8 15,-5 17 2-15,-7 23 4 16,-3 27-5-16,1 29-2 16,-3 10-29-16,7 30-33 15,6 14-12-15,10 4-74 16</inkml:trace>
  <inkml:trace contextRef="#ctx0" brushRef="#br0" timeOffset="82475.2">21093 17608 139 0,'0'0'156'0,"0"0"-109"0,0 0 51 15,95 73-14-15,-67-46-45 16,-2-2-14-16,-5-2-13 16,-5 1-6-16,-4-5 5 15,-3 1-11-15,-3-6 1 16,-5-5 3-16,-1-5-3 15,0-4 0-15,0 0 7 16,0 0 8-16,-4-8-16 16,-11-10-18-16,3-5 16 15,-3-7-2-15,0-2 5 16,-1-6-2-16,-1-4-9 16,1-2-2-16,1-8 6 15,2 5-2-15,4 4 8 16,6 12-1-16,3 12 4 0,0 10 32 15,0 7-14-15,0 2-21 16,3 1-5-16,9 19 5 16,4 10 3-16,-4 6-3 15,0-1 5-15,-2 0 1 16,4-2-4-16,4-2-1 16,4 4-1-16,6-2-1 15,4 3 1-15,-1-3 0 16,-3-2 3-16,-5-2-1 15,-4-6-2-15,-7-2 0 16,-3 1-3-16,-6 2 1 0,-1-4-10 16,-2-1 12-16,0-2 1 15,0-10-1-15,-2-1-12 16,2-4-28-16,0-2-52 16,0 0-115-16</inkml:trace>
  <inkml:trace contextRef="#ctx0" brushRef="#br0" timeOffset="82648">21525 17691 467 0,'0'0'165'15,"0"0"-68"-15,0 0-35 16,0 0-45-16,0 0-14 16,0 0 4-16,29 50 0 0,-20-33 1 15,2-1-8-15,-2-6-8 16,2-3-67-16,1-7-51 15,-3 0-77-15</inkml:trace>
  <inkml:trace contextRef="#ctx0" brushRef="#br0" timeOffset="83091.7">21564 17740 454 0,'0'0'48'16,"0"0"-30"-16,0 0-9 16,36 86 36-16,-18-72-30 15,1-4-11-15,-2-7-5 16,2-3 2-16,-4-1 10 16,-2-21 5-16,-1-9 7 15,-6-8 29-15,-3-4-25 0,-3 2-16 16,-1 3 31-16,-16 6 2 15,-10 5-7-15,-7 6 24 16,-3 7-60-16,-3 8-1 16,8 3 0-16,11 3-9 15,8 0-50-15,11 3-66 16,2 4-73-16,7-1-267 16</inkml:trace>
  <inkml:trace contextRef="#ctx0" brushRef="#br0" timeOffset="83255.56">21795 17490 491 0,'0'0'81'0,"0"0"-10"15,0 0-36-15,0 0 6 16,0 0-11-16,0 0-25 16,88 92-5-16,-82-81-28 15,2-8-81-15,-4-3-55 16,1-8-170-16</inkml:trace>
  <inkml:trace contextRef="#ctx0" brushRef="#br0" timeOffset="83535.62">21883 17168 258 0,'0'0'150'0,"0"0"-29"15,84 90-33-15,-60-63-5 16,0-1-31-16,-1-3-27 16,-1-2-18-16,1-7-6 15,0-4 7-15,-2-10-8 16,3 0-14-16,1-13-16 15,2-15-31-15,-1-9-75 16,-6-1-277-16</inkml:trace>
  <inkml:trace contextRef="#ctx0" brushRef="#br0" timeOffset="84216.79">22704 16297 383 0,'0'0'136'0,"0"0"-62"15,0 0-61 1,0 0 10-16,0 0 66 0,67 109-52 15,-41-70-9-15,-6 2-23 16,-2 3-4-16,-1 0 2 16,-4 0-3-16,-3-6-50 15,-1-4-42-15,-2-15-23 16,-6-8-52-16,-1-11-178 16</inkml:trace>
  <inkml:trace contextRef="#ctx0" brushRef="#br0" timeOffset="84352.89">22778 16614 257 0,'0'0'157'0,"0"0"-79"16,0 0-12-16,0 0 6 0,-11-86-32 15,24 58-38-15,7 1-4 16,2 5-19-16,-1-3-94 16,-3 7-194-16</inkml:trace>
  <inkml:trace contextRef="#ctx0" brushRef="#br0" timeOffset="84734.01">23013 16043 19 0,'0'0'453'0,"0"0"-325"15,0 0-83-15,0 0 3 16,52 108 87-16,-25-55-50 15,-4 3-26-15,2-3-12 16,0 0-21-16,0-8-6 0,2-4-15 16,0-6 0-16,3-7-6 15,3-9 1-15,1-11-30 16,5-8-53-16,1-1-69 16,-1-26-64-16,-5-10-333 15</inkml:trace>
  <inkml:trace contextRef="#ctx0" brushRef="#br0" timeOffset="85056.43">23580 16112 540 0,'0'0'152'0,"0"0"-118"16,0 0-7-16,70-86 25 0,-24 53-30 15,14-2-12 1,10-7-10-16,8-9 0 0,5-4-6 15,0 1-14-15,-5 0-12 16,-6 7 16-16,-14 7-2 16,-18 9-4-16,-22 11 0 15,-16 8 22-15,-2 6 21 16,-6-1 20-16,-9 4-8 16,1 1-7-16,4 2-18 15,4 0-2-15,2 0-6 16,2 0-8-16,2 0 5 15,0 10-10-15,0 5 3 0,0 0-19 16,0 0-35-16,0 0-77 16,0-1-405-16</inkml:trace>
  <inkml:trace contextRef="#ctx0" brushRef="#br0" timeOffset="85775.04">24860 15104 506 0,'0'0'180'0,"0"0"-180"16,0 0 6-16,0 0 21 16,0 0 7-16,57 110-9 15,-43-75-23-15,-3-3-2 16,-1 0-5-16,-2-6-76 15,4-4-47-15,0-17-73 16</inkml:trace>
  <inkml:trace contextRef="#ctx0" brushRef="#br0" timeOffset="86075.85">25081 15004 365 0,'0'0'31'16,"13"96"-12"-16,2-46 2 16,3-7 17-16,3-7-13 15,0-8-23-15,3-12 4 16,-2-7-6-16,-4-9 2 16,-3-4-2-16,-5-22 27 15,-4-5 25-15,-4-7-17 0,-2-4 7 16,0-5 14-16,-15-5-13 15,-8-2-24-15,-3 7 7 16,-7 6-18-16,0 7-8 16,2 10-15-16,4 4-50 15,10 9-35-15,7 0-110 16</inkml:trace>
  <inkml:trace contextRef="#ctx0" brushRef="#br0" timeOffset="86540.07">25570 14889 332 0,'0'0'92'0,"0"0"-54"16,0 0 12-16,0 0 17 16,0 0 31-16,0 0 22 15,34-7-48-15,-29-28-41 16,-4-1 0-16,-1-7-27 15,0 2 8-15,0 6-12 16,0 9 0-16,2 15-5 16,-1 7 4-16,-1 4 0 15,5 0-6-15,1 0-11 16,7 0 15-16,5 0 2 0,1 4 1 16,-1-2 1-16,3-2 5 15,1 0-6-15,3 0 3 16,1 0 0-16,1 0 4 15,-3 0-7-15,-2 0 0 16,-5-2 14-16,2-8-13 16,-2-2 4-16,2-2 0 15,0-3-4-15,-5 1 2 16,1-4-3-16,-6 6-6 16,-3-1 1-16,-2 3 2 15,-1-1-11-15,-1 3-17 16,-2-3-22-16,1 0-14 15,-1 0-55-15,0-6-37 0,0-1-14 16,0-1-22 0</inkml:trace>
  <inkml:trace contextRef="#ctx0" brushRef="#br0" timeOffset="86668.99">25953 14205 187 0,'0'0'81'0,"0"0"-41"15,0 0 20-15,0 0-60 16,0 0-108-16,0 0-48 16</inkml:trace>
  <inkml:trace contextRef="#ctx0" brushRef="#br0" timeOffset="86985.98">26180 14407 371 0,'0'0'105'0,"0"0"-8"16,0 0-20-16,0 0-6 15,0 0-48-15,0 0-7 16,11-83 13-16,-4 70-26 16,-3 0 1-16,3 4-4 15,0-1 4-15,2-1-10 16,1 1 5-16,2-2-8 15,2 4 3-15,-4 2 6 16,2 3-1-16,-2 3-4 0,3 0 5 16,0 3 8-16,-3 4-8 15,1 0 0-15,-1-1-1 16,-1-2-18-16,-1 3-61 16,-8 1-76-16,0 7-326 15</inkml:trace>
  <inkml:trace contextRef="#ctx0" brushRef="#br0" timeOffset="125169.05">16295 15539 280 0,'0'0'0'16,"0"0"-43"-16,0 0 13 0,0 0 28 16,0 0 4-16,0 0 3 15,-96 73-4-15,72-46 33 16,-4 3-10-16,-3 3 12 16,-5 7 46-16,-3 4-44 15,-2 3-22-15,-5 3 11 16,0-2-24-16,1-3 12 15,3-1 24-15,-1-2-24 16,5 0-6-16,2-6 14 16,6-4-17-16,8-3 1 15,6-4-1-15,3-5-6 16,6 0 0-16,2-2-7 0,2-2 7 16,3-1 0-16,0 2 0 15,0 1-3-15,0 1 3 16,0 0 0-16,0 2-3 15,6-1 3-15,8 3-3 16,7 2 0-16,5 6 3 16,7 5 3-16,6 6-3 15,4 8 5-15,4-1 16 16,3 6-21-16,2 0 14 16,1 1-7-16,2 4-4 15,2 3 2-15,1 7-3 16,0 4-2-16,0 5 8 15,-1-3-5-15,-2-1 31 0,2 1-18 16,-1-1-15 0,1 0 7-16,1-5-6 0,2-1-2 15,1-5 0-15,-1-3 4 16,0-4-4-16,-7 0 4 16,-4-5-2-16,-5-9 7 15,-4-6-9-15,0-1 0 16,1-7 2-16,-2-1 1 15,-3-2-3-15,-4-6 0 16,-8-3 2-16,-2-8-5 16,-3 1 3-16,0 0 0 15,-2-1-2-15,0 1 5 16,1 4-3-16,-3-1 0 16,1-2 1-16,-2 1-5 0,-1-2 0 15,-3 3 0-15,2-2 0 16,0 4-3-16,0 0 7 15,1-1-2-15,1 1 5 16,-1 1-5-16,1-3 2 16,-1 1 0-16,-1 0 0 15,0 1 0-15,0-2 0 16,-3 0-1-16,-1 0 2 16,-1-5 0-16,-1 1-1 15,0 1 0-15,-2-3 1 16,1 2 2-16,-4 1-3 15,3-2 0-15,-1 1 0 16,2 2 0-16,3 4 0 0,2 2 0 16,3 0-2-16,3-4 2 15,4 3 0-15,0-3-2 16,1-1 3-16,-1-4-3 16,-6-4 2-16,-1-1 0 15,-2 0-4-15,-4 1 7 16,0-1-3-16,0-2 0 15,-4 0-13-15,-2 1 7 16,-1-2-10-16,0 3 10 16,0-3 4-16,0 1-16 15,2 3-13-15,1 2 6 16,1 5 22-16,1-4-2 0,-1 3 5 16,2-7-8-16,-2-2 2 15,1 2-16-15,0-3 22 16,-2 0 0-16,0 0 3 15,-2 0-6-15,-1 0-60 16,0 4-28-16,0 1-100 16</inkml:trace>
  <inkml:trace contextRef="#ctx0" brushRef="#br0" timeOffset="129377.93">6770 15976 25 0,'0'0'50'0,"0"0"-26"16,0 0 21-16,0 0 37 16,0 0-14-16,0 0-10 15,-85-65-18-15,82 60 11 16,3 3-3-16,0-1-48 15,9 1-4-15,16-6 3 16,8 0 2-16,6-8 10 16,4-4-11-16,4-7 4 0,8-5 3 15,4-7-5-15,10-6 6 16,8-9-7-16,3-5-1 16,2-1 1-16,-2-6 4 15,-1 0-5-15,6 0 5 16,6-5 3-16,8-7 9 15,13-5-4-15,10-7-1 16,12-5 4-16,11-2-9 16,6-4-4-16,2-1 1 15,4-5 1-15,3 1-5 16,7-7 5-16,13-1-3 16,10-6 3-16,11-6-4 0,3-1 1 15,1-8-2-15,8-12 5 16,7 0 1-16,6-4-6 15,4-4 0-15,-6 10 0 16,-2-2 3-16,0 8-3 16,4 6 4-16,1 0-4 15,-1-1 7-15,-9 2-3 16,-1 3-4-16,2-6 9 16,4 2-7-16,6-3 4 15,-4 4-6-15,-6 3 4 0,1 2-4 16,2 1 0-1,6 1 3-15,0 2-8 16,-5 0 10-16,-3-1-5 0,1 1 0 16,3 1 1-16,4 3-1 15,0 6 0-15,-3 1-4 16,1-4 4-16,2-2 0 16,6 2 1-16,-2 0-1 15,-3 0 3-15,-12 3-3 16,-2 2 0-16,-4 3 0 15,-1 4 3-15,0 1 2 16,-6 3 3-16,-9 0 2 16,-6-2-7-16,-2 2 8 15,-2 1-11-15,-5 3 4 16,-10 6-8-16,-13 5 4 0,-14 5 0 16,-14 5 0-1,-10 5 6-15,-9 4-6 0,-8 11 0 16,-7 9 1-16,-6 8-6 15,-8 7 9-15,-11 4-4 16,-4 3 0-16,-4 6 0 16,-3 0-4-16,-7 6 4 15,-5 2 0-15,-10 5-4 16,-8 2 4-16,-7 3-1 16,-8 0 1-16,-5 0-12 15,-5 0 12-15,-1 0-9 16,-1 0 7-16,-1 0-3 15,3 0 1-15,-3 0 4 0,1 0-2 16,4 4 6 0,4 4-6-16,1 2 2 0,8 5 0 15,1 5 2-15,1 2-1 16,2 3-1-16,4 6 0 16,2 6-3-16,3 3 3 15,5 6 0-15,5 4 2 16,-1 2-4-16,4 0 5 15,1 2-3-15,3-2 0 16,2 2 2-16,8 7-3 16,4 0 1-16,2 1 0 15,-4 1 1-15,-3-4-1 16,-10-5 0-16,-3 1-5 16,-3-2 9-16,-6-1-8 0,0-2 3 15,-2-2 1-15,2 2 0 16,4-1 1-16,-1 3-1 15,1-2 0-15,-3-1 2 16,-3-3-2-16,-4 0 0 16,-2-2 0-16,-3-4 4 15,-1 1-3-15,-2-6 3 16,-1 3-4-16,-2-3 3 16,0-3-4-16,-3 1 1 15,-2-6 0-15,-3 1-3 16,-3 0 3-16,3 7 0 15,-2-1 0-15,-2 0 0 16,-2-3-4-16,-4-9 3 0,0 1 1 16,0 0 2-16,0-2 2 15,0 3-2-15,0-1-2 16,-4 1-1-16,-1-1 1 16,-1 0 0-16,0-3 1 15,-1-3-1-15,0-4 0 16,-3-2 0-16,1-2 6 15,-2 3-1-15,0 2 2 16,-1 2-7-16,-1 3-2 16,-5 1 1-16,-2 3 2 15,-6-1 4-15,-4 5-5 16,-9 2 3-16,-10 3-3 0,-9 3 0 16,-16 6 4-1,-9 5-1-15,-11 13 0 0,-11 7 0 16,-8 7-3-16,-5 0 1 15,-1 2-1-15,2-3 0 16,-2-1 0-16,-6 1 9 16,-6-1-6-16,-4 2 4 15,-8 0-2-15,-6 2-3 16,-2-2 6-16,-3 3-8 16,1 1 0-16,-1-3 6 15,-4 3-3-15,-3 3-2 16,-5 9-1-16,-8 7 2 15,-1 7-2-15,-4 4 0 0,-3 2 1 16,2 2-1-16,-7-4 1 16,1 1-1-16,-3-7 0 15,6 0 4-15,7-2-10 16,9-2 5-16,8 0 1 16,7-3 8-16,8-3-7 15,2-4 7-15,5-2-5 16,7-2 2-16,5 1-10 15,5-4 2-15,10-5 3 16,5-3 7-16,3-2-7 16,3 1 0-16,2-1 0 15,3-2 4-15,2 1-4 16,1 3 0-16,-2 1 0 0,-2 6-1 16,-1 2 1-16,1 2 0 15,1-2-2-15,1 1 4 16,-5 3-3-16,-2 3 1 15,-6 6 0-15,-7 0 0 16,-4 2 0-16,-2 2 0 16,-5 0-1-16,0 2 8 15,2 6-14-15,0 1 7 16,5 2 0-16,-1 0 1 16,-1-2-1-16,-2 0 0 15,-1 2-1-15,-4-5 4 0,-1 0-1 16,-4 1-2-1,3-5 1-15,1 3-2 16,5 3 1-16,8-6-2 0,-2-1-1 16,3-9 3-16,2-5 6 15,1-5-6-15,4-4 0 16,0-1-5-16,3-8 6 16,4-5-1-16,7-7 0 15,7-4 3-15,9-6-6 16,4-3 3-16,4-4 0 15,5-7 1-15,5-5 2 16,7-8-2-16,9-7 0 16,5-2 2-16,4-9 0 15,3 0-3-15,2 0 0 16,3 0 8-16,-1-9-7 0,3 2 1 16,0 0-2-16,-5 3 0 15,-1 3-3-15,-4 1 0 16,-8 0-6-16,-1 4 8 15,-9 10-6-15,-5 4 7 16,-7-4 0-16,-3 2 3 16,1-6-5-16,-1-1 2 15,3-3 0-15,-1-1 5 16,-3-3-4-16,-6-2 0 16,-2 0-1-16,-5 0 1 15,-2 0-1-15,-5 0 0 16,-5-2 0-16,-4 2-3 15,-5 0-2-15,-5 0 5 0,-4 0-4 16,-1 0-3 0,-2 0 1-16,2-5 3 0,2-1 1 15,-1-3-2-15,-2-5 8 16,-3 5-3-16,2-2-1 16,-2-1 3-16,-5 4-1 15,3 1-2-15,-1 0 0 16,2 2-3-16,6-5 5 15,2 1-2-15,3-5 5 16,-2-2-5-16,5-4 9 16,-1-3-9-16,5-8 2 15,1-3 1-15,5-7-3 0,3-7 0 16,6-3-2 0,7-5 6-16,16-7-4 0,12 0 0 15,8-6 1-15,6 3 2 16,7-2-3-16,6 0 0 15,6-10 0-15,5 1-4 16,5-4 4-16,2 4-12 16,2 4-6-16,1 4 9 15,0 6-5-15,0 7-3 16,-2 9-19-16,2 8-19 16,0 8-14-16,0 6-5 15,6 11 1-15,6 13-19 16,-2 1-181-16</inkml:trace>
  <inkml:trace contextRef="#ctx0" brushRef="#br0" timeOffset="150159.54">16229 5053 99 0,'0'0'83'0,"0"0"-8"16,0 0 11-16,0 0-33 16,0 0-14-16,0 0 9 15,0 0-17-15,0 0-7 16,-5-10-7-16,5 9-16 16,0 1-1-16,0 0-8 15,0 0-8-15,0 0-1 16,9 0 17-16,2 0 4 15,2 0-4-15,-1 0 1 16,0 1 5-16,-1 4-5 16,-1-3 6-16,0 0-5 0,-1 0 1 15,4-2-1 1,0 3-2-16,2 1 3 0,6-2-1 16,4 1 1-16,5-3 3 15,6 0 6-15,5 0-11 16,7 0 3-16,2 0 1 15,-1 0-2-15,-3-3-2 16,-1 0 1-16,0-2-2 16,4 3 13-16,1-1-12 15,0-1 16-15,2 0-8 16,-2-1-8-16,1 3 9 16,7-1 4-16,7-1 17 15,7-1-16-15,3 2-10 16,4-4-5-16,0 3 0 15,5-2 2-15,2 1-1 0,4-1 1 16,2-1-2 0,2 3 2-16,6-2 2 0,2 1-2 15,2 2 2-15,-1 2-3 16,-3-1 19-16,0 1-11 16,5-3 2-16,-7 0 0 15,1 1-10-15,-7-2 5 16,-4 0-6-16,-3-1 0 15,-6-1 1-15,-1 1 3 16,-2-1-4-16,-3 3 0 16,-3-1 1-16,-1 0-1 15,1 1 0-15,0 1 0 0,3-1-2 16,1-1 2 0,0 3 0-16,-2-1-1 0,2 2 1 15,-2 1 0-15,-1 0 0 16,-1 0 1-16,-4 0 0 15,-3 5-1-15,-2 3 0 16,0-2 0-16,0 2 0 16,0-3 0-16,-1 3-1 15,-2-5 1-15,-8 1 1 16,-1-1-1-16,-1 1 0 16,2-2 0-16,1-2 0 15,-2 1 0-15,2-1 0 16,-2 0 0-16,0 0 0 0,-8 0 0 15,-6 0 0 1,-12 0 0-16,-7 0 3 0,-8 0-3 16,-4 0 0-16,-4 0 1 15,0 0-7-15,0 0 6 16,0 0 0-16,0 0 6 16,0 0-5-16,0 0 1 15,0 0-2-15,0 0-7 16,0 0-15-16,0 0-33 15,0 0-35-15,-1 0-49 16,-7 0-66-16</inkml:trace>
  <inkml:trace contextRef="#ctx0" brushRef="#br0" timeOffset="171992.06">2657 9375 371 0,'0'0'120'16,"0"0"-23"-16,0 0-69 15,0 0-17-15,-15-93 13 16,15 68-22-16,13 1-4 16,5 1-5-16,7 1 1 0,5 2 6 15,3-1 0 1,1 3-18-16,4 2-20 0,-4 4-16 16,2 4 1-16,-3 4-65 15,-2 3-127-15</inkml:trace>
  <inkml:trace contextRef="#ctx0" brushRef="#br0" timeOffset="172293.94">3261 8815 525 0,'0'0'120'15,"0"0"-83"-15,0 0-34 16,0 0 9-16,0 0 22 16,0 0 14-16,0 103-23 15,9-69-5-15,4-2-18 16,2-5-1-16,6-6-2 15,0-4-38-15,3-6-59 16,3-6-57-16,-8-5-103 0</inkml:trace>
  <inkml:trace contextRef="#ctx0" brushRef="#br0" timeOffset="172448.58">3339 8622 395 0,'0'0'58'0,"0"0"-22"16,0 0-36-16,0 0-52 15,0 0-109-15,0 0-30 16</inkml:trace>
  <inkml:trace contextRef="#ctx0" brushRef="#br0" timeOffset="172793.68">3516 8860 36 0,'0'0'82'0,"0"0"22"16,0 0 30-16,0 0-14 16,0 0-23-16,0 0-36 15,46-42-28-15,-37 23 1 16,2-2-29-16,-1 1-2 16,5 2-6-16,1 3-17 15,1 1-22-15,5-1 6 16,-1 0-33-16,-1-6 18 15,-1-3 38-15,-7-2 13 16,-2-1 38-16,-8 4 52 16,-2-1-21-16,0 1-10 0,-6 6-7 15,-3 6 2-15,3 7-7 16,3 4 7-16,3 0-42 16,0 9-12-16,6 18-32 15,13 10 31-15,1 6 1 16,5 7-2-16,-4-5-66 15,1-11-63-15,-5-7-41 16,-8-13 9-16,-6-7-64 16</inkml:trace>
  <inkml:trace contextRef="#ctx0" brushRef="#br0" timeOffset="172899.57">3861 8751 81 0,'0'0'277'16,"0"0"-162"-16,0 0-43 0,0 0-42 15,67-90 22 1,-51 71-33-16,-5 1-19 0,-4 4-38 15,-7 1-122-15</inkml:trace>
  <inkml:trace contextRef="#ctx0" brushRef="#br0" timeOffset="173041.5">3071 8704 466 0,'0'0'108'15,"0"0"-108"-15,0 0-6 0,102-29 4 16,-50 17-143 0</inkml:trace>
  <inkml:trace contextRef="#ctx0" brushRef="#br0" timeOffset="173491.98">5036 8194 522 0,'0'0'109'16,"0"0"-108"-16,60 113 18 16,-14-9 14-16,2 18 19 0,-6-5-23 15,-3-13-27-15,-2-14-2 16,0-20-17-16,8-18-22 16,0-14-70-16,7-16-52 15,-3-13-271-15</inkml:trace>
  <inkml:trace contextRef="#ctx0" brushRef="#br0" timeOffset="173754.28">5606 8053 589 0,'0'0'77'0,"15"94"-76"0,9-19 35 16,0 3 10-16,0-1-19 15,-2-2-15-15,-1-6-9 16,-3-8-3-16,3-9-31 16,-8-12-49-16,-4-12-27 15,-4-12-11-15,-5-12-48 16,0-4-97-16</inkml:trace>
  <inkml:trace contextRef="#ctx0" brushRef="#br0" timeOffset="173820.69">5733 8630 41 0,'0'0'102'16,"-31"-88"-40"-16,25 43-39 15,6 2-23-15,3-3-74 0</inkml:trace>
  <inkml:trace contextRef="#ctx0" brushRef="#br0" timeOffset="174005.69">5903 8104 45 0,'0'0'213'15,"0"0"-82"-15,0 0-40 16,0 0 12-16,0 0-29 16,0 0-57-16,0 0-13 15,0 43 45-15,5 11-7 16,2 1-16-16,2 0-18 16,4-1-8-16,3-8 0 15,3-6-91-15,6-16-47 0,5-17-103 16</inkml:trace>
  <inkml:trace contextRef="#ctx0" brushRef="#br0" timeOffset="174250.19">6179 8285 374 0,'0'0'208'0,"0"0"-106"16,0 0-52-16,0 0-31 15,0 0 22-15,0 0 10 16,24 97-40-16,-9-75 2 15,2-6-12-15,-1-8-1 16,-4-2 3-16,-5-5 2 0,-1-1-4 16,-3 0 11-16,-1-20-2 15,-1-9-10-15,-1-8-1 16,0-1-38-16,-16-1-8 16,-5 7-44-16,-3 9-46 15,8 9-25-15,7 8-190 16</inkml:trace>
  <inkml:trace contextRef="#ctx0" brushRef="#br0" timeOffset="174691.31">6509 8256 148 0,'0'0'114'16,"0"0"-38"-16,0 0 5 0,0 0-38 15,0 0-6-15,0 0-24 16,13 83 3-16,-10-74-9 16,0-6-1-16,3-2 29 15,-1-1-8-15,2 0-2 16,2 0 0-16,-1-7-6 16,2-10 10-16,0-4-14 15,-2-6-14-15,-2-4 4 16,-3-3-5-16,-3-1 0 15,0-2 10-15,0 5-9 0,-6 1 7 16,-3 2 9-16,3 7-11 16,-1 4 15-16,2 3-17 15,4 1 5-15,1 3 18 16,0 4-4-16,0 6 20 16,0 1-9-16,6 15-34 15,16 20 0-15,6 13 17 16,2 8-7-16,3 1 5 15,0-5-12-15,-2-4-6 16,-1-11-52-16,0-9-69 16,-9-9-32-16,-9-9-33 15,-9-9-135-15</inkml:trace>
  <inkml:trace contextRef="#ctx0" brushRef="#br0" timeOffset="174805.3">6682 8238 199 0,'0'0'103'16,"0"0"-99"-16,0 0-4 16,94-34-139-16</inkml:trace>
  <inkml:trace contextRef="#ctx0" brushRef="#br0" timeOffset="174904.19">7073 8211 126 0,'0'0'31'15,"0"0"-31"-15,0 0-77 16</inkml:trace>
  <inkml:trace contextRef="#ctx0" brushRef="#br0" timeOffset="175973.24">7789 7799 103 0,'0'0'231'0,"22"137"-205"16,-5-33 23-16,2 7-11 16,-4 1-36-16,0-3 11 15,0-4-13-15,4-8 0 16,7-8-22-16,0-19-56 16,4-16-216-16</inkml:trace>
  <inkml:trace contextRef="#ctx0" brushRef="#br0" timeOffset="177001.95">8278 8329 150 0,'0'0'525'16,"0"0"-464"-16,0 0-20 15,0 0-37-15,0 0 11 16,-85 113 8-16,79-55-14 16,6-1 17-16,5-10-26 15,22-9 1-15,7-11-2 16,8-13-1-16,10-8-19 0,0-6-33 16,1-7-33-1,-6-15 27-15,-6-8-22 16,-10-5 47-16,-6 3 21 0,-10-4 14 15,-9 8 14-15,-3 4-2 16,-3 7 8-16,0 7 25 16,0 4-4-16,-5 6 2 15,-3 0-29-15,3 0-10 16,2 0 10-16,2 10-14 16,1 6-4-16,0 3 1 15,13 0 4-15,5 1-1 16,4-6 0-16,4-4-3 15,-4-9-14-15,4-1-14 16,-4-4-3-16,-3-12-5 0,-7-4-1 16,-6 4 29-16,-6 2 11 15,0 1 7-15,-7 2 15 16,-11 5-18-16,0 4 1 16,-1 2 2-16,0 0-1 15,3 0-12-15,6 8 10 16,5 3-10-16,5 0 6 15,3 0-19-15,18-2 19 16,11-2 14-16,11-6-10 16,8-1-2-16,10-3-2 15,4-18-21-15,-1-1-18 16,-4-4-11-16,-9 2 0 16,-5 5 35-16,-12 4-2 15,-10 7 17-15,-12 4-1 16,-4-3 4-16,-4 2 0 0,-1-5 17 15,1-2 13-15,-1-4 14 16,-1-6-11-16,1-8-5 16,0-6-17-16,-3 2-14 15,0-3 6-15,0 5-5 16,-3 6-1-16,-3 9 29 16,-1 8 20-16,2 9 10 15,1 8-43-15,-1 30 7 16,-2 20-23-16,-2 16 18 15,3 4-1-15,1 1 2 16,1-3-18-16,2 1 3 16,2-4-1-16,0-8-2 0,2-10-2 15,10-16-3-15,6-14-15 16,-3-18 17-16,-2-7-16 16,-4-14 14-16,0-24-4 15,-3-15-14-15,-2-13 20 16,-2-8 2-16,1 1-15 15,6 1 3-15,7 14 2 16,2 15 10-16,0 18 7 16,-6 16 11-16,-2 9 20 15,-4 0-31-15,-1 10-2 16,-4 18 1-16,-1 4-3 0,0 3-2 16,-9 0-1-1,-2-3-68-15,0-6-38 0,3-9-112 16</inkml:trace>
  <inkml:trace contextRef="#ctx0" brushRef="#br0" timeOffset="177596.58">10025 8299 406 0,'0'0'66'0,"0"0"-66"16,0 0-174-16,0 0-90 16</inkml:trace>
  <inkml:trace contextRef="#ctx0" brushRef="#br0" timeOffset="184228.98">4073 13446 38 0,'0'0'169'16,"0"0"-122"-16,0 0 13 15,0 0 28-15,0 0-2 16,0 0-29-16,-108 4 2 15,71 18-40-15,-9 11-5 16,-3 12-14-16,1 5-24 16,0 5-26-16,8-6-1 15,7-5 24-15,9-10 2 0,12-13 0 16,12-6 9-16,0-6-88 16,0-7-75-16</inkml:trace>
  <inkml:trace contextRef="#ctx0" brushRef="#br0" timeOffset="184454.71">3637 13597 408 0,'0'0'59'0,"0"0"-58"15,0 0 9-15,-66 127-12 16,50-73 2-16,7-3 0 15,9-8-4-15,0-7 4 16,6-11-2-16,18-3-1 0,9-9 2 16,6-10-3-16,8-3-43 15,1-7-67-15,-5-20-90 16</inkml:trace>
  <inkml:trace contextRef="#ctx0" brushRef="#br0" timeOffset="9818.67">28491 4396 14 0,'0'0'9'0,"0"0"6"16,0 0 28-16,0 0 29 15,0 0 92-15,0 0-84 16,0 0-42-16,-52-91 19 16,52 23-25-16,7-9 19 15,11-9-30-15,9-6-21 16,9 6 0-16,4 18-6 16,-4 26 6-16,-3 27-5 15,-6 15 1-15,-6 35-8 16,-2 22 12-16,-5 14 0 15,-6 8 8-15,-2-3-4 16,-1-8-3-16,2-18 6 0,5-13-7 16,2-14 0-1,6-13 0-15,6-10 1 0,7 0 27 16,4-20 11-16,2-15-3 16,0-10-10-16,-1-11-3 15,-3-10 0-15,-6-7-5 16,0-3-17-16,-8 0-1 15,-6 9-1-15,-6 9-5 16,-8 12-29-16,-1 11-27 16,0 12-21-16,0 14-21 15,-7 9-148-15</inkml:trace>
  <inkml:trace contextRef="#ctx0" brushRef="#br0" timeOffset="10089.85">29330 3694 276 0,'0'0'55'0,"0"0"-49"16,-17 96 6-16,6-40 47 15,1 7-5-15,6 3-9 16,2-1-14-16,2-7 6 15,0-6-19-15,16-9-3 0,4-4-8 16,7-10-2 0,12-6-4-16,13-12-1 0,15-11-3 15,14-2-66 1,7-28-61-16,-3-11-164 0</inkml:trace>
  <inkml:trace contextRef="#ctx0" brushRef="#br0" timeOffset="10500.8">30216 3643 396 0,'0'0'103'0,"0"0"-103"15,0 0 12-15,-40 144 18 16,14-59 15-16,2 6-21 16,-1-2 24-16,7-15-32 0,3-20-13 15,8-18 5-15,5-20-8 16,2-9 1-16,0-7 6 15,0 0-5-15,0-9 28 16,0-26 37-16,0-20-66 16,0-21 2-16,3-10-3 15,6-12-1-15,8-2-3 16,9 4 0-16,13 10-6 16,13 16-12-16,11 26-2 15,6 19-4-15,-2 22 22 16,-3 3 6-16,-7 19-5 15,-10 15 6-15,-11 2-1 16,-18 0 0-16,-12-1-8 0,-6 0 8 16,-34 1 0-16,-25 2 7 15,-19-4 10-15,-13-2-17 16,1-10 5-16,18-8-3 16,25-7 1-16,30-7-6 15,20-13-62-15,51-22-269 16</inkml:trace>
  <inkml:trace contextRef="#ctx0" brushRef="#br0" timeOffset="10943.77">31674 2891 532 0,'-133'-38'4'0,"-48"20"-4"16,-40 18 0-16,-35 4-1 15,-40 30-6-15,-29 14 14 16,-24 14 30-16,-6 18-19 16,1 18 15-16,16 16 0 15,15 16-24-15,28 16 1 16,38 24-8-16,49 14 3 16,55 7-6-16,59 4 1 15,60-13 0-15,48-8 1 16,81-14 1-16,67-13-2 15,73-17 0-15,69-24 2 0,60-26 4 16,45-29-6 0,29-24 0-16,1-26 8 0,-12-11-8 15,-30-42 0-15,-42-28 0 16,-43-22 0-16,-47-18 19 16,-50-8-19-16,-58-11 3 15,-57-7-6-15,-56-12 3 16,-44-19 0-16,-31-8 0 15,-62-1-9-15,-53 7-6 16,-62 17-21-16,-74 19-15 16,-76 27-52-16,-80 36-94 15,-72 40-14-15</inkml:trace>
  <inkml:trace contextRef="#ctx0" brushRef="#br0" timeOffset="27711.07">32314 3384 198 0,'0'0'19'0,"0"0"9"16,0 0-2-16,-55-81 2 0,36 60 31 15,-3-3-36 1,-6-3 22-16,-7-1-25 0,-5-3-6 16,-14 0 14-16,-13-1-28 15,-16 1 0-15,-19 1-7 16,-25-7 14-16,-23-3-12 15,-26-5 5-15,-20-3 0 16,-16-5 9-16,-5 2-9 16,-14 3-3-16,-10 11 1 15,-4 14 4-15,-1 7 3 16,14 14-5-16,9 2 2 16,7 16-4-16,3 29 2 15,5 20 0-15,5 17-3 16,12 15 5-16,20 12-4 15,12 7-7-15,19 5 9 0,18-3 0 16,16 1-6-16,15-5 6 16,12 3-7-16,10 16 5 15,8 13 1-15,3 11-2 16,3 8 3-16,5-9 2 16,9-7 5-16,20-6-9 15,21-6 2-15,28 4 0 16,42 0 2-16,36-1-1 15,36-10 1-15,31-15 9 16,29-18-8-16,29-17 0 16,27-24-2-16,27-24 0 15,22-17 6-15,14-15-7 0,4-6 0 16,2-29 10-16,-3-15-6 16,-5-14-3-16,-22-10-1 15,-26-11 11-15,-27-15-11 16,-36-21 0-16,-29-17-1 15,-31-21-3-15,-33-12 2 16,-42-16 1-16,-43-13 1 16,-30-18-34-16,-51-6 34 15,-32 6 0-15,-22 13 2 16,-24 17 10-16,-15 13-12 16,-27 13 0-16,-26 19 9 15,-27 29-9-15,-36 36-2 16,-28 46-6-16,-27 32 8 0,-22 50-6 15,-19 36 10-15,-14 28-4 16,-3 13 0-16,7 9 4 16,26 10-10-16,33 16 3 15,40 41 3-15,39 33-3 16,41 24-10-16,42 8 12 16,44-23 1-16,50-21-7 15,51-24 2-15,43-28 1 16,72-23 4-16,55-27 16 15,50-22-16-15,42-17 7 16,28-19-1-16,23-11-2 16,18-18-4-16,9-23 4 15,14-12-4-15,9-20 11 16,4-25-9-16,1-16 3 0,-9-9-7 16,-17-21 9-16,-27-18-10 15,-37-14 3-15,-41-22-24 16,-52-11 16-16,-52-12 10 15,-45-7-2-15,-38-6 0 16,-29-4 3-16,-21-1-6 16,-7-1 16-16,-45 10-10 15,-35 6 4-15,-38 15-6 16,-41 15-2-16,-41 9 1 16,-32 14 0-16,-36 8-2 15,-26 10 2-15,-29 15 0 16,-11 26-6-16,-13 32 2 15,-12 27 4-15,-2 51-3 0,-4 45-1 16,5 35 4-16,23 30 0 16,41 27 3-16,60 36-9 15,68 24 3-15,77 20-8 16,70 4 5-16,41-8 6 16,63-5-13-16,43-18 16 15,36-21-3-15,32-34 5 16,29-40 0-16,32-33 7 15,33-25-11-15,30-28 7 16,28-32-6-16,16-28 5 16,10-14 0-16,-3-38 4 15,-10-12-11-15,-17-18 7 0,-21-17-7 16,-26-15 10-16,-23-20-6 16,-28-20-4-16,-37-12 0 15,-31-13-6-15,-36-5 4 16,-39 2 2-16,-35-4 1 15,-42-6 7-15,-26-10-16 16,-63 2 8-16,-53 2 0 16,-72 11-1-16,-82 17-40 15,-79 18-35-15,-91 20-33 16,-79 28-33-16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5:12.672"/>
    </inkml:context>
    <inkml:brush xml:id="br0">
      <inkml:brushProperty name="width" value="0.05292" units="cm"/>
      <inkml:brushProperty name="height" value="0.05292" units="cm"/>
      <inkml:brushProperty name="color" value="#FF0000"/>
    </inkml:brush>
  </inkml:definitions>
  <inkml:trace contextRef="#ctx0" brushRef="#br0">16045 15498 30 0,'0'0'8'0,"0"0"-8"15,0 0-1-15,0 0 1 16,0 0 22-16,0 0 19 16,0 0 9-16,0 0 10 15,8 9-1-15,1-19-10 16,3-6-30-16,10-8-6 15,15-7-8-15,17-17-3 0,18-14 16 16,13-5-6 0,9-9 2-16,7 3 12 0,14-2-19 15,13 2 11-15,14-5-11 16,16 1-3-16,16-6-4 16,14-12 0-16,13-8 0 15,17-12 2-15,20-10 0 16,17-9-2-16,14 1 0 15,-12 4 6-15,-17 13-1 16,-28 21-5-16,-31 15 1 16,-21 15 2-16,-25 13 1 15,-22 5 5-15,-22 12 3 16,-18 4-11-16,-18 6 11 16,-17 6-12-16,-13 2 0 15,-10 7 18-15,-8 2-12 0,-5 5 12 16,-1-4-11-16,-1 2-2 15,2 0-10-15,-2-1-1 16,1 3-39-16,-1 3 2 16,0 0-72-16,-17 0-245 15</inkml:trace>
  <inkml:trace contextRef="#ctx0" brushRef="#br0" timeOffset="511.15">15873 15525 49 0,'0'0'108'0,"0"0"-62"0,0 0-14 16,0 0-31-16,0 0 13 15,87-62 16-15,-41 33-16 16,13-8 6-16,12-16 18 15,23-13-20-15,27-18 9 16,31-16-23-16,42-14 4 16,44-18 15-16,31-8-22 15,18-9 0-15,8-2-1 16,-5 6 3-16,-8 5-4 16,-9 15 1-16,-30 15 0 15,-27 14-3-15,-28 17 7 16,-23 9-4-16,-18 2 0 15,-20 7 5-15,-21 5-11 16,-25 6 6-16,-25 11 0 16,-23 15-2-16,-24 11 2 0,-12 10-55 15,-42 3-257-15</inkml:trace>
  <inkml:trace contextRef="#ctx0" brushRef="#br0" timeOffset="947.94">16116 15427 18 0,'0'0'38'0,"163"-84"4"16,-55 11-1-16,22-16 11 16,34-24 30-16,31-12-30 15,38-11 2-15,30-14-7 16,14-10-28-16,14-9 9 15,2-4-16-15,-2 6-6 16,-14 13-2-16,-24 24 2 0,-33 26-6 16,-32 19 0-16,-31 20 2 15,-35 15-9-15,-39 14 7 16,-35 17-21-16,-25 7-22 16,-19 8-52-16,-4 2 0 15,-7 2 29-15,-20 0 31 16,-9 5-64-16</inkml:trace>
  <inkml:trace contextRef="#ctx0" brushRef="#br0" timeOffset="13933.97">16154 15262 63 0,'0'0'75'0,"0"0"-50"15,0 0-1-15,99-62 25 0,-44 30 1 16,18-11-27-16,23-9-6 16,20-12-5-16,26-9-7 15,23-9-3-15,23-11-2 16,11 4 0-16,-7 5 0 15,-22 12 0-15,-33 17-1 16,-35 17-19-16,-35 13-16 16,-33 20 19-16,-31 5-18 15,-13 15-59-15,-47 21 94 16,-34 10 5-16,-31 8 20 16,-32 7 41-16,-20 5 14 15,-9 3-15-15,1 4-19 0,14-2-22 16,17 1 16-16,17 0-31 15,19-3 5-15,24-8 17 16,33-9-3-16,41-12-28 16,25-20-17-16,55-18 17 15,32-8 5-15,37-39-5 16,33-21-18-16,25-14 11 16,17-7 5-16,-1-1-3 15,-12 1 5-15,-30 6 0 16,-39 14 16-16,-41 21-15 15,-44 19 3-15,-29 14-4 16,-11 12-4-16,-28 1 3 0,-19 1-10 16,-13 18-1-1,-7 4 6-15,-3 3-20 16,0 2 14-16,4 1 0 0,5 0-20 16,6 1-54-16,9 0-60 15,10-4-52-15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42:37.571"/>
    </inkml:context>
    <inkml:brush xml:id="br0">
      <inkml:brushProperty name="width" value="0.05292" units="cm"/>
      <inkml:brushProperty name="height" value="0.05292" units="cm"/>
      <inkml:brushProperty name="color" value="#FF0000"/>
    </inkml:brush>
  </inkml:definitions>
  <inkml:trace contextRef="#ctx0" brushRef="#br0">21146 11434 125 0,'0'0'25'0,"0"0"-15"0,0 0 14 15,0 0 36 1,0 0-24-16,0 0-14 0,0 0-11 16,-3 0-7-16,3 0-2 15,0 0 7-15,0 0-3 16,0-3 20-16,0-2 21 16,-4-1-7-16,-3-3-12 15,-3-2-23-15,-3-3-5 16,-2 1 7-16,-4-1-3 15,-1 1-4-15,-4-1 0 16,1 0 1-16,-4 0 3 16,2 0-4-16,2 0 10 15,1 3 47-15,-1 2-57 16,2 2 2-16,-4 1-2 16,0-1 0-16,-2 3 0 0,0 0 3 15,-1-2-3-15,-1 2 0 16,1-2 2-16,2 2-5 15,-5 1 3-15,-3 1 0 16,1 0-4-16,-3 2 4 16,-1 0 0-16,-2 0-3 15,-5 0 10-15,-3 0-11 16,-4 2 4-16,2-1 0 16,-6-1-4-16,0 0 7 15,-5 0-3-15,-4 0 1 16,-5 0 5-16,-7 0-9 15,0 0 3-15,-4 0 0 0,-5 0 0 16,-2 0 1-16,-4 0-1 16,-5 0 0-16,-2 0 3 15,-3 0-7-15,-4 0 4 16,-7 0 0-16,-2 0-5 16,-2 0 10-16,3-3-5 15,3-5 0-15,1-1 2 16,0-3-1-16,3 0-1 15,0 1 0-15,3-1-3 16,1 0 4-16,0 2-1 16,-1-4 0-16,-3 0 1 15,0-2 1-15,0-2-2 16,2 2 0-16,1 1-3 0,-2 1 3 16,-1 3 0-16,2 2 0 15,-2 2 2-15,-2 4-4 16,-6 1 2-16,-7 2 0 15,-6 0-2-15,-5 0 4 16,-3 8-2-16,-6 9 0 16,-3 1 0-16,-1 4 1 15,-1 4-1-15,-3 6-3 16,-3-1 0-16,-7 3 3 16,1 3 0-16,-4-2-1 15,2 7 5-15,3-1-4 16,-2 5 0-16,0 6 2 15,0 0-7-15,-7-1 10 0,7 1-5 16,-3-5 0-16,7-1 1 16,8 0 1-16,4 0-2 15,11 2 0-15,5-3-5 16,7 1 8-16,8-5-4 16,10-2 1-16,11-4 0 15,9 0-2-15,11-1 2 16,3-2 0-16,6 4-4 15,4-4 9-15,4 4-5 16,9-3 0-16,-1 3 2 16,9 1-8-16,-1 2 6 15,-1 2 0-15,-1 3-3 16,0 1 3-16,-1 4 0 16,-3 4 0-16,-1 4 2 0,-3 7-7 15,0 5 5-15,1 0 0 16,0 0 0-16,3-6 2 15,2 3-2-15,3-4 0 16,2 3 0-16,3-2-3 16,2 0 1-16,4-2 2 15,4 3-1-15,0-2 2 16,2 3-1-16,0-2 0 16,0 5 1-16,2-2-2 15,-1 1 1-15,1 2-1 16,3 1-3-16,0 2 4 15,4 0 6-15,2-1-6 0,1-6-2 16,5-1-3-16,-1 3 5 16,0 1 0-16,-3 2 2 15,-1-1-2-15,-2-1 0 16,3-4-1-16,-4 2 2 16,2-1 2-16,1-2-3 15,4 3 0-15,1-3-5 16,4 3 10-16,1 6-8 15,0 3 3-15,0 6 0 16,0 1 0-16,4-8 0 16,4-1-2-16,4-5-3 15,0-2 10-15,4 0-4 16,2-2-1-16,3 1 0 0,1-5-3 16,2-1 5-16,2-5-4 15,2 1 2-15,2-4-1 16,3 4 2-16,1-2-2 15,3-1 4-15,-1 1 1 16,0 1 1-16,3 4-5 16,-2 4 0-16,4-3 0 15,3 0 3-15,0-6-3 16,1-4 0-16,4 0-1 16,-1-3 1-16,3 5 0 15,-3-2 3-15,6 0-1 16,-2 0 2-16,0-6-4 15,-1 1 0-15,2-2 2 16,2-1-2-16,5 0 0 0,0-1 0 16,2 2 3-16,0 2-8 15,-4 0 5-15,-3 1 0 16,3-4-1-16,-1-2 4 16,3-5-6-16,1 1 3 15,-3 5 0-15,3 2 1 16,-3 5-1-16,3 0 0 15,1 0-2-15,-1-2 4 16,0-9-2-16,-3 0 0 16,-1-2 1-16,4 0 0 15,2-2-1-15,5 1 0 16,1-2 1-16,0-1-1 0,1-5-2 16,3-2 2-16,3-5 0 15,8 0 2 1,5-4 1-16,2-1-3 0,5 1 15 15,1-4-15-15,3-1 4 16,4-7 10-16,6-2-14 16,10 0 2-16,2 0 1 15,5 0-3-15,5 0 0 16,0 2-2-16,4-2 2 16,4 0 4-16,-3 0 0 15,6-2-7-15,6-7 4 16,4-1-1-16,5 0 0 15,2 0 0-15,-2 3 0 0,5-2 0 16,-1 3 0-16,2-2 15 16,9-3-14-16,3 0-1 15,9-9 3-15,2 0-2 16,-2-3-1-16,-2 2 0 16,-1-4 1-16,-1 1 2 15,-4 1-3-15,1-4 0 16,-5 1 2-16,1-6 1 15,-1-1-5-15,1-4 2 16,2-8 0-16,-4-5 1 16,2-4-1-16,-7-3 0 15,-11-1 2-15,-4 3-1 16,-11 1-1-16,-7 0 0 0,-6-1 4 16,-5-5 2-1,-6 0-6-15,-6-1 0 0,-9-3 8 16,-7-2-6-16,-7-4 3 15,-3-5-5-15,-4-1 7 16,-8-2-5-16,-3-1-2 16,-5-3 0-16,-11-6 7 15,-3-3-6-15,-9-1 8 16,-6 1 2-16,-1 2-11 16,-5-3 10-16,-6 0-10 15,-2-5 1-15,-4 0 1 16,-6-7 7-16,-4-2-7 0,-4-4-2 15,-1-4 6 1,-3-3-6-16,0 0 0 0,0-1 0 16,0 3-5-16,-9 2 9 15,-4-2-4-15,-5-1 0 16,-2-3 1-16,-3 2-1 16,-3-1 0-16,1-7 0 15,-5 3-2-15,-1 1 5 16,-7 1-3-16,-5 7 0 15,-6-1 0-15,-8 4-2 16,-2 2 2-16,-4 1 0 16,-3 3-3-16,-4 6 7 15,-6 1-4-15,-5-1 0 16,-5 4 2-16,-4 3-5 16,-5 7 3-16,-7 4 0 0,-6 7-4 15,-3 1 3 1,1 1-7-16,1 0-9 0,1 0 0 15,1 0 12-15,-3-5 0 16,-4 3-26-16,-2 0-4 16,-5 1-10-16,-1 1-3 15,-2 3-7-15,-3 1-46 16,-1 5-52-16</inkml:trace>
  <inkml:trace contextRef="#ctx0" brushRef="#br0" timeOffset="1227.77">8872 13179 68 0,'0'0'31'0,"60"139"32"16,-24-49-27-16,-5 6 18 15,-10 3 13-15,-9-2-22 0,0-14-32 16,-8-11-6-16,1-13 5 16,-2-18-10-16,-2-12 15 15,-1-15 14-15,0-10-12 16,0-4 55-16,-4-22 62 16,-14-17-94-16,-6-16-36 15,-6-16-5-15,3-14 0 16,-1-11 3-16,1-16 1 15,9-9-10-15,6-10 3 16,12 4-2-16,0 10 2 16,27 18-13-16,13 24 5 15,2 24-15-15,-5 23 7 16,-5 20 10-16,-7 8-9 16,-7 17-10-16,-10 26 21 15,-8 19-3-15,0 10 8 0,-19 8-5 16,-9-4-15-16,-6-2 17 15,-2-3-2-15,-4-9 6 16,9-11-3-16,5-17 6 16,13-13-3-16,8-7 0 15,5 0-1-15,0 5-1 16,21 4-1-16,9 1 3 16,6 2 14-16,1-3 0 15,3-4 9-15,-2-1-14 16,0 1-5-16,4 2 3 15,6 13-7-15,1 5 0 16,0 8-2-16,-5-2 0 0,-7-12-20 16,-7-16-143-16,-2-17-218 15</inkml:trace>
  <inkml:trace contextRef="#ctx0" brushRef="#br0" timeOffset="1709.02">9681 13273 447 0,'0'0'22'16,"-24"93"0"-16,14-50-13 16,2-4-4-16,5-7 26 0,0-7-5 15,3-8-14 1,0-10 0-16,0-7-10 0,0 0 54 15,0-24 53-15,-2-21-65 16,-2-19-40-16,-5-14-3 16,-3-8 1-16,-7-9-2 15,-2-3 0-15,-3-4 0 16,0 6-3-16,5 20-7 16,8 26 6-16,5 26 4 15,3 22 0-15,2 2-1 16,1 9-9-16,0 25-6 15,12 21 13-15,7 16 4 0,6 8-1 16,7 3 0-16,4-3 0 16,1-2-2-16,3-4 2 15,-4-9 0-15,-2-14 0 16,-8-15 1-16,-7-14-1 16,-5-10 0-16,-6-10 3 15,-6-1-9-15,1 0 8 16,0-11-3-16,-3-11 1 15,0-6-32-15,0-2-49 16,-12 0-78-16,-7-1-165 16</inkml:trace>
  <inkml:trace contextRef="#ctx0" brushRef="#br0" timeOffset="2116.03">9517 12696 222 0,'0'0'25'16,"0"0"2"-16,0 0-27 15,0 0-29-15,0 0 29 16,0 0-6-16,52 94 11 16,-27-49-5-16,-4-2 3 15,-3-5-1-15,-3-6 5 16,-3-3-2-16,-6-10-3 15,-2-3-1-15,-2-2 2 16,-2-6-6-16,0-3 2 16,0-5 1-16,0 0 1 15,-5 0-1-15,-14-15-165 0</inkml:trace>
  <inkml:trace contextRef="#ctx0" brushRef="#br0" timeOffset="2606.21">9536 12785 188 0,'0'0'16'0,"0"0"-15"15,0 0 11-15,0 0 32 16,0 0-34-16,0 0 76 15,78 93-13-15,-45-37-9 0,4 3-33 16,6 1 4-16,-1-3-19 16,-1 1-13-16,-5-4 12 15,0-3-14-15,-6-9 0 16,1-7 4-16,-4-6-3 16,-7-6-2-16,-1-7 0 15,-8-5 4-15,-4-7-8 16,-4-4 4-16,-2 0-37 15,-1-8 2-15,0-15-43 16,0-6-17-16,-6-1 79 16,-13 2 16-16,-6 4 11 15,-5 3 4-15,-3 6 11 16,-6 7 19-16,-8 7-9 0,-10 1-8 16,-10 4-10-1,-5 16-12-15,-4 7 2 0,4-1 2 16,8-2 6-16,11-2 16 15,18-8-29-15,17-6 0 16,14-5-3-16,4-3-30 16,30-1-142-16,11-20-34 15</inkml:trace>
  <inkml:trace contextRef="#ctx0" brushRef="#br0" timeOffset="3262.4">10037 12497 309 0,'0'0'9'16,"24"96"42"-16,-9-32-5 15,-2 4 1-15,-2 1 0 16,-3-2-27-16,2-7 9 16,-3-17-29-16,-2-15 0 15,-2-16 4-15,-2-9-1 16,-1-3 4-16,0 0 25 16,0-12 26-16,0-24-5 0,0-16-53 15,0-17 0 1,-1-8-1-16,-10-7 1 0,-5 3-4 15,2 0 2-15,1 6 2 16,6 17-4-16,5 20 2 16,2 21 2-16,0 17-3 15,9 28-19-15,12 20 22 16,6 17 0-16,-5 3 2 16,-2 3-3-16,-1-5 1 15,-1-7 0-15,1-11-1 16,1-17 4-16,-4-17-3 15,0-12 0-15,-2-2 4 0,-1-19-3 16,-1-16-1-16,-1-10-4 16,1-13 2-16,-6-7-5 15,-3-8 7-15,-3-2 1 16,3 3 0-16,4 12-2 16,6 17-2-16,9 18 3 15,9 14-1-15,6 11 7 16,5 5-4-16,0 29 11 15,-2 6-7-15,-4 6 8 16,-5-2-12-16,-3 0 0 16,-2-3 1-16,-2-2 1 15,1-4-8-15,0-5-1 16,1-6-82-16,-1-10-53 0,5-14-131 16</inkml:trace>
  <inkml:trace contextRef="#ctx0" brushRef="#br0" timeOffset="3764.48">11019 11312 452 0,'-218'-46'10'0,"-22"18"-2"16,-9 20 24-16,-17 16-29 15,-1 53 24-15,-6 51-13 16,-3 49 5-16,8 52 18 0,14 37-18 16,21 24 8-16,29 20 0 15,32 3-14-15,44-8-6 16,40-16-6-16,46-29-1 16,42-24 0-16,57-27 0 15,52-30 0-15,32-25 0 16,22-33 0-16,9-22-6 15,10-26 2-15,6-24-3 16,21-33 7-16,12-18-7 16,16-58 5-16,10-45-15 15,-5-41-6-15,4-32 17 16,-12-14 0-16,-10-11 6 16,-18-6 6-16,-30-10-5 0,-27-1 1 15,-35 11-2-15,-32 13 0 16,-22 18 2-16,-25 17 4 15,-24 7-11-15,-11 8 5 16,-38 0 0-16,-26 19 1 16,-19 12-1-16,-19 20-3 15,-20 24-2-15,-21 24-21 16,-23 31-45-16,-15 32-73 16,-5 21-238-16</inkml:trace>
  <inkml:trace contextRef="#ctx0" brushRef="#br0" timeOffset="7574.42">21185 948 10 0,'0'0'183'15,"0"0"-109"-15,0 0-52 16,0 0-10-16,0 0 25 16,0 0 12-16,6 1-3 15,-6-1-4-15,0 0-2 16,0 0-20-16,0 0-1 15,0 0-3-15,0 0-10 16,0 2-2-16,-12 0 1 16,-15 3-4-16,-9 2-1 15,-7 6-4-15,6 1 4 16,9 2-3-16,9-4 0 0,11 1-3 16,6-1 6-16,2 2-12 15,8 1 8-15,20 6-1 16,11-1 5-16,6 4-7 15,1-3 17-15,-9 3-7 16,-7 1 0-16,-12 2-5 16,-9 2 2-16,-9 2-9 15,0 3 9-15,-15 1 6 16,-15-1-3-16,-3-2 4 16,2-7-3-16,6-10 1 15,11-5-5-15,11-10 2 16,3 0-2-16,0-10 0 15,8-20-62-15,12-13-152 0,7-6-83 16</inkml:trace>
  <inkml:trace contextRef="#ctx0" brushRef="#br0" timeOffset="7800.61">21379 914 224 0,'0'0'132'16,"0"0"-103"-16,0 0-29 15,0 0 0-15,0 0 10 16,0 0 14-16,52 98 17 16,-41-61-39-16,-5 9 5 15,-2 4-1-15,-4 10-2 0,0 6 3 16,0-1-4-16,0-9-3 16,-3-13-44-16,-3-15 6 15,-3-10-44-15,-7-5-2 16,-1-7-157-16</inkml:trace>
  <inkml:trace contextRef="#ctx0" brushRef="#br0" timeOffset="7880.77">21373 1345 62 0,'0'0'0'16,"0"0"-13"-16,88-61-36 16</inkml:trace>
  <inkml:trace contextRef="#ctx0" brushRef="#br0" timeOffset="8119.55">21673 1197 145 0,'0'0'225'0,"0"0"-127"0,0 0-28 16,0 0-67-16,0 0 10 15,0 0 3-15,-57 83-14 16,40-43 7-16,4 0-4 16,7-5-2-16,6-4 1 15,0-10-4-15,0-10-1 16,6-6 1-16,8-5 2 15,2-1 3-15,5-22 30 16,-1-9-13-16,0-12-5 16,-3-3-17-16,-2 4-2 0,-6 6-4 15,-6 10-57 1,-3 9-141-16</inkml:trace>
  <inkml:trace contextRef="#ctx0" brushRef="#br0" timeOffset="9213.75">21907 1168 62 0,'0'0'66'15,"0"0"-60"-15,0 0 42 16,60 99-6-16,-41-56 15 15,-5 2-25-15,-6-4-12 0,-6-2-11 16,-2-15-6-16,0-6-2 16,0-11 9-16,0-4 21 15,0-3 27-15,0 0 6 16,0 0 37-16,0 0-19 16,0-17-17-16,0-11-51 15,0-7-12-15,0-8 1 16,9-1-3-16,6 4-7 15,6 6 5-15,6 11-72 16,3 8-74-16,2 4-129 16</inkml:trace>
  <inkml:trace contextRef="#ctx0" brushRef="#br0" timeOffset="9569.44">22350 1168 328 0,'0'0'73'15,"0"0"-51"-15,0 0 3 16,0 0 19-16,0 0-15 16,-62 106-5-16,50-68-10 15,6-1-12-15,4-5 7 16,2-6-9-16,0-11 0 16,2-3 3-16,5-10-3 15,2-2 0-15,0 0 4 16,3-15-4-16,3-15-3 0,-3-5-33 15,-4 1 33-15,-4 6 3 16,-4 10 1 0,1 11 32-16,-1 5 0 0,0 2 4 15,2 0-37-15,1 6-4 16,3 9 0-16,0 6 2 16,1 0 4-16,2-1-1 15,-1-3-1-15,2-1 3 16,5-3-3-16,5 3 0 15,8-9-89-15,9-7-196 16</inkml:trace>
  <inkml:trace contextRef="#ctx0" brushRef="#br0" timeOffset="10155.25">22743 1142 251 0,'0'0'111'16,"0"0"-95"-16,0 0 7 15,0 0 32-15,-90 94-24 16,78-65-22-16,8-5-7 16,4-5 0-16,0-10-2 15,1-9-47-15,11 0-11 16,5-7 5-16,0-8 17 16,-5 3-12-16,-2 3 48 15,-4 9 12-15,-2 0-12 16,-1 18 7-16,-2 12 29 15,1 7 13-15,-2 6 21 0,0 4-19 16,1 2 17-16,2 8-50 16,-3 16 1-16,0 14 6 15,0 12 35-15,-9 8-15 16,-22-8-36-16,-11-11 1 16,-1-23-10-16,4-29 0 15,8-24 11-15,5-12-9 16,7-12 11-16,9-30-13 15,8-15-2-15,2-13-26 16,21-13-18-16,21-10-3 16,10-9-1-16,6-7-92 15,9-5 58-15,0 3 20 0,-4 0 64 16,-5 15 17-16,-13 15 98 16,-12 17-31-16,-11 27 10 15,-11 14-14-15,-8 17-5 16,-3 6-36-16,0 17-39 15,-18 25-8-15,-8 15 8 16,0 11 0-16,3-2 4 16,11 0-1-16,8-5-2 15,4-9 0-15,0-11 1 16,15-13-4-16,10-11 2 16,5-7-18-16,4-8-89 15,4-2-111-15</inkml:trace>
  <inkml:trace contextRef="#ctx0" brushRef="#br0" timeOffset="10341.73">23529 1323 601 0,'0'0'45'15,"0"0"-42"-15,0 0 17 16,133-7 0-16,-59 4-9 15,10 0-11-15,1 2-7 16,-5 1-58-16,-6-6-120 16,-10-1-258-16</inkml:trace>
  <inkml:trace contextRef="#ctx0" brushRef="#br0" timeOffset="11122.29">25470 1064 454 0,'0'0'33'0,"0"0"-33"0,0 0-2 15,-12 117 2-15,-4-58 1 16,1 0-1-16,3-5 3 15,7-11 1-15,4-9-4 16,1-12 0-16,0-9 0 16,0-7 0-16,0-1 1 15,0-5 0-15,0 0 9 16,0 0-6-16,0 0 2 16,0-11-6-16,0-2-16 15,4-4 13-15,11-3-14 16,5-1 11-16,7-4 1 0,5-4 5 15,8-3-16 1,2 0-7-16,2-2 3 0,-6 4 20 16,-11 5 28-16,-7 1 17 15,-11 3 14-15,-4 3-11 16,-5 3-6-16,0 5-2 16,0 3-12-16,0 7 10 15,0 0-28-15,0 0-10 16,0 17-22-16,-2 8 13 15,-3 12 9-15,-1 4 1 16,3 1 0-16,3 0 3 16,0-2-4-16,0-6-25 0,12-8-50 15,9-10-55 1,7-9-56-16</inkml:trace>
  <inkml:trace contextRef="#ctx0" brushRef="#br0" timeOffset="11309.06">26114 1123 149 0,'0'0'7'16,"0"0"49"-16,-16 82-30 16,9-51-8-16,-2 0 9 15,1 0-9-15,-1 3-13 16,2-2-2-16,-1-8-3 15,2-5-118-15</inkml:trace>
  <inkml:trace contextRef="#ctx0" brushRef="#br0" timeOffset="11557.53">25968 1058 61 0,'0'0'162'16,"0"0"-119"-16,0 0-17 15,114-12 28-15,-62 21-19 16,0 8-16-16,0 7-19 16,-10 4 0-16,-10 2-5 15,-16 0-9-15,-13-1 14 0,-3 4 0 16,-8 1 6-16,-19 1 9 16,-5 3 17-16,-6-3-17 15,-2-4-9-15,7-8-6 16,7-7-21-16,9-9-174 15</inkml:trace>
  <inkml:trace contextRef="#ctx0" brushRef="#br0" timeOffset="11767">26690 1160 14 0,'0'0'43'16,"0"0"7"-16,-24 104-18 15,8-66 8-15,3 0-14 16,-2-8-18-16,1-6-8 16,7-13-72-16</inkml:trace>
  <inkml:trace contextRef="#ctx0" brushRef="#br0" timeOffset="12019.41">26707 1017 109 0,'0'0'70'0,"94"54"-10"15,-53-20-3-15,-8 2-46 16,-15 4-9-16,-11 3 9 15,-7 6-11-15,-14 1 22 16,-17 4 12-16,-7-6 16 16,-5-6-49-16,1-8 7 15,2-7 4-15,0-6-11 16,2-7-1-16,4-6 0 16,3-4-125-16,5-4-198 15</inkml:trace>
  <inkml:trace contextRef="#ctx0" brushRef="#br0" timeOffset="18439.47">25555 2036 24 0,'0'0'19'0,"0"0"1"16,0 0 36-16,0 0-11 16,0 0 15-16,-87 0-14 15,81 6-9-15,3 0-24 0,-1 3-12 16,1 3 6-16,3-1-7 16,0 5-1-16,9 3 0 15,14 2 2-15,9 3 6 16,2 1-3-16,-1-3 8 15,-4 1-6-15,-8-5 0 16,-7-3-9-16,-7-2 3 16,-6-2-6-16,-1 2 6 15,0 2 2-15,-21 7 12 16,-7-3 11-16,-6 3-24 16,2-4 7-16,5-5 3 15,9-6-10-15,7-2 3 16,5-5-4-16,4 0-2 0,2 0-17 15,0-7-123 1</inkml:trace>
  <inkml:trace contextRef="#ctx0" brushRef="#br0" timeOffset="18628.66">26124 2170 28 0,'0'0'82'0,"0"0"-54"0,0 111-19 15,-3-77-5 1,-2-3-4-16,-1-7-21 0</inkml:trace>
  <inkml:trace contextRef="#ctx0" brushRef="#br0" timeOffset="18908.39">25939 2151 175 0,'0'0'164'16,"0"0"-57"-16,0 0-24 16,0 0-37-16,0 0-44 15,107-21 4-15,-53 37-6 16,-4 8 6-16,-11 4-6 15,-12-1-8-15,-12 3 2 0,-12 1 11 16,-3 0-10-16,-13 4 7 16,-19-3-2-16,-4-2 11 15,-1-1-9-15,0-4 1 16,5-5-3-16,5-1-3 16,8-9-59-16,7 0-43 15,8-10-90-15</inkml:trace>
  <inkml:trace contextRef="#ctx0" brushRef="#br0" timeOffset="19388.53">26910 2157 42 0,'0'0'22'0,"0"0"48"15,26 110-15-15,-29-69-14 16,-20-1-3-16,-9 1-1 15,-5-4 22-15,1-5-26 16,-1-1-22-16,0-6-11 16,-1-1 0-16,-2-7 32 15,4-3-31-15,4-2 4 16,3-6-5-16,7-1-116 0,-1-5-198 16</inkml:trace>
  <inkml:trace contextRef="#ctx0" brushRef="#br0" timeOffset="19749.53">26692 2063 334 0,'0'0'171'16,"0"0"-99"-16,0 0-48 16,0 0-24-16,0 0 0 15,-3 96 7-15,-3-51 8 16,5-1 1-16,-1-4-13 15,1-2-2-15,-4-8 7 16,1-3-6-16,-4-6 1 16,2-2-3-16,-1-11-39 15,1-4-58-15,0-4-105 0,-2-4-115 16</inkml:trace>
  <inkml:trace contextRef="#ctx0" brushRef="#br0" timeOffset="20016.68">26497 2023 248 0,'0'0'75'0,"0"0"-36"16,83-1 20-16,-41 11-8 16,6 10 4-16,-2 5-48 15,-2 6 28-15,-5 3-30 16,-3 6-2-16,-6-1-3 15,-9 0-7-15,-11 1 7 0,-6-2-2 16,-4-4-4-16,-2-3 0 16,-15 1 6-16,-3-4 6 15,0-3-1-15,-2 0-10 16,-1-4-36-16,1-3-97 16,-1-4-109-16</inkml:trace>
  <inkml:trace contextRef="#ctx0" brushRef="#br0" timeOffset="24231.32">25610 2964 35 0,'0'0'201'16,"0"0"-189"-16,0 0-12 0,0 0-6 15,15 99 6 1,-7-35 43-16,-7 1-5 0,1-1-9 16,-2-7-13-16,0-12 4 15,0-8-17-15,0-15-2 16,0-5 1-16,0-10 5 15,0-5-7-15,0-2 9 16,0 0 0-16,-8-15 35 16,-4-13 17-16,-3-12-49 15,3-9 26-15,5-11-32 16,7-3-1-16,0-5-1 16,21 7-4-16,17 7 0 15,9 12-7-15,5 11 7 0,-1 11 3 16,-7 12 2-16,-11 6-5 15,-10 2 0-15,-13 0-8 16,-8 10 0-16,-2 13 2 16,-8 4 4-16,-19 5 2 15,-4-1 4-15,-2 0-1 16,2-6 3-16,6-2-4 16,4 0 2-16,9 0-4 15,6 5 1-15,6 6-5 16,0-3 4-16,18-2 0 15,10-1 4-15,12-4-3 16,4-4-1-16,8-6 0 16,2-5-22-16,1-9-135 15,-5 0-195-15</inkml:trace>
  <inkml:trace contextRef="#ctx0" brushRef="#br0" timeOffset="24696.49">26235 3216 70 0,'0'0'205'0,"0"0"-144"16,-49 85-1-16,34-55-20 15,2-4-4-15,5-8-6 16,5-6-21-16,2-8-1 16,1-3-2-16,0-1 0 15,0 0 63-15,0-14 28 0,0-10-64 16,1-13-32-16,8-6 0 15,5-10-2-15,-1-2 0 16,5-2-17-16,2 7 7 16,-1 15-2-16,-5 15 4 15,-4 17 2-15,-4 3 1 16,0 29-7-16,0 12 11 16,-1 9 2-16,-2-1-1 15,0-2 0-15,0-8 1 16,4-7 2-16,0-9-2 15,0-13 0-15,-2-3 5 16,-4-5-3-16,2-2-1 16,0 0 2-16,-1-5 5 0,-1-9 28 15,-1-5 21 1,-1-1-17-16,-21 2-14 0,-8-2-24 16,-6 3-2-16,-3 6-2 15,3 4-1-15,6 3 1 16,11 4-28-16,8 0-33 15,8 0-71-15,3 4-175 16</inkml:trace>
  <inkml:trace contextRef="#ctx0" brushRef="#br0" timeOffset="25153.74">26637 3212 281 0,'0'0'77'0,"0"0"7"16,0 0-47-16,0 80 16 16,0-67-16-16,0-5-25 15,0-7-5-15,0-1-2 16,0 0 5-16,0-7 52 16,0-14 14-16,0-10-73 15,1-7-3-15,7-1-7 16,-1 13-6-16,0 11 3 15,-4 10 10-15,-1 5-3 16,1 14-19-16,-3 13 14 16,2 6 4-16,-2 0 6 15,1-8-2-15,1-5 0 0,1-10-10 16,0-8-18-16,3-2-5 16,5-4 25-16,4-17 8 15,6-9 0-15,1-8 7 16,1-2-1-16,2-2-3 15,-1 5-3-15,0 6 5 16,-6 15 1-16,0 16 9 16,-4 1-14-16,-1 34 4 15,-4 8-7-15,-3 4 4 16,-3 3 6-16,2-5-8 16,3-3 0-16,0-4-14 15,-7-7-193-15</inkml:trace>
  <inkml:trace contextRef="#ctx0" brushRef="#br0" timeOffset="25716.91">25650 4144 525 0,'0'0'9'16,"0"0"-8"-16,0 0-1 15,4 80 0-15,-4-62 9 16,0-7-6-16,0-4 8 16,0-6-6-16,0-1 5 15,-4 0 76-15,3-12 2 16,-1-15-80-16,1-8-8 16,1-12-9-16,0-11-7 0,9-11-28 15,15-3 17 1,6 1-9-16,2 14 31 0,0 15-33 15,-10 20 38-15,-10 11 0 16,-7 10 1-16,-5 1-1 16,0 14-8-16,-3 16 8 15,-17 13 10-15,-2 2 9 16,-4 5 0-16,4 0-16 16,9-1 2-16,5-5 3 15,8-1 3-15,0-5 4 16,11-6-9-16,8-5-6 15,8-7 2-15,4-8-2 16,11-10-39-16,4-2-32 16,6-7-120-16</inkml:trace>
  <inkml:trace contextRef="#ctx0" brushRef="#br0" timeOffset="25985.52">26221 3932 323 0,'0'0'34'16,"0"0"5"-16,-83 64 35 15,55-25-35-15,9 0 3 16,8-6-19-16,10-2-16 16,1-2 1-16,0-5-5 15,7-9 1-15,7-5-4 16,4-9 5-16,2-1-4 16,0-14 29-16,1-12 26 15,-4-8-11-15,-4-9-9 0,-10-2 16 16,-3-1-2-16,0-1-30 15,-23 6-18-15,-5 10-2 16,-5 8-39-16,2 11-22 16,7 10-55-16,6 2-20 15,10 0-210-15</inkml:trace>
  <inkml:trace contextRef="#ctx0" brushRef="#br0" timeOffset="26428.44">26465 3953 314 0,'0'0'105'0,"0"0"-21"0,51 102-8 15,-41-70-26 1,-1-2-10-16,-4-9-10 0,-2-7-19 16,-2-6-4-16,1-8-6 15,-1 0 13-15,1 0 37 16,2-22 19-16,1-11-63 15,3-17-7-15,1-7-9 16,2-4-11-16,1 10-18 16,-5 20 38-16,1 17 0 15,-7 14 15-15,2 0-15 16,5 14-5-16,1 13-1 16,1 4 3-16,2-3 6 15,2-6-3-15,1-7 3 16,5-11-2-16,4-4 1 0,1 0 12 15,1-20 5-15,-1-4 2 16,1 0-10-16,1 6-6 16,-4 8-5-16,0 10-8 15,-1 0 3-15,1 13-1 16,0 6 4-16,1 1 1 16,-3-5 1-16,-3 0 0 15,-4-2-32-15,-4-1-42 16,-7 0-62-16,-3-4-314 15</inkml:trace>
  <inkml:trace contextRef="#ctx0" brushRef="#br0" timeOffset="31280.66">26298 2012 5 0,'0'0'138'15,"0"0"-83"-15,0 0 7 16,0 0 25-16,0 0-33 16,0 0-18-16,0 0-10 0,-52-21-17 15,18 21-9-15,-4 16 0 16,2 7-3-16,3 1 2 15,5 4 1-15,4-4 2 16,7 1 1-16,8-3-3 16,6-4-4-16,3 2 1 15,0 1 0-15,13 0-5 16,12 6 11-16,8 4-3 16,4 2 0-16,-1-4 9 15,-5 0-9-15,-8-8 0 16,-7-1 9-16,-8-6-13 15,-7 0 11-15,-1-2-6 0,0 5 18 16,-18 2 3-16,-10 5-11 16,-5-3 12-16,-3 1-20 15,2-7 5-15,9-5-8 16,4-7 0-16,3-3-19 16,8 0-61-16,2-13-73 15,5-10-151-15</inkml:trace>
  <inkml:trace contextRef="#ctx0" brushRef="#br0" timeOffset="31669.57">26313 2017 248 0,'0'0'59'0,"0"0"-58"15,-97-2 9-15,63 2 10 16,-1 8 26-16,4 6-9 16,3 3-22-16,4 2 2 15,4 0-12-15,6 4-2 16,8-3 2-16,6 4-5 16,0-1 4-16,12 4-4 0,13-1 4 15,5 1 2 1,-2 1 0-16,-4-3 1 0,-11-2-4 15,-2-4-1 1,-10-3 3-16,-1-2 1 0,0 2 7 16,-7 2 5-16,-13-1-10 15,-7 0-2-15,1-3 1 16,-1-1-6-16,7-7 3 16,4-1-4-16,2-3-10 15,1-2-33-15,3 0-56 16,-2 0-137-16</inkml:trace>
  <inkml:trace contextRef="#ctx0" brushRef="#br0" timeOffset="32481.68">25688 1957 201 0,'0'0'82'0,"0"0"-19"16,0 0-44-16,0 0 5 0,0 0-16 16,0 0-8-16,1-20-7 15,-1 20-8-15,-6 9 5 16,-14 10 10-16,-6 7 4 15,-1 0-1-15,0-1 4 16,0-3-7-16,-1 1 4 16,-5-2-3-16,-3 1 4 15,1-4 33-15,1-3-13 16,9-2-15-16,9-2-2 16,7 0-6-16,6-5 0 15,3 5-4-15,0 1 0 16,9-1 0-16,24 0 4 0,13 2-2 15,15 2 17-15,5 2-16 16,-3 3 7-16,-8-1-8 16,-15 4-1-16,-10-4-1 15,-15 2-2-15,-6-3 2 16,-9 0 1-16,-6 2 1 16,-22 1 39-16,-14 1 9 15,-5-4-29-15,-5-1 3 16,2-4-16-16,8-4-3 15,7-6 2-15,10-1-3 16,12-2-1-16,4 0-1 16,9 0-43-16,0 0-73 15,9-9-221-15</inkml:trace>
  <inkml:trace contextRef="#ctx0" brushRef="#br0" timeOffset="32975.67">25718 1985 10 0,'0'0'51'16,"0"0"12"-16,0 0-5 0,0 0-9 16,0 0 0-16,0 0-30 15,-72 4-7-15,38 14 10 16,-6 10-6-16,-2 10-3 15,3 4-6-15,6 0-1 16,9-4-3-16,14-5-3 16,10-8-82-16,0-8-198 15</inkml:trace>
  <inkml:trace contextRef="#ctx0" brushRef="#br0" timeOffset="43504.23">27248 4817 211 0,'0'0'113'16,"0"0"-67"-16,0 0-13 0,0 0 31 16,0 0 13-16,0 0 2 15,0 0-21-15,33-76-12 16,-52 72-27-16,-12 4-9 16,-11 0-5-16,-12 8-4 15,-10 26 9-15,-3 10-7 16,4 4 3-16,11 3-6 15,18-5 0-15,13-1-6 16,18-1 0-16,3 3 6 16,14-2-1-16,21-6-43 15,13-7-9-15,10-13-39 16,8-10-42-16,2-9-107 16</inkml:trace>
  <inkml:trace contextRef="#ctx0" brushRef="#br0" timeOffset="43842.58">27550 4895 292 0,'0'0'125'0,"0"0"-87"15,0 0-19-15,0 0 6 16,-106 80-4-16,76-47 10 16,12-4-13-16,8-6-6 15,7-6-12-15,3-5 0 16,0-4-1-16,0-3-2 15,0-5 5-15,10 0-2 16,7-10 3-16,2-18 19 16,5-7-10-16,-2-1-12 0,-3 6 1 15,-5 9-1 1,-6 9 4-16,-6 11 10 0,-2 1-14 16,2 0-14-16,1 14-6 15,4 6 18-15,1-1 4 16,4 2 3-16,1-4 0 15,6 0-5-15,3-1-22 16,9-5-51-16,6-8-86 16,6-3-125-16</inkml:trace>
  <inkml:trace contextRef="#ctx0" brushRef="#br0" timeOffset="44420.06">28054 4829 352 0,'0'0'70'16,"0"0"-46"-16,0 0 19 16,-97 77-23-16,76-40 7 15,6 2-12-15,5 1-14 16,7-2 5-16,3-4-6 16,0-7 4-16,1-9-10 15,13-8 8-15,-1-10-7 16,8 0-1-16,7-23 1 15,2-14-26-15,3-9 25 16,-2-5-5-16,-4-7 2 16,-3-5 9-16,-1-5 8 15,-7 0 0-15,-6 1-3 0,-1 10-5 16,-1 18 2-16,-4 19 42 16,-2 13 17-16,-2 7-31 15,0 25-30-15,-6 18-6 16,-12 13 6-16,-3 4 7 15,3 4 6-15,-1 1-10 16,2 1-1-16,2 1-1 16,6-10 1-16,5-16-2 15,4-16-5-15,0-17-28 16,0-8 33-16,0-6 3 16,4-21 23-16,11-9-17 15,5-7-7-15,2 1 17 16,1 1-9-16,2 11 3 0,0 6 1 15,-4 9 3-15,-6 12-16 16,1 3-1-16,-4 0-11 16,-1 19 11-16,-1 4-1 15,-2 3 1-15,-4 3 1 16,-1-2 1-16,0-3-2 16,0 1-26-16,1-3-25 15,1-5-25-15,3-5-120 16,1-7-187-16</inkml:trace>
  <inkml:trace contextRef="#ctx0" brushRef="#br0" timeOffset="44690.62">28614 4961 155 0,'0'0'119'0,"0"0"20"15,0 0-52-15,22-84 43 16,-22 64-44-16,-3 4-26 15,-12 6 12-15,-3 9-43 16,-3 1-14-16,-4 4-9 16,0 22-6-16,2 9-7 15,5 4 0-15,8 2 7 16,5-4 5-16,5-3-5 16,0-3-1-16,14-4 1 15,16-9 0-15,10-5-4 0,12-7-33 16,8-6-54-16,-2 0-47 15,0-4-76-15</inkml:trace>
  <inkml:trace contextRef="#ctx0" brushRef="#br0" timeOffset="46453.32">28637 4979 64 0,'0'0'67'0,"0"0"-32"0,0 0 22 15,0 0-10 1,0 0 4-16,0 0-10 0,0-12-26 16,0 12-8-16,0 0-7 15,-9 0-28-15,-8 10 11 16,-9 6 17-16,-5 3 4 16,-2 1-4-16,3-3 0 15,3-2 31-15,2 0-13 16,4-2 3-16,0 3-21 15,6-2-11-15,8 0-92 16,7-8-167-16</inkml:trace>
  <inkml:trace contextRef="#ctx0" brushRef="#br0" timeOffset="47493.81">29435 4457 26 0,'0'0'71'0,"0"0"12"15,0 0-22-15,0 0-6 16,0 0-32-16,0 0 3 16,-41-16-9-16,26 48-2 15,-9 27 3-15,-6 26 52 16,-4 16-41-16,1 5-9 15,3-4-19-15,10-8 13 16,9-9-7-16,9-9-7 16,2-7 0-16,8-8-2 0,17-10-38 15,4-13-47-15,3-15-141 16</inkml:trace>
  <inkml:trace contextRef="#ctx0" brushRef="#br0" timeOffset="48456.54">29639 4785 37 0,'0'0'58'0,"0"0"2"16,0 0-30-16,-42 85 22 16,39-62-8-16,1-2-5 0,2 4-25 15,0-3-6 1,0-2-3-16,8-3-5 0,8-5-2 15,4-2-17-15,6-7-91 16,3-3-7-16</inkml:trace>
  <inkml:trace contextRef="#ctx0" brushRef="#br0" timeOffset="48868.7">29922 4868 98 0,'0'0'65'0,"0"0"21"16,-26 89-53-1,22-64 6-15,-2-2-5 0,3-6-11 16,0-4 3-16,3-6-16 16,0-3-4-16,0-4-6 15,0 0 13-15,0 0 2 16,0-10 40-16,0-14-38 15,0-9-17-15,0-7-8 16,3-7 7-16,2-5-34 16,3 1 35-16,3 7 0 15,7 9-37-15,-2 10 37 16,1 9-2-16,-4 9-20 16,-5 5 17-16,-3 2 10 15,-3 0-10-15,-2 10-3 0,0 6 8 16,0 3 18-16,-15 3 3 15,-1 3 6-15,-4-2-15 16,3 2-7-16,5 2-3 16,6 1-2-16,6-2-39 15,0-2-76-15,3-7-138 16</inkml:trace>
  <inkml:trace contextRef="#ctx0" brushRef="#br0" timeOffset="49154.21">30122 4838 344 0,'0'0'9'0,"0"0"-7"16,0 0 46-16,0 85-17 16,0-61-7-16,0-3-10 15,3-7-8-15,5-3-2 16,2-9 13-16,3-2 30 15,5-4 43-15,2-20-24 16,2-4-30-16,-3-5-22 16,-5-2-13-16,-4-2 9 15,-6 1-9-15,-4 2-2 16,0 0-39-16,-4 6-38 16,-6 6-29-16,-1 8-33 15,2 3-209-15</inkml:trace>
  <inkml:trace contextRef="#ctx0" brushRef="#br0" timeOffset="49371.06">30529 4507 229 0,'0'0'65'0,"49"162"44"16,-36-61-39-16,-10-3 8 15,-3-2-60-15,-8-3-4 16,-13-2-4-16,-6-5-9 16,-7-9-2-16,-3-8-20 0,-5-14-4 15,1-12-134-15,-3-10-70 16</inkml:trace>
  <inkml:trace contextRef="#ctx0" brushRef="#br0" timeOffset="65930.89">31339 4062 208 0,'0'0'27'15,"0"0"-27"-15,0 0 1 16,-52 102 34-16,34-49 9 15,0 28 10-15,-4 29-29 16,-9 39 57-16,-11 31-37 16,-15 20 2-16,-9 9-36 15,-5-5-8-15,7-14 7 16,13-38-10-16,18-35 8 0,14-38-7 16,17-26-1-16,2-21-8 15,3-17-54-15,23-15-34 16,8-10-28-16,9-27-111 15</inkml:trace>
  <inkml:trace contextRef="#ctx0" brushRef="#br0" timeOffset="66450.84">31679 4868 191 0,'0'0'71'15,"0"0"1"-15,-64 91-50 16,43-58 0-16,1-2-3 16,1-5-1-16,3-8 3 15,6-6-20-15,5-9 9 16,4-1-4-16,-2-2 35 15,2-5 42-15,-1-28-18 16,2-20-65-16,0-10-7 16,0-9-6-16,3-4 5 15,12 1-24-15,4 6 19 0,5 13 2 16,8 13-28-16,0 18 29 16,4 17 2-16,-2 8-1 15,-3 0 9-15,-4 19 0 16,-7 4-9-16,-8 6 8 15,-11 5-8-15,-1 2-2 16,-13 3 8-16,-12 0 6 16,-7 0 11-16,1-3-2 15,3 1-8-15,3-1 13 16,6-2 2-16,9-1 5 16,7-3-18-16,3-3-5 15,0-1 6-15,16 0-3 16,8-1-8-16,7-2-8 0,8-4-70 15,9-4-18-15,0-10-122 16</inkml:trace>
  <inkml:trace contextRef="#ctx0" brushRef="#br0" timeOffset="66628.58">32045 5022 99 0,'0'0'148'16,"0"0"-24"-16,0 0-40 15,0 0-24-15,0 0-19 16,0 0 4-16,-39-51-8 15,14 71-20-15,2 2-6 16,4 7-5-16,8 0 0 0,8 2-6 16,3 1-1-16,0-5-23 15,19-7-81-15,12-11-62 16,6-9-183-16</inkml:trace>
  <inkml:trace contextRef="#ctx0" brushRef="#br0" timeOffset="67139.14">32181 5013 403 0,'0'0'144'0,"0"0"-128"16,0 0 41-16,-87 53-6 15,67-30-21-15,6-3-25 16,11-1-5-16,3-6-3 16,0-8-43-16,6-5-2 0,10 0 42 15,1-9 3 1,1-2-16-16,-9 3 13 0,-5 2 6 15,-4 6 5-15,0 8-5 16,0 26 12-16,-1 17-3 16,-15 14 49-16,0 3-24 15,0 1-10-15,2 9 12 16,8-1-31-16,3 4 16 16,0 2 34-16,0-15-37 15,-4-20-10-15,3-18-7 16,1-20 8-16,1-10-4 15,2-4 11-15,0-28-16 16,0-10-29-16,16-9-56 16,9-10 15-16,8-2 4 0,6-6 2 15,3-7-87-15,3 2 117 16,-5 2 34-16,1 1 71 16,-1 11 7-16,-6 8-11 15,-7 22-33-15,-12 14 33 16,-7 12 1-16,-8 4-27 15,0 0-41-15,0 16-14 16,-2 12 14-16,-9 7-3 16,-2 5 6-16,4-3 5 15,2-2-8-15,5-7-1 16,2-7-55-16,0-10-95 16,5-11-89-16</inkml:trace>
  <inkml:trace contextRef="#ctx0" brushRef="#br0" timeOffset="67281.7">32463 4827 280 0,'0'0'267'0,"0"0"-198"16,0 0-69-16,0 0 0 16,0 0-72-16,0 0-161 15,22 11-16-15</inkml:trace>
  <inkml:trace contextRef="#ctx0" brushRef="#br0" timeOffset="67520.1">32634 4992 271 0,'0'0'50'0,"0"0"33"0,0 0-18 16,-1 93-22-16,1-57-26 15,0-2 2-15,13 6 12 16,-1 0-1-16,-1-2-10 15,-10-6-10-15,-1-3-1 16,0-5-9-16,-12-6 12 16,-3-4-9-16,-1-5 0 15,2-6 6-15,2-3-9 16,2-2-29-16,7-25-49 16,3-14-63-16,0-14-191 0</inkml:trace>
  <inkml:trace contextRef="#ctx0" brushRef="#br0" timeOffset="68164.42">32850 4779 400 0,'0'0'69'0,"0"0"-65"16,10 81 70-16,-10-36-41 16,0 2-4-16,-10 0-24 15,-6 2-1-15,1-6 12 16,0-3-16-16,6-11-40 15,0-8-46-15,1-5-14 16,-3-5 23-16,0-4-53 16,1-7 74-16,3 0 56 0,5 0 14 15,2-18 31-15,0-1 34 16,8-4-45-16,11 4-7 16,6 1-27-16,4-1-14 15,2 4-34-15,0 5 42 16,-5 2 0-16,-4 3 6 15,-10 5 28-15,-6-1 45 16,-6 1-11-16,0 0-47 16,0 8-10-16,-1 13-5 15,-13 2 17-15,2 1-5 16,6-7-12-16,3-4 12 16,3-5-11-16,0-5 2 15,0-3 6-15,0 0-4 0,9 0 22 16,3-16 9-16,3-6-36 15,-4-3-3-15,-5 0-4 16,-3 2-6-16,-3 3 1 16,0 3-25-16,1 10 27 15,2-1-7-15,4 7-3 16,1 1 4-16,3 0-4 16,0 0 17-16,-3 0 2 15,1 12 2-15,-5 2 18 16,2 1 18-16,-1 1-3 15,-2 2 0-15,1-4-23 16,2-2 6-16,2-1 16 0,3-2-3 16,6-6 16-16,8 1-10 15,5-3-16-15,3-1-20 16,0 0-10-16,5 0-84 16,0 0-7-16,-1 0-24 15,-1 0-61-15,-3 0-16 16</inkml:trace>
  <inkml:trace contextRef="#ctx0" brushRef="#br0" timeOffset="68309.8">33470 5141 69 0,'0'0'159'16,"0"0"-29"-16,0 0-48 15,0 0-16-15,0 0 2 16,0 0-47-16,0 0-17 16,-79 22 7-16,67-15-10 0,-1 3 1 15,-1 1-2 1,2 2-14-16,-7 0-51 0,-13-3-85 15</inkml:trace>
  <inkml:trace contextRef="#ctx0" brushRef="#br0" timeOffset="83057.75">27308 3109 6 0,'0'0'17'0,"0"0"-12"15,0 0-3-15,0 0 3 16,0 0-4-16,0 0 1 0,0 0-1 16,0 0 1-16,0 0 8 15,0 0-6-15,0 0 1 16,0 0-5-16,0 0 0 16,0 0 0-16,0 0 0 15,0 0 1-15,0 0 0 16,0 0-1-16,0 0 2 15,0 0 12-15,0 0 0 16,0 0 17-16,0 0-6 16,0 0-12-16,0 0 1 15,0 0-3-15,0 0-4 16,0 0 4-16,0 0-10 0,0 0 0 16,0 0-1-1,0 0 0-15,0 0-1 0,1 0-9 16,4 0-32-16,3 0-76 15</inkml:trace>
  <inkml:trace contextRef="#ctx0" brushRef="#br0" timeOffset="89005.42">1350 6870 5 0,'0'0'17'16,"0"0"-2"-16,0 0-4 15,0 0 2-15,0 0-4 16,0 0-4-16,0 0-2 15,0 0-2-15,0 0-1 0,0-2 8 16,0 2 31 0,0-2 26-16,0-5-4 0,0 1-38 15,-2-1 26-15,-1 1-9 16,-4-1-20-16,1 2 4 16,0 2-5-16,0-1 19 15,-3 4-12-15,-4 0-15 16,-1 0-5-16,1 10-6 15,1 8-1-15,4 11 1 16,3 10-6-16,5 9 6 16,0 1 0-16,8 2 0 15,9-9-1-15,-1-8 3 16,4-5-2-16,-4-7 0 0,2-8-1 16,-6-7-4-16,-3-2 1 15,-3-5-9-15,-2 0-3 16,-1-9 16-16,0-21 17 15,0-10 8-15,-3-11-19 16,0-6-3-16,0-3-6 16,-3-5 6-16,-10 2 4 15,-2 4-4-15,-6 0 1 16,4 4 16-16,-3 13 2 16,5 9 5-16,6 19 12 15,4 10 9-15,5 4-3 16,0 0-45-16,2 23-8 15,17 18-5-15,11 12 13 16,3 2 3-16,-2-7-3 0,5-6 3 16,0-5-6-16,-2-3-37 15,-1-8-36-15,0-5-79 16,-5-11-85-16</inkml:trace>
  <inkml:trace contextRef="#ctx0" brushRef="#br0" timeOffset="89556.77">1614 6733 526 0,'0'0'60'16,"0"0"-59"-16,0 0 25 16,0 0 19-16,-30 94-26 0,30-65-10 15,0 0-8-15,7-3 0 16,4-3-1-16,3-3 2 15,-3-6-5-15,-3-8 3 16,-2-5-7-16,0-1-3 16,1-1-3-16,2-17 13 15,-3-10 29-15,-1-3-21 16,-5-3 2-16,0 4-8 16,0 4-2-16,0 10 8 15,0 8-4-15,0 4 2 16,0 4 22-16,0 0-25 15,0 0-3-15,0 0-5 0,0 0-7 16,0 0 8-16,0 0-1 16,3-2 5-16,4-8 5 15,-1-8-1-15,0-6 13 16,-3-10-12-16,-3-5 0 16,0-4-3-16,0-1-2 15,-15 1 6-15,-3 7-6 16,3 9 5-16,2 11 2 15,8 7 9-15,4 9 2 16,1 0-18-16,3 29-17 16,16 14 7-16,4 10 6 15,2 5 8-15,3-4-2 16,1-8-2-16,-1-9-2 16,-1-9-18-16,-8-11-51 15,-7-9 14-15,-7-5 0 0,-5-3-36 16,0-7-16-16,-8-13-158 15</inkml:trace>
  <inkml:trace contextRef="#ctx0" brushRef="#br0" timeOffset="89967.43">1742 6676 80 0,'0'0'139'0,"0"0"-41"15,0 0-13-15,0 0-4 16,0 0-20-16,0 0-32 16,-37-88-29-16,53 70-8 15,5 0 3-15,5-1-29 16,-1 1-73-16,-3 2-24 0,-4 3 54 15,-9 4 77 1,-4 4 3-16,-5 4 65 0,0 1 33 16,0 0-35-16,0 0 27 15,0 0-48-15,0 8-38 16,0 13-6-16,0 4 10 16,0 7 22-16,0-4-7 15,0-1-19-15,9-1 5 16,4-5-10-16,-1-4-2 15,-1-7 0-15,-3-6-28 16,-2-4-10-16,-1 0 11 16,-2-19 27-16,0-11 18 15,-3-7-12-15,0-2-3 16,0 6 12-16,0 9 3 16,0 12 15-16,0 9-3 0,0 3 0 15,0 0-21-15,0 0-9 16,0 0-14-16,3 3 9 15,10 10 5-15,5 1-2 16,0 4-38-16,6-2-82 16,-6-2-132-16</inkml:trace>
  <inkml:trace contextRef="#ctx0" brushRef="#br0" timeOffset="90113.6">2108 6475 420 0,'0'0'114'0,"0"0"-56"16,0 0 7-16,0 0-48 0,0 0-17 15,0 0-156-15</inkml:trace>
  <inkml:trace contextRef="#ctx0" brushRef="#br0" timeOffset="90567.4">2411 6020 109 0,'0'0'212'0,"0"0"-137"15,0 0-12-15,0 0 2 16,0 0-8-16,0 0-25 0,-88 75-21 16,82-35 6-16,6 3 20 15,0-3-15-15,0-4 1 16,11-5-14-16,3-5 3 16,4-3-12-16,1-7 1 15,2 0 2-15,0-9-3 16,0-5-12-16,3-2-55 15,3 0-28-15,-2-11-66 16</inkml:trace>
  <inkml:trace contextRef="#ctx0" brushRef="#br0" timeOffset="90988.43">2627 5923 191 0,'0'0'197'0,"0"0"-117"16,0 0-23-16,0 0 19 15,0 0-41-15,0 0-20 16,-78 54-15-16,78-34 7 15,0 3-15-15,14-2 7 0,10-3 1 16,1 2 1-16,3-3 2 16,-1-2 0-16,-3 1 0 15,-3-2-2-15,-2 1 1 16,-4 1-2-16,-3 3 0 16,-3-5 0-16,-6 1 0 15,-3 0 1-15,0 0 2 16,0-1-2-16,-9 1 5 15,-1-1-5-15,-1-4 0 16,1-4 5-16,1-4-5 16,3-2-2-16,0 0-20 15,0 0-73-15,1-7-112 16</inkml:trace>
  <inkml:trace contextRef="#ctx0" brushRef="#br0" timeOffset="91333.16">2891 5820 328 0,'0'0'120'15,"0"0"-118"-15,0 0 28 16,89 74 49-16,-53-32-18 0,-1 2-23 15,-7-3-9 1,-3-9-24-16,-8-8 3 0,-4-9-4 16,-7-8-2-16,-3-6 15 15,-3-1-7-15,0 0 32 16,0 0 47-16,0-8-8 16,-3-17-52-16,-9-7-22 15,-3-7-6-15,3-7-2 16,-4-4-1-16,4 7-36 15,6 4-37-15,2 10-52 16,2 14-32-16,1 11-271 16</inkml:trace>
  <inkml:trace contextRef="#ctx0" brushRef="#br0" timeOffset="92092.46">2190 6438 311 0,'0'0'84'16,"0"0"-25"-16,0 0 11 16,0 0-24-16,0 0-8 0,0 0-38 15,-27-12-1-15,27 12-2 16,0 0-1-16,0 0 4 15,0 0 0-15,0 3-5 16,0-3 3-16,0 0-21 16,0 0-1-16,0 0 12 15,0 0 12-15,0 0 8 16,-3 0 18-16,0 0 3 16,0 0 9-16,0 0-10 15,3 0-13-15,-3 0-15 16,3 0-3-16,0 11-6 0,0 8 8 15,0-1 2 1,0-2-2-16,0-1 1 0,0-5 0 16,0-6-1-16,0-1-12 15,0-3-4-15,0 0-1 16,3 0 1-16,0-16-2 16,0-2 12-16,0-5 14 15,0 5-6-15,-3 4 1 16,0 4 3-16,0 6 8 15,0 4-7-15,0 0-6 16,0 0-4-16,0 1-111 16,0 9-77-16</inkml:trace>
  <inkml:trace contextRef="#ctx0" brushRef="#br0" timeOffset="92947.84">3395 5274 283 0,'0'0'60'0,"0"0"-11"16,-117-21-27-16,54 21-20 16,-9 12-1-16,-11 13-1 15,-4 8 5-15,-8 2-6 16,-7 6 2-16,-11 5 0 0,-8 9 23 16,-18 9-21-1,-16 15 1-15,-15 10 1 0,-6 11-4 16,4 10 25-16,14 3-26 15,17 0 1-15,21 1 4 16,13 8-1-16,19 3 1 16,16 0-5-16,15 3 0 15,15-8-2-15,14-1 1 16,12 0 1-16,11-6 1 16,5-9-1-16,3-7 0 15,18-8-4-15,4-7 0 16,4-1 0-16,2-1 4 15,11-1-4-15,3 2 2 16,13-6-3-16,9-10 5 0,8-12 0 16,11-14 0-16,14-19 12 15,18-15 2-15,18-7-9 16,13-33 20-16,19-23-11 16,4-23-12-16,1-17 35 15,2-18-29-15,-5-15-6 16,-6-6 5-16,-7-8-3 15,-11-10-3-15,-15-6 1 16,-19-9 9-16,-21-10-11 16,-21 3 3-16,-19 1 3 15,-23 10-5-15,-16 14-1 16,-12 10 0-16,-22 9-8 0,-29 13 8 16,-18 16 12-16,-16 18-8 15,-9 17 3-15,-13 22-7 16,-11 24 0-16,-12 23-70 15,-4 34-116-15,4 37-143 16</inkml:trace>
  <inkml:trace contextRef="#ctx0" brushRef="#br0" timeOffset="93644.9">2604 7981 208 0,'0'0'27'15,"0"0"5"-15,47 131 41 16,-25-73-35-16,3-3-1 15,-2-3 6-15,2-4-7 16,-1-4-21-16,1-2 7 16,-3-1-12-16,-3-3-7 15,-3-2 0-15,-5-6-3 16,-5-7-33-16,-3-9-19 16,0-11-34-16,-2-3-96 0</inkml:trace>
  <inkml:trace contextRef="#ctx0" brushRef="#br0" timeOffset="93954.64">2703 7988 359 0,'0'0'95'0,"0"0"-83"16,-61 81-9-16,37-38 24 15,9-2 9-15,2-8-8 16,7-12-11-16,1-13-6 15,5-5-3-15,0-3-3 0,0 0 7 16,0 0 4-16,0 0 13 16,0-5 1-16,0-20 1 15,0-5-17-15,8-6-6 16,1 0 3-16,2 7-3 16,-3 10 4-16,1 8-12 15,12 11-8-15,4 4-16 16,11 21 24-16,6 7-9 15,-2 7 7-15,-4 4-96 16,-12-2-141-16</inkml:trace>
  <inkml:trace contextRef="#ctx0" brushRef="#br0" timeOffset="94859.69">2206 10193 92 0,'0'0'75'0,"0"0"32"15,0 0-19-15,0 0-26 16,14-96-20-16,-11 59-19 15,0-4 6-15,0-3-15 16,-3 1-12-16,0 4 10 16,0 7 4-16,-11 6 7 15,-8 8 14-15,1 7 12 16,-3 6-18-16,3 5-19 0,2 2-5 16,2 24-7-1,4 19-9-15,10 11 8 0,0 4 1 16,16-2-3-16,12-9 1 15,7-10 0-15,2-10 2 16,2-5 0-16,1-12-25 16,2-12-73-16,-5 0-53 15,-5-22-180-15</inkml:trace>
  <inkml:trace contextRef="#ctx0" brushRef="#br0" timeOffset="95241.45">2460 9851 456 0,'0'0'38'0,"0"0"-38"16,0 0 0-16,0 0 6 15,0 0 10-15,52 94-7 16,-46-72 0-16,0-3 6 16,-3-5-12-16,0-7 0 15,0-1 1-15,-3-5-3 16,0-1 5-16,0 0 2 15,0-20 18-15,0-12 17 16,0-13-31-16,0-10-21 16,0 0 9-16,-3 8 0 15,0 12 10-15,0 18 28 16,0 13-1-16,3 4 16 0,0 0-15 16,0 0-38-16,0 15 0 15,6 6-9 1,10 6 9-16,-1-1 0 0,3-1 3 15,-1-4-1-15,2 0 0 16,-4-7-4-16,3-6-4 16,-3-7-69-16,6-1-23 15,-4-5-59-15,-3-19-152 16</inkml:trace>
  <inkml:trace contextRef="#ctx0" brushRef="#br0" timeOffset="95916.71">2712 9531 347 0,'0'0'53'15,"0"0"-40"-15,0 0 24 16,-11 109 16-16,11-70 0 16,11-6-22-16,7-5-17 15,-2-2 3-15,2-7-11 16,0-7-5-16,-3-3 3 15,0-8-2-15,-2-1-4 16,2 0-4-16,0-18-8 16,0-15-23-16,-2-4-27 15,-5-6 18-15,-8-1 7 16,0-1 19-16,0 5 20 0,-16 3 50 16,-1 8-27-1,1 11 36-15,4 10 6 0,6 6-20 16,4 2 11-16,2 5-41 15,0 25-15-15,0 10 0 16,0 2 0-16,9 0 3 16,8-4-3-16,4-5 0 15,1-5 4-15,2-6-3 16,-3-6 0-16,4-9-1 16,-1-3 0-16,0-4-3 15,-3-22 3-15,3-13 10 16,-5-17-10-16,-4-4-9 15,-2-6-10-15,-10-4 9 16,-3-2 4-16,0-2 6 0,-19-5 4 16,-3-5-3-16,-11 3-1 15,2 6 7-15,1 15-5 16,4 17 25-16,7 15 21 16,8 11 11-16,1 9-3 15,7 4-16-15,3 0-40 16,0 32-13-16,22 23 13 15,10 23 0-15,8 5 0 16,3-4 5-16,-1-8-5 16,0-14 0-16,-4-9 0 15,1-12 1-15,-3-9-1 16,0-11 0-16,-3-6-43 0,0-10-11 16,-5 0-63-16,-4-10 22 15,-5-12-81-15,-8-6-260 16</inkml:trace>
  <inkml:trace contextRef="#ctx0" brushRef="#br0" timeOffset="97071.08">2414 10747 308 0,'0'0'58'0,"0"0"-22"15,0 0 8-15,0 0-14 16,64-99 19-16,-15 43-13 15,15-13-9-15,8-14-27 16,8-6 11-16,11-4-7 16,11-5-1-16,11-1 0 15,5 3-1-15,1 6-2 0,-13 9-3 16,-12 15-6-16,-16 12-54 16,-19 8 1-16,-17 12 22 15,-15 12 8-15,-15 13-15 16,-12 9 6-16,0 4-88 15,-28 27 81-15,-17 13-89 16</inkml:trace>
  <inkml:trace contextRef="#ctx0" brushRef="#br0" timeOffset="97356.3">2582 10701 28 0,'0'0'38'15,"-73"90"-13"-15,58-71 22 16,6-9-7-16,9-10-11 0,0 0 37 16,17-27-43-16,19-18 53 15,16-20-14-15,15-17-33 16,15-16-24-16,12-8-3 16,9-6 0-16,7 3 26 15,3 9-14-15,-2 5-3 16,-4 7 4-16,-10 10 6 15,-9 12-14-15,-16 11 2 16,-11 14-9-16,-17 14-42 16,-13 11-73-16,-12 11 32 0,-16 5-100 15</inkml:trace>
  <inkml:trace contextRef="#ctx0" brushRef="#br0" timeOffset="103830.51">3243 5270 18 0,'0'0'8'0,"0"0"-3"15,0 0-1-15,0 0-3 16,0 0 4-16,0 0-3 15,0 0 18-15,0 0 43 16,-7 0-4-16,-1 0-36 16,-5 0-11-16,5 0-4 15,-2 0 12-15,-3 0-14 16,2 0-4-16,-1 0 4 16,0 0-4-16,0 0 4 15,-1 0 5-15,4 0 0 16,-3 0 4-16,2 0-10 0,2 0-3 15,-1 0 3-15,0 0-3 16,0 0-2-16,-1 3 0 16,-5 1 2-16,0 0-4 15,-9 6 2-15,-4 2 0 16,-5 1 0-16,0-1 2 16,5-1-2-16,-2-1 0 15,0 0 3-15,2-1 3 16,-2-1 0-16,7 2 0 15,-2-1 12-15,3-1-11 16,1 4 5-16,1-4-5 16,1 3-6-16,2 0 1 15,-2 2-2-15,-3 3 0 0,1-1 0 16,-6 3 1-16,-3 2-1 16,3-2 0-16,-4 1 3 15,4 2-6-15,-1-3 3 16,-2-1 0-16,3 3 0 15,-4-1 4-15,-2 4-3 16,-1 1-1-16,-4 5-10 16,-2 2-8-16,-3 0-2 15,-2 1 2-15,-1 0 2 16,1 1 10-16,-1-4 6 16,1-2 0-16,2 0 3 15,1-4-3-15,3-1 0 0,5-1 0 16,-1 2 0-1,3-3 0-15,5 4 0 0,-2 1-1 16,1-4 4-16,6 1-4 16,-2-3 1-16,4-1 0 15,0-2 4-15,-1-2-2 16,6-3 2-16,-3-2 0 16,6 1-3-16,3-4 4 15,-4 4-5-15,2 1 0 16,-5 0 0-16,4 6 1 15,-6 0-1-15,1 2 0 16,0-2 2-16,-4 0-4 16,7-1 2-16,-1-2 0 0,-1 0-1 15,5-4 4 1,0 0-3-16,2 1 0 0,-2 2 1 16,1 1-6-16,-1 5 5 15,-1-1 0-15,-1 3-2 16,1 0 4-16,0 0-2 15,2-2 0-15,-1 0 1 16,4-3-1-16,-1-4 0 16,2 0 1-16,0-2-4 15,2 3 6-15,-3-1-4 16,-1 2 1-16,2 0 0 16,-3 2-1-16,-1-2 1 15,1 1 0-15,1-3 1 16,-1 1 0-16,2-1-1 0,-1 2 0 15,1 0 0-15,-1 6-1 16,-2 4 0-16,-5 7 1 16,-3 3-1-16,-4 3 3 15,4-3-2-15,-3-2 0 16,7-4 3-16,0-4-5 16,3 0 2-16,2 0 0 15,-1-1-2-15,5 1 1 16,2-1 1-16,3-4 0 15,0-1 0-15,0 1-3 16,2-2 1-16,7 0 1 16,4-1 1-16,1 0 0 15,-1 1 0-15,-1-1 0 0,3 1 1 16,-2 0-1-16,-2 0 0 16,2 1 0-16,-4-1 0 15,-1-2-1-15,3 0 1 16,-3-2 0-16,4 0-4 15,4 0 4-15,-2 0-6 16,7-2-7-16,-2 6 13 16,-1-3 0-16,4-3 5 15,-5 2-1-15,7-2-4 16,-5 0-2-16,3-1-6 0,-4-1 8 16,3 1 5-1,-3-3-3-15,0 4 4 0,4 0-6 16,-2 0 1-1,-1 2 3-15,2-5-4 0,-6 1 0 16,6-4 1-16,-3 2 6 16,3-3 21-16,1 0-26 15,2 3 10-15,-3 0-4 16,3 0-7-16,-2 2-1 16,-4-1 4-16,4-2-1 15,-1-1 1-15,-3-2-4 16,3 0 1-16,-2 3-1 15,1 1 0-15,4 2 0 16,-2-4 0-16,-1 4 0 16,0-4 0-16,-2 4 0 0,2-2 2 15,0-2-3 1,1-1 2-16,-1-2-2 0,0-2-2 16,3 0-10-16,4 0 13 15,-1 0 16-15,-2 0-16 16,-2 0 0-16,-4-5 5 15,-1-1-13-15,2 1 12 16,-1-3-4-16,6 1 8 16,-2-4-8-16,5 1 2 15,-4 1 3-15,3-2 1 16,-5-1-3-16,2 0 9 16,0-1-10-16,-3 5 0 0,-3-4 0 15,3 3 3 1,-2 1-1-16,5-3 0 0,-2-1 3 15,4 0-3-15,-4 0-4 16,3 2 3-16,-5 0-3 16,-1 1 4-16,-4 2 1 15,0 0-5-15,-3 0-1 16,1-2 0-16,-1 1 1 16,3 0 0-16,2-1-1 15,2 1 4-15,-1-2-6 16,3-1 5-16,1-2-2 15,-1-3 6-15,0 1-6 16,4-1 0-16,-1 0 0 16,-1-1 0-16,2 2 0 15,0 1 0-15,2 1 0 0,3 1-2 16,0 1-4-16,1-2 6 16,-1-1 0-16,0 1-2 15,-5-4 2-15,3 2 1 16,-5-5 3-16,5-3-4 15,2 0 0-15,0 1 0 16,4-2-7-16,-2 4 7 16,-4-1 0-16,0 0-3 15,-2 0 3-15,-1 0 1 16,-1-3 5-16,-2 1-5 16,1-1-1-16,-3 2 8 15,-3-3-6-15,4 4 5 16,-6 3-1-16,1-2 4 0,-4 6-6 15,0-2 2-15,-3 2 3 16,3-4-2-16,3-1 13 16,0-3-13-16,3-3-5 15,2 1 1-15,-3 0-3 16,4 0 0-16,-3 0 1 16,0 3 1-16,-3-3 2 15,1 0-3-15,-2 1-1 16,-1-3 9-16,-3-2-6 15,-5 4 8-15,2-5 12 16,-1 1-11-16,0-2 7 16,0-2-19-16,0-4 0 0,-3 1 9 15,1-4-9 1,-2-2 0-16,-2-4 2 0,0 2 0 16,0 1-2-16,0-1 0 15,-10 4 0-15,-2-1 0 16,-6 5-6-16,1 1 6 15,-5 1 2-15,1 0 0 16,-3-3 10-16,-1 2-6 16,-2-5 3-16,-4 1 1 15,-1 3-9-15,-5 0 10 16,-6 4 1-16,-4 3-9 16,-5 7 11-16,-3 1-9 15,-6 0-3-15,-2-1-3 16,-5 2 1-16,-6 4-25 0,0 3-10 15,8 10-44-15,2 2-26 16,0 19-95-16</inkml:trace>
  <inkml:trace contextRef="#ctx0" brushRef="#br0" timeOffset="121146.68">4131 4930 84 0,'0'0'164'0,"0"0"-92"15,0 0-13-15,0 0-16 16,0 0 3-16,0 0 4 15,0 0-22-15,0 0 2 16,-2-16 3-16,2 16-20 16,0 0-12-16,0 0-1 15,2 22-19-15,14 13 17 0,4 12 4 16,5 2 0-16,-3-4-2 16,-2-4-2-16,-2-3-1 15,-4-6-28-15,-3-6 9 16,-2-8 1-16,0-6-6 15,-2-5 2-15,-5-7 11 16,-2 0-12-16,0 0 1 16,-5-6 13-16,-14-14 12 15,0-5 0-15,4 0 5 16,3-1-5-16,6 6 14 16,6 2-12-16,0 4-2 15,3 0-29-15,13 0 5 16,1 1-22-16,2 1 45 0,3-1-73 15,-5 1 57-15,-1 1 17 16,-7 0 10-16,-1 1-6 16,-4-3 2-16,-1-1 21 15,-2-2 7-15,1-6 7 16,-1 2-10-16,-1-1 18 16,0 7 6-16,0 4-5 15,0 4-11-15,0 6 17 16,0 0-30-16,0 0-26 15,0 19-6-15,2 12 2 16,10 6 4-16,0 2 0 16,1-2 3-16,2-7-4 0,-1-3 1 15,1-1-16 1,1-5-36-16,-1-1-55 0,1-9-58 16,-2-7-107-16</inkml:trace>
  <inkml:trace contextRef="#ctx0" brushRef="#br0" timeOffset="121331.42">4653 4944 95 0,'0'0'86'15,"0"0"-44"-15,34 96-35 16,-26-68 7-16,-1-2-11 15,1-4-3-15,-5-3-4 0,-2-5-109 16,-1-10-17-16</inkml:trace>
  <inkml:trace contextRef="#ctx0" brushRef="#br0" timeOffset="121586.26">4559 4954 18 0,'0'0'82'16,"0"0"15"-16,0 0-13 15,12-90-34-15,22 76-5 16,8 7-12-16,6 7-9 16,7 0-7-16,3 1-5 15,-6 13 6-15,-10 2 18 0,-15 2-17 16,-11 0-18-16,-13 6 19 16,-3 5 20-16,-10 1-16 15,-11 3-9-15,-4-4-5 16,2-2-9-16,7-4 3 15,1-3-4-15,9-4-44 16,6-5-59-16,0-8-137 16</inkml:trace>
  <inkml:trace contextRef="#ctx0" brushRef="#br0" timeOffset="121772.12">5156 4810 134 0,'0'0'71'0,"0"0"-12"15,0 0-25-15,35 92-27 16,-35-64 0-16,0-1-7 16,0-3-77-16,-5-8-152 15</inkml:trace>
  <inkml:trace contextRef="#ctx0" brushRef="#br0" timeOffset="122019.77">5062 4714 53 0,'0'0'145'0,"0"0"-10"0,109-27-79 15,-63 27 11-15,2 0-30 16,-6 6-15-16,-8 6-8 15,-10 6-8-15,-13 4 10 16,-11 7-16-16,0 6 26 16,-13-1-2-16,-12 4-4 15,-2-5-20-15,3 0 10 16,0-3-10-16,3-8-39 16,6-7-138-16,2-6-238 15</inkml:trace>
  <inkml:trace contextRef="#ctx0" brushRef="#br0" timeOffset="122410.55">5888 4112 305 0,'0'0'96'16,"0"104"-93"-16,0-14 93 16,0 18-13-16,2 6-28 15,14-4-27-15,1-10-24 16,2-8 4-16,-7-9-6 16,-2-10-2-16,-7-5-13 15,-3-10-105-15,0-10-88 0</inkml:trace>
  <inkml:trace contextRef="#ctx0" brushRef="#br0" timeOffset="123858.85">6448 4280 44 0,'0'0'81'0,"0"0"-22"16,0 0 26-16,0 0 1 16,0 0-20-16,0 0-18 15,0 0-14-15,-28-27 10 16,11 27-40-16,-7 0 3 16,-3 14 10-16,-4 8-11 15,-2 7-2-15,5 1-4 16,7-1 0-16,6-2-2 15,15-4 0-15,0-2 1 16,11-2 0-16,14-2-8 16,12-4 8-16,5 0 1 15,-3-4 0-15,-8 4 0 0,-7 0-8 16,-12 1 5-16,-9 1 0 16,-3 0 6-16,0 2 2 15,0 0 1-15,-9-1 11 16,-6 3 11-16,-3-2-24 15,0-2 5-15,5 0-9 16,-1-3 0-16,4-4-5 16,5-2-32-16,2-6-52 15,3 0-82-15</inkml:trace>
  <inkml:trace contextRef="#ctx0" brushRef="#br0" timeOffset="124231.78">6682 4191 294 0,'0'0'116'15,"0"0"-67"-15,0 0-9 16,0 0-21-16,0 0 2 15,0 0-9-15,-55 70-10 16,55-40 14-16,6 0-11 16,13 4 3-16,2-2 3 0,-1-2-10 15,-3-2-1 1,-5-3 1-16,-3-2-1 0,-1-3 2 16,-5-5-2-1,-2-1 0-15,-1-3-1 0,0-2 4 16,0 2-2-16,-9 0 2 15,-6-1-2-15,3-1 3 16,-1-2-4-16,1-1-25 16,6-4-36-16,-3-2-64 15,5 0-133-15</inkml:trace>
  <inkml:trace contextRef="#ctx0" brushRef="#br0" timeOffset="124458.1">7176 4102 294 0,'0'0'122'0,"0"0"-121"16,16 91 37-16,-10-41 5 15,-3 0-20-15,0 3-4 16,-1-5-14-16,-2-1 1 15,0-12-12-15,0-7-26 16,0-11-85-16,-6-11-109 16</inkml:trace>
  <inkml:trace contextRef="#ctx0" brushRef="#br0" timeOffset="124706.5">7082 4003 119 0,'0'0'162'0,"0"0"-55"16,125-15-56-16,-67 23-37 16,2 17 12-16,-2 4 13 15,-8 3-18-15,-12 3-2 16,-11 1 3-16,-15 2-9 16,-12 5 16-16,0 0 15 15,-24 1-20-15,-6 1-7 16,-4-4-16-16,3-5 13 0,-2-5-14 15,0-5-69 1,3-7-105-16,-3-4-168 0</inkml:trace>
  <inkml:trace contextRef="#ctx0" brushRef="#br0" timeOffset="125223.48">6210 5035 239 0,'0'0'138'0,"0"0"-138"0,0 0 0 16,105-35 38-16,-23 10-13 15,15-8 8-15,21-7-14 16,7-2-12-16,2-4-3 16,-3 2-4-16,-3-2-15 15,-15 2 7-15,-9 3 8 16,-14 5 11-16,-19 7-11 15,-16 10-22-15,-20 6 14 16,-14 6 0-16,-14 7-3 16,-8 0-94-16,-29 20-1 15</inkml:trace>
  <inkml:trace contextRef="#ctx0" brushRef="#br0" timeOffset="125456.77">6364 5077 156 0,'0'0'47'0,"0"0"75"16,81-20 12-16,-15-8-37 16,14-9-49-16,14-5-29 15,9-3-11-15,3-3-8 0,-6 5 0 16,-15 8-45-16,-21 8 11 15,-22 10-19-15,-20 7-109 16,-22 9-41-16</inkml:trace>
  <inkml:trace contextRef="#ctx0" brushRef="#br0" timeOffset="125935.89">4747 5664 402 0,'0'0'97'0,"0"0"-31"16,0 0-43-16,0 0-4 15,0 0-1-15,145-106 12 16,-48 63 2-16,19-8-19 16,3-3-12-16,-2 0-1 15,-10 5-7-15,-17 9-56 16,-25 14-52-16,-27 16-3 15,-31 10-62-15</inkml:trace>
  <inkml:trace contextRef="#ctx0" brushRef="#br0" timeOffset="126137.9">4616 5767 228 0,'0'0'100'16,"0"0"-86"-16,0 0 6 15,0 0 54-15,161 12 30 16,-58-42-29-16,21-14-53 16,8-7 5-16,1-5-21 15,-6-1-3-15,-6 4-6 16,-21 6-71-16,-21 6-56 16,-30 7-232-16</inkml:trace>
  <inkml:trace contextRef="#ctx0" brushRef="#br0" timeOffset="134967.84">3767 8386 147 0,'0'0'160'0,"0"0"-67"16,0 0-31-16,0 0-23 0,0 0 6 16,-81 22 1-16,71 12-17 15,10 17-11-15,0 21-16 16,28 23 26-16,15 10 3 16,8 8-17-16,7 3 1 15,5-5-13-15,1-11 0 16,-1-12-2-16,5-13-2 15,-4-14 0-15,-4-14-56 16,-3-10-10-16,-6-11-37 16,-9-14-104-16</inkml:trace>
  <inkml:trace contextRef="#ctx0" brushRef="#br0" timeOffset="135853.63">4449 8663 247 0,'0'0'102'16,"0"0"-5"-16,-90-37-27 15,60 35 4-15,2 2-26 16,1 0-24-16,3 21-9 15,5 17-15-15,11 17 0 0,8 9 7 16,5 1-1-16,26-5 3 16,11-11-8-16,1-12 5 15,-1-17-12-15,-5-11 5 16,-4-9 1-16,-9-9-12 16,-2-17 12-16,-1-9-9 15,-7-5 3-15,-4-5 5 16,-7-3-1-16,-3 1 4 15,0-5 35-15,0 7-16 16,-9 11-3-16,-3 12 14 16,5 13 17-16,2 6-35 15,2 3-13-15,3 15-1 16,0 15-8-16,14 9 3 16,8-3 8-16,3-5-3 15,1-8 0-15,-2-10-3 0,-2-8 2 16,-5-5-22-16,0 0-12 15,-3-24 10-15,-1-13-5 16,-5-11 3-16,-8-12 20 16,0-7 7-16,-8-6 8 15,-16-3 2-15,-4-2 8 16,-2 8 0-16,2 11 2 16,11 25 16-16,6 15-10 15,6 19-2-15,5 19-24 16,10 30-14-16,20 23 14 15,9 14 5-15,6 6-5 16,4-1 2-16,-6 2-2 0,-5-8 1 16,-7-14-1-1,-7-16 0-15,-3-20 0 0,-9-15-5 16,-5-12 8-16,-6-8-3 16,-1 0 6-16,0-8 4 15,-11-24 2-15,-9-15-12 16,-2-12 0-16,-2-5-5 15,3-6-13-15,6 4 8 16,9 10 5-16,6 14-14 16,8 17-2-16,17 13 10 15,9 12-2-15,1 0 13 16,-4 8 0-16,-6 11 4 16,-11 4-3-16,-7 1-1 0,-7 7 12 15,0-1 4 1,-25 5 2-16,-5-4-4 0,-3-3-12 15,8-7-2-15,4-7-9 16,7-8-57-16,3-6-36 16,-1 0-55-16,-2-6-242 15</inkml:trace>
  <inkml:trace contextRef="#ctx0" brushRef="#br0" timeOffset="136316.99">4890 7971 366 0,'0'0'112'0,"0"0"-74"0,85 64 13 15,-49 12 9-15,-2 14-5 16,-2 9-13-16,-6-2-34 16,-6-4 9-16,-4-9-14 15,-4-11-2-15,-3-16 2 16,-1-16-1-16,-2-15 1 15,-3-15-1-15,-2-6 3 16,-1-5-2-16,0-13 6 16,0-21 5-16,-12-14-14 15,-4-18-7-15,1-6 4 16,-3-6-14-16,6-2 5 16,7 9 9-16,5 9 1 15,0 14-6-15,11 17 8 16,14 13 0-16,5 12 20 0,3 6-7 15,6 9-11-15,-3 18 16 16,-8 2-7-16,-3 3-5 16,-14 4 10-16,-8 2-4 15,-3 2 7-15,-8 0-5 16,-17-2-13-16,-5-6 6 16,2-9-7-16,5-10 0 15,1-9-17-15,8-4-37 16,1-2-16-16,1-22-45 15,-3-7-73-15,2-9-154 16</inkml:trace>
  <inkml:trace contextRef="#ctx0" brushRef="#br0" timeOffset="136532.78">5272 7682 350 0,'0'0'165'0,"0"0"-87"16,0 0-65-16,27 108 38 16,-8-28 10-16,-1 0-22 15,2 1-11-15,-4-8-21 16,-1-3 3-16,2-4-10 0,-4-3-5 16,-3-7-63-1,2-11-79-15,0-15-175 16</inkml:trace>
  <inkml:trace contextRef="#ctx0" brushRef="#br0" timeOffset="136715.19">5572 8072 520 0,'0'0'48'15,"0"0"-44"-15,42 88 62 16,-26-45-8-16,-1-1-27 15,0-1-24-15,-3-5-5 0,-3-6-4 16,-2-11-118 0,-7-9-234-16</inkml:trace>
  <inkml:trace contextRef="#ctx0" brushRef="#br0" timeOffset="136873.26">5581 7945 376 0,'0'0'155'0,"0"0"-20"16,0 0-107-16,0 0-28 15,0 0-22-15,0 0-77 16,8 43-74-16</inkml:trace>
  <inkml:trace contextRef="#ctx0" brushRef="#br0" timeOffset="137100.43">5829 7940 317 0,'0'0'170'16,"0"0"-68"-16,0 0-47 16,0 0-2-16,0 0-6 15,-60 111-18-15,57-76-8 16,3 3-12-16,0-5-4 15,2-2-3-15,14-4-2 16,2-3-58-16,4-9-66 0,2-9-81 16,3-6-138-1</inkml:trace>
  <inkml:trace contextRef="#ctx0" brushRef="#br0" timeOffset="137621.57">6048 7986 159 0,'0'0'232'0,"0"0"-46"15,0 0-64-15,0 0-53 16,0 0-35-16,0 0-32 16,-18 23 10-16,12 7-3 15,2-4-8-15,4-3 1 16,0-3-2-16,0-8-25 16,5-5-20-16,0-5-19 15,4-2 6-15,-1 0 18 16,0-11 40-16,1-6 5 0,-1-2-5 15,1 0-2-15,-2 7-10 16,4 3 11-16,-2 9-2 16,2 0-13-16,3 0-13 15,4 1 29-15,-2 2 4 16,-1-2 0-16,-1-1 9 16,-3 0 7-16,0-15 38 15,-5-11-2-15,2-6-11 16,-3-9 10-16,-3-10-29 15,-2-10 1-15,0-6-7 16,-9-1-18-16,-12 1 2 16,-1 10-2-16,4 15 5 0,7 18 27 15,7 14 14-15,4 10-5 16,0 13-43-16,0 24-22 16,12 22 22-16,1 18 0 15,1 8 5-15,-5 4-5 16,1-9 0-16,-4-21-73 15,-3-15-34-15,0-17 16 16,-3-13 28-16,0-9-6 16,0-5-17-16,0 0 20 15,3-3-50-15,3-13-74 16,4-5 66-16</inkml:trace>
  <inkml:trace contextRef="#ctx0" brushRef="#br0" timeOffset="137787.87">6312 7889 38 0,'0'0'97'0,"0"0"-38"15,0 0 45-15,0 0-43 16,0 0-25-16,0 0 34 16,33 46 19-16,-27-23-25 15,0 0-9-15,1-2-22 16,1 3-28-16,-2-3 0 16,-2 1-5-16,2-7-56 15,1-7-53-15,-2-8-193 16</inkml:trace>
  <inkml:trace contextRef="#ctx0" brushRef="#br0" timeOffset="137908.54">6357 7631 117 0,'0'0'30'15,"0"0"-30"-15</inkml:trace>
  <inkml:trace contextRef="#ctx0" brushRef="#br0" timeOffset="138409.81">6546 7708 45 0,'0'0'203'0,"-12"85"-25"16,6-36-93-16,3-8 5 15,3-4-48-15,0-4-30 16,0-14-2-16,0-3-10 16,5-9 0-16,-2-4 1 15,1-3-1-15,1 0 0 16,-1-12 1-16,2-7 2 16,-1-12-6-16,-4-1-13 15,-1 2 16-15,0 5 4 16,0 10 0-16,0 8-4 15,0 7 11-15,0 6-11 16,0 15-7-16,0 2 3 16,0 1 4-16,0-8 3 0,3-3-2 15,5-4-1-15,-1-6 0 16,-1-3 3-16,0 0 4 16,3-2 0-16,1-13 9 15,2-4 7-15,-1-1-20 16,-1 2 0-16,1-1-2 15,-4 4 3-15,1 8 13 16,0 1-17-16,0 6 1 16,1 0-2-16,3 3 3 15,-2 4-2-15,-2 2 0 16,-2-5-4-16,-2-1-2 16,-4-3-85-16,0 0-52 0,0-3-5 15,0-22-193 1</inkml:trace>
  <inkml:trace contextRef="#ctx0" brushRef="#br0" timeOffset="138598.29">6806 7171 271 0,'0'0'120'0,"101"133"10"15,-47-30-40-15,-8 21 1 16,-12 10-41-16,-12 0-30 15,-8-8-13-15,-8-13-6 16,-4-19-2-16,-2-11-32 0,0-13-53 16,-15-16-140-1</inkml:trace>
  <inkml:trace contextRef="#ctx0" brushRef="#br0" timeOffset="181553.15">1848 10607 57 0,'0'0'41'16,"0"0"-17"-16,0 0-12 15,0 0 5-15,0 0-1 16,0 0 14-16,0 0 1 16,0 0-7-16,0 0-10 15,0 0-14-15,0 0-15 16,0 0-4-16,0 0-10 16,0 0 11-16,0 0 17 15,0 0 2-15,0 0 7 16,0 0-8-16,0 0 15 15,0 0 19-15,0 0-26 16,0 0-2-16,0 0-6 0,0 0-2 16,0 0-2-16,0 0 5 15,0 0-1-15,0 0 10 16,-1 0-8-16,1 0 9 16,0 0-6-16,0 0-5 15,0 0 1-15,0 0-1 16,0 0 0-16,0 0 6 15,0 0-6-15,0 0 8 16,0 0 5-16,0 0 5 16,0 0 6-16,0 0-24 0,0 8 0 15,0 14-2 1,0 8 6-16,3 10-2 0,7 15 9 16,5 16 12-16,6 12 19 15,3 12-2 1,7 5-18-16,5 1-12 0,1-1-10 15,2-8 0-15,6-2 4 16,-2-4-3-16,2-7 1 16,-4-9-2-16,-5-12 0 15,-6-15 3-15,-3-9 0 16,-4-15-3-16,-3-8 0 16,-2-7-32-16,0-4 15 15,-2 0-13-15,-2 0-24 16,-2-14-6-16,-9 0-148 15</inkml:trace>
  <inkml:trace contextRef="#ctx0" brushRef="#br0" timeOffset="181899.49">2239 11982 264 0,'0'0'85'16,"0"0"-84"-16,0 0 2 16,0 0 0-16,0 0 9 15,0 0-10-15,64 29 0 16,-49-29 4-16,0 0-5 0,0-17 3 16,3-2 1-1,-6-9-5-15,-2 2-24 0,-4 4 24 16,-3 10 13-16,-3 9 59 15,0 3-20-15,0 0-32 16,0 20-17-16,0 8-1 16,0 6 17-16,-3-1-18 15,3 0 5-15,0-9-6 16,0-1-39-16,0-5-24 16,9-4-51-16,-3-4-81 15</inkml:trace>
  <inkml:trace contextRef="#ctx0" brushRef="#br0" timeOffset="183529.65">2961 11509 24 0,'0'0'139'0,"0"0"-61"15,0 0-17-15,0 0 11 16,0 0-23-16,0 0-7 16,2-5-15-16,-1 4-13 15,8-5-4-15,9-2-8 16,12-6-2-16,17-6 3 15,19-11 5-15,22-15-10 16,21-15 7-16,18-15-5 16,13-13 4-16,-4 1 0 0,-9 8-4 15,-14 10 0-15,-16 10-45 16,-18 14 12-16,-18 17 3 16,-20 15-34-16,-21 14-15 15,-20 0-128-15</inkml:trace>
  <inkml:trace contextRef="#ctx0" brushRef="#br0" timeOffset="184717.53">2855 11671 163 0,'0'0'65'0,"0"0"-12"15,0 0-53-15,0 0 0 0,0 0 20 16,73 130 28-16,-32-64-29 16,5 13 7-16,4 11-13 15,6 18 36-15,12 9-18 16,10 15-30-16,7 8 11 16,-4 1-10-16,-10 0-2 15,-16-11 10-15,-11-4-8 16,-10 0 35-16,-6-2-6 15,-7 1-19-15,-1 4 14 16,-4-3-7-16,1 2 0 16,0-7 7-16,-3-8-22 15,2-14 2-15,-1-17 0 0,3-15-6 16,4-13 4-16,1-11-1 16,2-7-3-16,-4-8 0 15,3-10 2-15,-6-3-2 16,6-4 0-16,-4-2 2 15,-1 2-5-15,0 0 3 16,0 0 0-16,1 3 2 16,-4 0-1-16,2-4 0 15,-3-1-1-15,-8-5 2 16,-1-2-8-16,-4-2 6 16,1 0 0-16,1 0 1 15,-4 0 0-15,3 0 10 16,-3 0 6-16,3 0-16 0,3 0 6 15,0 0-7-15,7-3 0 16,7-12 2-16,8-2 2 16,10-8-4-16,9-3 0 15,10-5 5-15,10-4-7 16,8-5 2-16,14-5 0 16,10-13 0-16,17-15 0 15,11-14-1-15,13-11-3 16,9-8 1-16,8-1 2 15,0 5-27-15,-4 8 17 16,-12 9 10-16,-15 13-6 16,-18 8 5-16,-19 7 2 0,-15 10-8 15,-16 7 6 1,-12 5 1-16,-12 8 1 0,-10 4 1 16,-9 7 4-16,-6 3-5 15,-7 2 0-15,-2 0 2 16,0-3-1-16,-6-6-1 15,-14-9 0-15,-10-12-2 16,-7-7 2-16,-8-12 0 16,-7-12 0-16,-6-12-4 15,-3-14-13-15,-8-14-14 16,-3-9 25-16,-5-9 2 16,1-7 8-16,-3-1 4 15,1-5 20-15,2 8 4 16,4 6 26-16,5 6-21 15,4 4-17-15,4 8-9 0,5 2-7 16,6 9-4-16,2 15 0 16,6 9-7-16,0 11-3 15,4 13-11-15,8 16 2 16,5 18 12-16,2 9-1 16,0 10 7-16,-1 1 1 15,-8 0-8-15,-10 18 5 16,-8 10-7-16,-7 4-13 15,-5 7-8-15,-1 0-18 16,4-1-22-16,-1-1-60 16,-3-3-197-16</inkml:trace>
  <inkml:trace contextRef="#ctx0" brushRef="#br0" timeOffset="185805.07">3744 13504 54 0,'0'0'0'0,"0"0"5"16,0 0 23-16,0 0 63 16,0 0-1-16,0 0-12 15,91-68-20-15,-55 40-40 16,6-3-13-16,10-7 13 16,15-7-18-16,20-15 0 15,17-12 7-15,22-13 34 16,15-15-28-16,10-11-12 0,1-2 0 15,5 0 3 1,-11 8 0-16,-4 3-2 0,-5 10-2 16,-9 8 0-16,-10 6-2 15,-7 9 0-15,-16 8 0 16,-16 10-7-16,-15 9 9 16,-16 12 0-16,-15 11-1 15,-11 8-2-15,-10 9-16 16,-12 2-157-16,-4 7-83 15</inkml:trace>
  <inkml:trace contextRef="#ctx0" brushRef="#br0" timeOffset="187628.15">2094 12511 28 0,'0'0'109'16,"0"0"8"-16,0 0 8 0,0 0-87 16,0 0-33-16,79 80 79 15,-37-32-38-15,0 0-18 16,-6 3-18-16,-2-6-8 16,-7-4 7-16,-5-7-9 15,-4-8 2-15,-6-10 3 16,-6-6 1-16,-3-9-5 15,-3-1 4-15,0 0 6 16,0-1 61-16,-12-25-4 16,-15-11-59-16,-7-13-2 15,0-4-5-15,-7-4 1 16,1-4-3-16,3-2 1 0,4-1-6 16,14 7-4-16,11 10-23 15,8 7 2-15,16 10-2 16,17 7 5-16,8 10 1 15,2 7-2-15,0 7-8 16,-7 0 2-16,-11 16-12 16,-11 17 34-16,-14 9 5 15,0 12 7-15,-15 5 7 16,-18 6-4-16,-3-4 6 16,5-9-9-16,4-11 3 15,11-16 9-15,11-3 1 16,5-7-3-16,0 1-5 15,21-4-4-15,9 1 36 0,9-3-6 16,6-5 6-16,8-3-12 16,7-2-21-16,-2 0-4 15,0 1-4-15,-6 8-83 16,-13 2-103-16</inkml:trace>
  <inkml:trace contextRef="#ctx0" brushRef="#br0" timeOffset="188197.84">2836 13819 91 0,'0'0'76'0,"0"0"-54"16,0 0 21-16,0 0 93 15,0 0 2-15,0 0-28 16,-21-4-73-16,0-26-23 0,-3-8-4 15,-4-9 5 1,-2-10-3-16,-3-10-10 0,3-4-1 16,5 4-1-16,8 16 3 15,9 21 1-15,5 16 8 16,3 14-12-16,8 10-7 16,22 24-19-16,6 8 26 15,9 6 1-15,-2-1-1 16,-4-2 3-16,0-10-3 15,-5-4 0-15,-7-7-1 16,-5-7 1-16,-8-7 0 16,-8-6 0-16,-6-4 3 15,0 0 6-15,-3 0 7 16,-21-3 36-16,-15-5-34 0,-9 2-12 16,-1 6 4-16,1 0-10 15,5 0 4-15,10 2-7 16,11 7 3-16,7 8-7 15,12 9-87-15,3 4-248 16</inkml:trace>
  <inkml:trace contextRef="#ctx0" brushRef="#br0" timeOffset="188878.6">2837 14534 435 0,'0'0'48'0,"0"0"-48"0,0 0 0 16,33 110 2-16,-17-77 13 16,-2-8 13-16,-1-8 2 15,-5-5-19-15,-4-7-8 16,-1-4 21-16,-3-1 0 15,0 0 25-15,0 0-3 16,-4-22-5-16,-17-18-29 16,-3-14-12-16,-3-4 0 15,3-8 3-15,2 5-1 16,11 9 2-16,5 21 5 16,6 18 3-16,0 13-12 15,17 0-15-15,16 15 12 16,11 12 0-16,3 2-3 0,-1 1-3 15,-6-7-5 1,-8-10-16-16,-9-4 20 0,-9-8-8 16,-6-1 14-16,-1-5 2 15,-7-24-25-15,0-14 13 16,0-17-19-16,-18-8 10 16,-1 4 23-16,5 12 19 15,5 22 40-15,6 19-8 16,3 11-37-16,11 0-14 15,17 22-12-15,12 8 12 16,3 2 14-16,-2-2-9 16,-1-3-5-16,-1-4 2 0,1-7 0 15,-4-1-4 1,-5-11-123-16,-10-4-365 16</inkml:trace>
  <inkml:trace contextRef="#ctx0" brushRef="#br0" timeOffset="189635.8">4001 13401 11 0,'0'0'84'16,"0"0"-49"-16,0 0 24 15,0 0 61-15,0 0-12 16,0 0-27-16,3-32-51 16,0 72-19-16,0 24 23 15,0 18 25-15,-3 4-38 16,0-7-9-16,0-7-7 15,-6-7 2-15,0-6 8 16,3-3-15-16,0-3 4 16,0-4-4-16,1-3-31 15,1-4-16-15,-2-11-18 16,3-10-14-16,0-13-63 0,0-8-177 16</inkml:trace>
  <inkml:trace contextRef="#ctx0" brushRef="#br0" timeOffset="189937.43">4486 13016 357 0,'0'0'38'0,"0"117"-13"0,-7-41 9 16,-7 9 23-16,3 10-15 16,-2 7 0-16,-2 7-19 15,2 1-12-15,1-2 1 16,-1-8-10-16,2-10-1 16,8-14-1-16,3-12-3 15,0-14-8-15,12-14-42 16,9-22-42-16,3-14-60 15,-1-26-149-15</inkml:trace>
  <inkml:trace contextRef="#ctx0" brushRef="#br0" timeOffset="190219.68">4774 12832 304 0,'0'0'11'15,"19"92"34"-15,-5-16 30 16,-7 9-30-16,0 7 13 16,-5-5 0-16,-2 1-10 15,0-5-29-15,0-9-15 16,0-7 3-16,0-6-6 0,0-5-1 15,0-5 0 1,0-5-67-16,0-10-41 0,6-16-59 16,3-14-148-16</inkml:trace>
  <inkml:trace contextRef="#ctx0" brushRef="#br0" timeOffset="190652.22">5177 12619 258 0,'0'0'117'0,"4"160"-84"16,-4-70 4-16,0 6 23 15,0-4-14-15,0-1-20 0,0 1-17 16,0 2-8 0,0 1 4-16,-10-3-5 0,-8-10-12 15,7-14-17-15,2-21-3 16,9-18 13-16,0-18-51 16,0-11-86-16,14-11-56 15</inkml:trace>
  <inkml:trace contextRef="#ctx0" brushRef="#br0" timeOffset="190950.68">5402 12568 319 0,'0'0'78'0,"0"0"-68"16,22 84-15-16,-14-22 10 16,-1 11 27-16,-4 15 31 15,-3 9-9-15,0 3-20 16,0 3-16-16,-10-5-16 16,-1-11 9-16,5-11-11 15,5-16 0-15,1-18 0 16,0-15-34-16,15-16-24 0,4-11-9 15,8-15-64 1,0-31-90-16</inkml:trace>
  <inkml:trace contextRef="#ctx0" brushRef="#br0" timeOffset="191197.95">5739 12406 385 0,'0'0'109'0,"0"0"-102"16,24 133 52-16,-12-63-22 0,-3 5 4 15,-2 3-9 1,-2 5-15-16,-2 2 2 0,0-3-17 16,-3-9-1-16,0-8 2 15,0-6 0-15,0 0-6 16,0-5-16-16,0-4-60 15,4-15-7-15,-1-17-110 16</inkml:trace>
  <inkml:trace contextRef="#ctx0" brushRef="#br0" timeOffset="192628.65">6057 12753 181 0,'0'0'156'15,"0"0"-122"-15,0 0-23 16,0 0 17-16,0 0 14 16,0 0 4-16,7 89-18 15,-2-42 1-15,-1 4-14 16,-2-5 2-16,1-6-15 15,0-8-1-15,1-4 4 16,-4-2-5-16,3-3 0 16,0-1-1-16,-1-2-1 0,1-3-38 15,1-4-32 1,-1-8-38-16,0-3-128 0</inkml:trace>
  <inkml:trace contextRef="#ctx0" brushRef="#br0" timeOffset="-212138.67">1386 7930 22 0,'0'0'70'0,"0"0"20"16,0 0-2-16,0 0-39 16,0 0-26-16,0 0 6 15,0 0-18-15,0 0-8 16,-48 19-3-16,36-5-2 15,-3 4 1-15,-4 2 1 0,-4 4 0 16,-5 0 2 0,0 7 1-16,-5 0-3 0,-3 5 33 15,2 11-29 1,-1 5 1-16,-1 8-5 0,2-3 0 16,6 1 5-16,1-4-5 15,8-1 20-15,2 7-1 16,2 2-16-16,0 9 3 15,-4 0-3-15,0 0-3 16,-1 3 4-16,1 2-2 16,-1 6-2-16,-2 11 5 15,0 1 0-15,-5 9 10 0,6 0-9 16,-3 3-4 0,2 4 5-16,1-2-6 0,6 3 2 15,0-3-3-15,3 1 1 16,3 1-3-16,4 6 2 15,1-1 0-15,4-2 0 16,0-1 2-16,9-1-2 16,9 0 0-16,3 0 2 15,1-4-9-15,1-4-4 16,2-4-2-16,5-4 13 16,4-1-1-16,3-5 0 15,2-4-2-15,3-11 0 16,7-9 3-16,2-14 9 0,3-9-6 15,4-3 7 1,0-5-7-16,0-6 1 0,0 1 6 16,-4-4-4-16,0-1 2 15,1 1 5-15,-3-5-10 16,-4 2 5-16,7 0-2 16,0 1 2-16,0 0-1 15,-5-3-5-15,2-4 9 16,-3-2-4-16,-1-1-2 15,9-4 10-15,1-3-9 16,6-5-5-16,3-1 0 16,5 0 3-16,4-14-7 15,2-15 3-15,-1-4 0 16,-4-6 7-16,-3 0-4 0,-11 5-3 16,-6 1-6-16,-7 5 2 15,-5 3 2-15,-7 5-5 16,-4 6-3-16,-8 4 8 15,-7 3-17-15,-6 5 2 16,-6 0 13-16,-2 2-9 16,-1 0-1-16,0 0-2 15,0 0 16-15,0 0 3 16,0 0-1-16,0 0-2 16,0 0 0-16,0 0 2 15,0 0 2-15,0 0-2 16,0-3 4-16,-4-3 2 15,-9 2-7-15,-1 0-1 0,-1-1 7 16,3 2-5 0,3 3 14-16,-1-2-8 0,7 2 3 15,0 0-2-15,3 0-9 16,0 0-1-16,0 0 1 16,0 0-5-16,0 0 4 15,0 0 0-15,0 0 1 16,0 0-2-16,0 0 2 15,0 0-23-15,-3 0-14 16,-2 0-3-16,-2 5 19 16,-5 0 8-16,-3-4 9 15,2-1 4-15,1 0 0 0,-1 0 0 16,2 0-1 0,5 2 3-16,1 1-2 0,5 0 6 15,0 5 3-15,0-1 12 16,0 1-2-16,8 2 3 15,-2-7-7-15,3 0-15 16,-2-2 1-16,-2 1-1 16,-4 1-31-16,-1 5-31 15,0-1-154-15</inkml:trace>
  <inkml:trace contextRef="#ctx0" brushRef="#br0" timeOffset="-211154.64">3347 12585 123 0,'0'0'210'0,"0"0"-143"16,0 0-26-16,0 0-10 16,0 0-5-16,0 0-11 15,36-64 14-15,-6 35 2 16,9-3-24-16,7-7 10 16,14-9-12-16,13-9-4 15,24-13 0-15,22-14 3 16,27-7-3-16,20-5-1 0,10-3-6 15,9 1 5 1,-6 2-7-16,-12 2 7 0,-16 15 1 16,-24 13 1-16,-27 14 2 15,-26 15-3-15,-26 11-11 16,-21 12 10-16,-16 7-4 16,-11 4 5-16,0 3 20 15,-8 0 11-15,-10 0-24 16,-6 0-7-16,0 0 0 15,8 0-3-15,1 1 3 16,6 5-41-16,6-2-84 16,1-1-206-16</inkml:trace>
  <inkml:trace contextRef="#ctx0" brushRef="#br0" timeOffset="-187572.96">8256 5815 11 0,'0'0'7'16,"0"0"10"-16,0 0-4 15,0 0 3-15,0 0 7 16,0 0-21-16,0 0 9 16,-12 1 19-16,10-1 39 15,2 0-13-15,0 0-32 16,-1 0 5-16,1 0-3 15,0 0-3-15,0 0 8 16,0 0-30-16,0 0-1 0,0 0-1 16,0 0-15-16,9 0 16 15,8 0 0-15,2 0 7 16,2 0-7-16,1 0 2 16,5 0 1-16,3 0-6 15,8-4 12-15,4-3-9 16,3 1 0-16,0 2 13 15,-2-2-21-15,2 2 14 16,1 1-6-16,8-2 9 16,4 0 20-16,6 0-15 15,0-2 29-15,-1 4-43 16,3 0 3-16,-2 1-2 16,2 2 5-16,2-3 4 15,2 3-2-15,3 0 6 0,6-3-7 16,2-3-7-16,7-2 6 15,8-1-4-15,3-2 1 16,3 2-1-16,-5 5-1 16,-8 2-1-16,-4 2 0 15,-7-2 6-15,-5-1-6 16,0-3 0-16,-1 1 0 16,4-3-5-16,-4 5 18 15,-4 1-21-15,-10 2 8 16,-4 0-5-16,-3 0 4 15,0 0 1-15,4 0 3 0,6 0 5 16,5 0-8 0,4 0 0-16,3 0-4 0,0 0 15 15,3 0-15-15,-3 2 4 16,-3 1 0-16,2-1 1 16,-1 1 10-16,3 1-9 15,3-1-2-15,5 4-12 16,-7 3 12-16,-8 0 0 15,-9 3-5-15,-1-3 1 16,1 1 8-16,4 0-4 16,3 0 0-16,-1 2 0 15,0-5 7-15,-3 0 1 16,-1-6-16-16,-5-2 3 16,-10 0-4-16,-9 0 8 0,-9 0-2 15,-13 0-65 1,-9 0-74-16,-5-8-102 0</inkml:trace>
  <inkml:trace contextRef="#ctx0" brushRef="#br0" timeOffset="-186941">13485 4582 231 0,'0'0'93'0,"-112"45"37"16,56 1-92-16,5 18 22 16,2 13-33-16,4 21-5 0,3 16-3 15,11 8-2-15,13-3-5 16,12-4-11-16,6-13 4 16,1-14-9-16,16-6 4 15,4-11-63-15,-2-14-20 16,5-14-30-16,-2-16-174 15</inkml:trace>
  <inkml:trace contextRef="#ctx0" brushRef="#br0" timeOffset="-186483.83">13355 5173 432 0,'0'0'74'16,"0"0"-74"-16,0 0 8 16,0 0-2-16,20 113 2 15,-11-78 5-15,-2 0-8 16,4-5-2-16,2-7 1 16,-1-9-4-16,0-6 5 15,1-8-12-15,-1-3 14 16,2-22 0-16,-4-10 3 15,-2-8-9-15,-4 0 4 16,-1 6-4-16,-3 7 4 0,0 13 25 16,0 12 1-1,0 5-7-15,0 25-24 0,0 20-13 16,4 12 12-16,2-1 1 16,5-8 0-16,7-13-1 15,3-15 1-15,4-10 0 16,2-10 1-16,0-5 3 15,0-24 12-15,-5-9-4 16,-5-7-8-16,-4-7 4 16,-4-5-4-16,-3 7-3 15,0 10-1-15,-3 15-23 16,2 14-41-16,0 11-64 0,-2 0-314 16</inkml:trace>
  <inkml:trace contextRef="#ctx0" brushRef="#br0" timeOffset="-186303.22">13837 5395 136 0,'0'0'127'16,"0"0"-37"-16,0 0-56 16,-21 93 8-16,21-76-23 15,0-2-14-15,0-5 4 16,0-5-9-16,3-2 0 15,6-3-53-15,0-8-89 16</inkml:trace>
  <inkml:trace contextRef="#ctx0" brushRef="#br0" timeOffset="-185942.67">13846 5438 188 0,'0'0'94'0,"0"0"-16"0,0 0 11 15,0 0-4-15,0 0-44 16,24-80-15-16,-11 65 7 16,-3 7-1-16,-1 4-4 15,-1 4-28-15,1 0-4 16,0 11 1-16,6 6 1 16,-4 0-6-16,-1 0-7 15,0 0-32-15,-2 4 0 16,-3 6-42-16,-5-1-98 15</inkml:trace>
  <inkml:trace contextRef="#ctx0" brushRef="#br0" timeOffset="-185609.95">13709 5142 84 0,'0'0'70'0,"0"0"-57"16,0 0 6-16,0 0-19 16</inkml:trace>
  <inkml:trace contextRef="#ctx0" brushRef="#br0" timeOffset="-185041.39">13825 5160 359 0,'0'0'136'15,"0"0"-69"-15,0 0-48 16,0 0 1-16,0 0-20 15,0 0-29-15,0-34-123 16,-4 34-163-16</inkml:trace>
  <inkml:trace contextRef="#ctx0" brushRef="#br0" timeOffset="-184463.34">13857 5392 99 0,'0'0'45'16,"0"0"59"-16,0 0 10 16,0 0-46-16,0 0-29 15,0 0-5-15,33 78-30 16,-33-62 3-16,0 3-7 16,0 4-3-16,0-3-46 15,0-7-150-15</inkml:trace>
  <inkml:trace contextRef="#ctx0" brushRef="#br0" timeOffset="-184062.3">14222 5345 475 0,'0'0'83'0,"0"0"-49"16,0 0 1-16,-89 8-18 16,69 12-6-16,5 3 1 15,4 5-10-15,2 0 6 16,4 6-8-16,2-2 1 16,3-2 5-16,0-4-6 0,0-11-6 15,12-13-29-15,12-2 1 16,4-26 34-16,5-12 7 15,0-10-5-15,-5-3 0 16,-1-4 8-16,-5-1-6 16,-5 0 6-16,-4 10 10 15,-5 11 11-15,-4 10 8 16,-1 16 14-16,-3 5-7 16,0 4-46-16,0 11-9 15,0 18-10-15,0 13 3 16,0 4-64-16,0-7-19 15,3-9-85-15</inkml:trace>
  <inkml:trace contextRef="#ctx0" brushRef="#br0" timeOffset="-183769.22">14468 5392 306 0,'0'0'104'15,"0"0"-49"-15,0 0 14 16,0 0 4-16,0 0-46 15,0 0-4-15,-7 83-22 16,7-63-1-16,0-4 4 16,1-6-2-16,11-4-2 15,6-6 2-15,0 0 1 16,1-11 2-16,-3-6-5 16,-5-3 0-16,-5 3 10 0,-6 0-8 15,0 0 22-15,0 4 22 16,-1 1-34-16,-5 5 9 15,2 6-21-15,4 1-2 16,0 0 1-16,0 0-99 16,0 9-78-16,5 3-106 15</inkml:trace>
  <inkml:trace contextRef="#ctx0" brushRef="#br0" timeOffset="-183470.08">15062 4944 442 0,'0'0'63'0,"-15"91"31"16,-13-17-5-16,-9 10-17 16,-2 2-16-16,0-2-45 15,3 0-1-15,3-4-10 16,5-5-2-16,6-4-36 16,8-5-95-16,11-7-20 15,3-11-164-15</inkml:trace>
  <inkml:trace contextRef="#ctx0" brushRef="#br0" timeOffset="-182480.23">15216 5338 427 0,'0'0'53'0,"0"0"-39"16,4 107 47-16,-2-54-40 15,1-4-2-15,0-3-13 16,3-5-4-16,0-8-1 16,0-14-1-16,0-7 0 15,-3-11 10-15,1-1 0 16,5-13 70-16,0-16-36 15,3-12-38-15,0-4 7 16,-5-5-9-16,-1 8 1 16,-4 8 5-16,1 10-9 0,-1 10 3 15,0 10-4-15,0 3-10 16,1 1-83-16,3 0-120 16,0 0-224-16</inkml:trace>
  <inkml:trace contextRef="#ctx0" brushRef="#br0" timeOffset="-182105.11">15456 5289 422 0,'0'0'52'16,"0"0"-45"-16,6 79 41 0,-6-38 13 15,0 0-19-15,0 1-21 16,0-2-10-16,-3-1 5 15,-3-10-8-15,1-9-7 16,4-8 4-16,-2-8-3 16,3-4 5-16,0 0 13 15,0-7 29-15,4-12-30 16,13-2-19-16,10 3-6 16,6 2 4-16,1 9-2 15,-3 7 4-15,-7 0-1 16,-12 6-9-16,-5 8 10 15,-7 2-1-15,0 0 1 16,-5 4 14-16,-18 1-8 0,-7-1 8 16,0 0-5-1,4-4-8-15,3-3-2 0,8-3-7 16,1 2-92-16,5-4-60 16,2-6-264-16</inkml:trace>
  <inkml:trace contextRef="#ctx0" brushRef="#br0" timeOffset="-181301.08">15711 5597 296 0,'0'0'191'0,"0"0"-72"0,0 0-33 16,0 0-15-1,0 0-16-15,29-88-33 0,-29 79-5 16,0 4-2-16,0 1-12 15,0 2 19-15,0 2-16 16,0 0-2-16,0 0-4 16,0 10-16-16,0 11 4 15,0 9 7-15,0 4 10 16,0-5-7-16,0-8 2 16,3-5-6-16,6-6 5 15,1-7 0-15,0-3 1 16,4 0 8-16,-1-4-5 15,3-15 7-15,-2-5-10 16,-2-3 0-16,0 2 1 16,-6 6 4-16,-3 5-2 0,-2 6 4 15,1 6 11-15,-2 2 10 16,0 0-28-16,0 0-15 16,0 6 5-16,0 5 10 15,0 1 0-15,1-1 0 16,2-2 2-16,1-2-2 15,0-2 0-15,0-3 0 16,2-1-4-16,2-1-11 16,5 0 13-16,-2 0-5 15,-2-7-6-15,-2 3 9 16,-3 1 1-16,-2 3 3 16,-1 0 2-16,-1 0-2 0,0 0-1 15,3 0-3 1,0 0-5-16,2 0 5 0,-1 0 4 15,-1 0 0-15,0 0 3 16,1 0 2-16,1 0-5 16,4 0 0-16,2-3-14 15,6-4-32-15,2-4-25 16,3 1-15-16,0-10 32 16,0-1-21-16,-3-8 39 15,-3-7 10-15,-4-3 26 16,-6-7 7-16,-3-1 6 15,-3-3 23-15,0 6 10 16,0 13-9-16,0 14 17 16,0 17 13-16,0 4-40 15,0 34-25-15,2 9-2 0,2 11 30 16,-3 0 3-16,-1 4-24 16,0-3-1-16,0 3-7 15,-7-4 2-15,-4-7-6 16,2-19-64-16,2-15-69 15,1-17-23-15,2 0-54 16</inkml:trace>
  <inkml:trace contextRef="#ctx0" brushRef="#br0" timeOffset="-181165.2">16078 5507 156 0,'0'0'213'0,"0"0"-90"16,0 0-50-16,0 0-43 15,0 0-11-15,0 0-19 16,72-59-6-16,-51 58 0 15,-1 1-67-15,-3 0-66 16,-4 0-156-16</inkml:trace>
  <inkml:trace contextRef="#ctx0" brushRef="#br0" timeOffset="-180881.22">16278 5565 11 0,'0'0'114'16,"0"0"16"-16,0 0-6 15,0 0-11-15,0 0-77 16,0 0 18-16,27-54-23 16,-21 35 4-16,-3 3-2 0,0 6-10 15,-2 6 27-15,-1 4-24 16,2 0-26-16,1 0 0 16,0 10-13-16,1 9 13 15,1-1 0-15,2 0 0 16,1-4 4-16,-2-5-3 15,-2-1 2-15,1-4-3 16,-2-4-2-16,2 0 1 16,2 0-15-16,2-4-26 15,0-10-65-15,-1-5-199 16</inkml:trace>
  <inkml:trace contextRef="#ctx0" brushRef="#br0" timeOffset="-180432.72">16630 4810 460 0,'0'0'160'16,"0"0"-113"-16,32 87-22 16,-12 16-25-16,-3 33 34 15,-8 19 27-15,-8 10-36 16,-1-10-16-16,0-9-5 16,-10-15-4-16,-8-21 4 15,-8-13-8-15,-9-21-11 0,-5-16-37 16,-2-14-4-16,-2-17-50 15,3-15-98-15</inkml:trace>
  <inkml:trace contextRef="#ctx0" brushRef="#br0" timeOffset="-175422.47">11611 6985 7 0,'0'0'52'16,"0"0"-7"-16,0 0 11 16,0 0 1-16,0 0-16 15,0 0 2-15,0 0 8 16,-3 8-16-16,3-8-19 16,0 0-16-16,6 0 0 15,12 2 7-15,5-1-7 16,7-1 27-16,5 0-10 15,4 0 5-15,1 0-2 16,6 1-13-16,4-1-4 16,5 0-3-16,6 0 5 0,5 0-1 15,4 0-4-15,0 0 12 16,-6 0-25-16,-3 0 18 16,-3 0-5-16,-5 0 0 15,-2 0 0-15,-8 0-6 16,3 0 6-16,-7 0 2 15,1 0 2-15,2 0-4 16,1 0 0-16,11-7-3 16,7 2 3-16,8-1 3 15,8-1-3-15,-1 6-25 16,5-2 25-16,-5 2 6 16,1-1-6-16,0-2 11 0,0 1-13 15,1-1 7 1,-1-2-10-16,-3 2 14 0,-4-1-16 15,1 0 7-15,-1 0-2 16,-1 4-1-16,-6 1-2 16,-7 0 5-16,-10 0 0 15,-7 0 6-15,-9 0-6 16,-6 0 6-16,-4 0-6 16,-6 0 7-16,-2-1-7 15,-1-1 0-15,-2 1 2 16,-3 1 1-16,0 0-6 15,-2 0 0-15,-2 0-50 16,-2 0-104-16</inkml:trace>
  <inkml:trace contextRef="#ctx0" brushRef="#br0" timeOffset="-174341.49">9391 7563 10 0,'0'0'43'0,"0"0"21"16,0 0 17-16,0 0 4 15,0 0-6-15,0 0-11 16,-34-17-13-16,59 16-45 0,14-1-10 16,16 2 11-1,8 0-3-15,10-3 16 0,8 1-14 16,5-3 4-16,1-1 9 15,-1 1-15-15,-7 0 3 16,-7-3-1-16,-11 5-9 16,-10-2 7-16,-14 0-8 15,-10 3 0-15,-10 1-6 16,-9 1 6-16,-3 0-3 16,-5 0-103-16,0 8-19 15,0 0-83-15</inkml:trace>
  <inkml:trace contextRef="#ctx0" brushRef="#br0" timeOffset="-173455.87">15304 7146 426 0,'0'0'79'16,"0"0"-65"-16,0 0-14 16,0 0 3-16,0 0-6 15,0 0 6-15,22-3 6 16,19 14 46-16,14-1-52 0,7-2 4 15,6 3 1-15,2-1-8 16,-3 3-4-16,-6-1-55 16,-9 0 21-16,-11-1 1 15,-13-2 37-15,-10-6 6 16,-11-2-4-16,-4 1-2 16,-3-1 0-16,0 3-80 15,0-1-138-15,-9-3 42 16</inkml:trace>
  <inkml:trace contextRef="#ctx0" brushRef="#br0" timeOffset="-171101.41">28190 6764 11 0,'0'0'327'0,"0"0"-244"0,0 0-62 16,0 0 42-16,0 0 32 16,0 0-51-16,-14-61 18 15,14 48-7-15,-1 0-27 16,1 4 3-16,0 2-30 16,-2 7 3-16,-2 0-4 15,-12 0-17-15,-13 25-4 16,-10 14 13-16,-11 9 7 0,2 6 1 15,10-3 0 1,10-4 0-16,13-4 0 0,12-8-1 16,3-3-3-16,8-7-13 15,16-2-14-15,7-11-5 16,5-6-8-16,-2-6 15 16,-7 0 10-16,-11 0 19 15,-11 0 20-15,-5 0 0 16,0 0 10-16,-5 21-26 15,-11 8 9-15,-1 12-13 16,0 2 4-16,8-7-2 16,6-3 4-16,3-5-2 15,0-7-2-15,18 0-2 16,6-7-1-16,8-8-33 16,7-6-66-16,4-3-111 0</inkml:trace>
  <inkml:trace contextRef="#ctx0" brushRef="#br0" timeOffset="-170780.23">28436 7159 170 0,'0'0'79'16,"0"0"-14"-16,2 98-39 16,-2-71 34-16,0-5-28 15,-2-10-14-15,-1-5 20 0,3-6-14 16,0-1-5-1,0 0 31-15,0-12-4 0,0-17-24 16,9-9-22-16,4-10 1 16,1 5-9-16,-1 4 16 15,-4 17 9-15,-4 12 53 16,-4 8-36-16,-1 2-30 16,3 1-4-16,3 16-23 15,0 6 23-15,2 2 0 16,-2-4 1-16,4-3 1 15,0 0-2-15,7-8-29 16,7-1-20-16,6-9-83 16,1 0-152-16</inkml:trace>
  <inkml:trace contextRef="#ctx0" brushRef="#br0" timeOffset="-170231.13">28806 7051 231 0,'0'0'165'15,"0"0"-141"-15,0 0 11 16,-58 95 15-16,49-69-10 16,7-2-29-16,2-4-9 15,0 0 6-15,10-9-8 16,7-5-4-16,4-6 2 16,3 0-23-16,3-18 18 15,0-9-15-15,-2-7-9 16,-4-1 5-16,-8-7 14 15,-3 5 9-15,-5 2 3 16,-5 12 58-16,0 10-16 0,0 9 6 16,0 4-8-16,0 17-40 15,-12 14-12-15,2 8 12 16,1 2 18-16,5-3-18 16,4-1 0-16,0-3 0 15,7-6 2-15,6-8-2 16,5-9 0-16,-1-8 0 15,5-3 6-15,5-16 0 16,6-19 36-16,1-14-37 16,0-9-4-16,-5-8-1 15,-7-10-11-15,-8-8-3 16,-7-2 13-16,-7 3-8 16,0 11 9-16,0 20 14 0,-6 23 29 15,0 21 48-15,2 9-41 16,-1 43-50-16,-1 21-10 15,2 25 10-15,2 8 10 16,2-5-8-16,0-9 0 16,13-12 10-16,10-11-12 15,3-15-17-15,6-16-56 16,4-12-61-16,-5-13 54 16,-8-5-418-16</inkml:trace>
  <inkml:trace contextRef="#ctx0" brushRef="#br0" timeOffset="-168784.11">28097 8090 375 0,'0'0'106'16,"0"0"-71"-16,0 0-35 15,0 0-2-15,24 118 2 16,2-59 8-16,-1 2-4 0,-1-4 15 16,-8-3-6-16,-4-6-13 15,-5-13 3-15,-4-9-1 16,-3-13-4-16,0-9 1 16,0-4 1-16,0 0 17 15,-1-12 27-15,-14-19-14 16,-1-8-28-16,-1-7 1 15,5-12-3-15,2-8-1 16,7-12-5-16,3-6-12 16,3 3 18-16,21 10-1 15,0 21-4-15,-4 20 5 16,-6 17 55-16,-8 10-41 16,-3 3-13-16,3 4-1 0,-2 25-23 15,1 10 23 1,-5 12 8-16,0 5-7 0,0 4 6 15,-3-1-7-15,-2 0-16 16,5-10-124-16,0-13-216 16</inkml:trace>
  <inkml:trace contextRef="#ctx0" brushRef="#br0" timeOffset="-168358.19">28452 8026 149 0,'0'0'353'0,"0"0"-347"15,0 0-6-15,45 125 75 16,-25-63-36-16,-5 2-3 16,-2-2-25-16,-4-1 6 15,-5-7-15-15,1-11 3 16,-2-13-3-16,0-14-2 15,-3-11 0-15,0-5 9 16,0 0 2-16,0-8 63 16,0-21-29-16,-9-15-45 15,3-15 0-15,4-10-3 16,2-5-11-16,0-5 13 16,21 10-23-16,7 12 13 15,2 21-5-15,-5 15 4 0,-6 16 9 16,-7 5 0-16,-5 0-8 15,-4 17 5-15,-3 8-5 16,-2 6 10-16,-18 2 1 16,-6 2 0-16,4-3 8 15,-1 0-8-15,6-4-3 16,8-2-51-16,4-3-74 16,4-6-136-16</inkml:trace>
  <inkml:trace contextRef="#ctx0" brushRef="#br0" timeOffset="-168108.92">29073 7730 570 0,'0'0'92'0,"0"0"-92"15,0 0 3-15,6 90-3 16,0-31 50-16,1 7-39 16,-2 0 11-16,-1-2-22 15,-2 3 1-15,2-2-1 16,-1-12-24-16,1-13-108 16,-3-23-147-16</inkml:trace>
  <inkml:trace contextRef="#ctx0" brushRef="#br0" timeOffset="-167968.38">29155 8104 368 0,'0'0'75'0,"99"-22"-69"16,-40 15 11-16,1 3-11 16,-2 2-6-16,-10 0-38 15,-14 0-155-15</inkml:trace>
  <inkml:trace contextRef="#ctx0" brushRef="#br0" timeOffset="-167351.12">28166 9152 485 0,'0'0'142'0,"0"0"-61"16,0 0-77-16,88-31 8 0,-37 27 11 16,1 4-13-16,-10 0-10 15,-12 4 0-15,-10 13-3 16,-11 3-12-16,-9 10 6 16,0 12 9-16,-16 11 26 15,-17 11-5-15,-1 2-9 16,3-7 17-16,8-7-22 15,10-13-5-15,10-9-2 16,3-10 4-16,4-4-13 16,20-5 17-16,13-4-8 15,14-7 0-15,10 0-11 16,5-12-81-16,1-12-67 16,-4-6-65-16,-8-2 15 15</inkml:trace>
  <inkml:trace contextRef="#ctx0" brushRef="#br0" timeOffset="-167104.05">28846 9408 193 0,'0'0'203'0,"0"0"-61"16,0 0-78-16,0 0-64 16,0 0 42-16,-88 97-23 15,72-60-18-15,16-1 2 16,0-7 1-16,12-4-4 16,12-10 4-16,1-7-4 15,2-8 3-15,-2 0 3 0,-1-8 2 16,-3-17 8-1,-3-10-13-15,-8-5 7 0,-5-5 0 16,-5 3-15 0,0 7 10-16,-12 6 1 0,-7 11-6 15,-6 5-10-15,-3 9-22 16,0 4-80-16,6 0-80 16,9 3-199-16</inkml:trace>
  <inkml:trace contextRef="#ctx0" brushRef="#br0" timeOffset="-166820.68">29058 9403 463 0,'0'0'16'0,"0"0"-1"15,0 0 23-15,17 89 40 0,-1-60-40 16,5-3-6-16,4-3-18 15,5-8-2-15,-2-7-6 16,-1-8 3-16,-2 0 31 16,-2-18-17-16,-5-8 18 15,-6-8-20-15,-12-2-13 16,0-1 11-16,-26 1-19 16,-14 9-20-16,-5 8 5 15,-5 9-59-15,3 10-13 16,4 0-58-16,10 0-140 0</inkml:trace>
  <inkml:trace contextRef="#ctx0" brushRef="#br0" timeOffset="-166413.72">29785 9371 301 0,'0'0'26'16,"0"0"28"-16,0 0 56 15,0 80-66-15,-2-66-34 0,-1-7-3 16,3-5-4 0,0-2 71-16,0 0 4 0,0-7-4 15,-1-17-44-15,1-6-29 16,0 4-1-16,0 8-1 15,4 9 1-15,2 5 8 16,0 4 3-16,3 0-11 16,0 0-3-16,3 0 1 15,3 0-1-15,0 0 5 16,7 0-2-16,5 0 7 16,6-3 9-16,3-6 10 15,-2 2 8-15,3-1-13 16,-4 3-12-16,0 2-9 15,-2 1-8-15,-3 2-74 0,-2-2-87 16,-2-2-68-16</inkml:trace>
  <inkml:trace contextRef="#ctx0" brushRef="#br0" timeOffset="-165731.33">29821 6802 268 0,'0'0'8'0,"0"0"11"15,0 0-19-15,0 0 113 16,101 16 10-16,-40-16-29 15,15-4-24-15,9-4-55 16,2 1-1-16,-7-3-14 16,-1 3 2-16,-5-3-7 15,-2 2-15-15,-3 3-37 16,-9 2-6-16,-18 3-172 16,-20 0-77-16</inkml:trace>
  <inkml:trace contextRef="#ctx0" brushRef="#br0" timeOffset="-165480.72">30837 6602 472 0,'0'0'53'16,"0"0"-51"-16,0 0 7 15,0 0 10-15,0 0 3 16,88-8-10-16,-60 14-6 16,-6 8 19-16,-5 1-20 15,-6 6-3-15,-9 12-4 16,-2 13-2-16,-19 14-59 0,-19 7-221 16</inkml:trace>
  <inkml:trace contextRef="#ctx0" brushRef="#br0" timeOffset="-165041.79">30164 8085 449 0,'0'0'90'0,"0"0"-88"15,0 0-2-15,110-18 7 16,-43 7-6-16,14 0 17 16,8-1-25-16,7 0 7 15,-1-3-34-15,-4 1-24 16,-9-7 18-16,-18 0 35 15,-13 3-30-15,-12 1-61 16,-18 1 54-16,-13 3 42 16,-8 2 21-16,-5-1 21 15,-22 5-6-15,-6 1 9 16,2 6-43-16,10 0-1 16,8 0 37-16,13 4-6 0,0 7-32 15,23 10 0 1,15 3 48-16,8-1-23 0,-3 1-4 15,-10 4-21-15,-11 3-66 16,-14 6-117-16</inkml:trace>
  <inkml:trace contextRef="#ctx0" brushRef="#br0" timeOffset="-164570.05">30856 9345 332 0,'0'0'2'15,"0"0"6"-15,94 5 0 16,-52-5-1-16,4-14 8 0,0-9 36 16,2-3-2-1,-6-4-33-15,-8 1 7 0,-5 2-16 16,-9 2 1-16,-8 6 14 15,-7 4 18-15,-3 4-14 16,-2 8 17-16,0 3 4 16,0 0-7-16,0 0-40 15,0 0-10-15,3 10 1 16,2 7 8-16,0 3-1 16,-5 0-3-16,0 2-56 15,0-5 12-15,-8-3-2 16,-4-7-57-16,2-5-52 15</inkml:trace>
  <inkml:trace contextRef="#ctx0" brushRef="#br0" timeOffset="-164119.78">31542 6591 462 0,'0'0'92'15,"0"0"-92"-15,0 0-35 0,0 0 35 16,0 92 37 0,0-50-27-16,0 3 3 0,-1 0-13 15,-1-4-55-15,2-12-152 16,0-14-109-16</inkml:trace>
  <inkml:trace contextRef="#ctx0" brushRef="#br0" timeOffset="-163794.75">31566 6493 174 0,'0'0'127'15,"0"0"-9"-15,-118-44-23 16,78 49-17-16,-5 40-55 0,3 17-9 16,7 15-12-1,11 7 13-15,15 5-4 0,9-4-2 16,10-6 3-16,20-10-12 15,11-14 0-15,6-14 0 16,7-14 6-16,4-16 4 16,0-11-10-16,1-14 35 15,-4-26 27-15,-8-14-2 16,-9-13-36-16,-9-7 2 16,-8-7-26-16,-13-4 1 15,-8-2-1-15,-12 5-19 16,-19 19-39-16,-10 25-27 0,-12 38 9 15,-8 25-32 1,-8 41-110-16</inkml:trace>
  <inkml:trace contextRef="#ctx0" brushRef="#br0" timeOffset="-163385.02">31588 7742 302 0,'0'0'38'16,"0"0"-33"-16,97-21-10 15,-80 21 10-15,-8 0 8 16,-6 11 3-16,-3 14 62 16,0 10-9-16,0 9 2 15,-13 6-26-15,-1 0-25 16,1 0-12-16,7-3 5 15,6-10-12-15,0-7 4 0,0-10-5 16,16-9 4-16,5-10-11 16,7-1 6-16,9-12-94 15,1-18-181-15</inkml:trace>
  <inkml:trace contextRef="#ctx0" brushRef="#br0" timeOffset="-163089.96">31660 7538 424 0,'0'0'123'0,"-152"53"-69"16,83 24-14-16,14 22-6 15,15 11 6-15,19 5-32 16,21-6 8-16,0-12-9 0,25-13-4 16,11-15 2-16,8-21-5 15,12-15 0-15,5-13 10 16,8-18-3-16,-1-4 8 15,4-31 38-15,-3-21-41 16,-5-12 3-16,-10-11-4 16,-15-7 17-16,-16-8 9 15,-14-4-37-15,-9 4-3 16,-13 8 2-16,-23 17-34 16,-7 26-31-16,-2 27-67 15,0 14-46-15</inkml:trace>
  <inkml:trace contextRef="#ctx0" brushRef="#br0" timeOffset="-162604.03">31856 8774 479 0,'0'0'195'16,"0"0"-176"-16,0 0-11 0,0 0 17 15,0 0-18 1,0 0 2-16,58 15-9 0,-52 3 3 15,-4 2 0-15,-2 6-1 16,-4 8 5-16,-18 3 8 16,-8 3-14-16,0 0 2 15,8-2-3-15,8-5 5 16,9-1-10-16,5 3 5 16,5-1 0-16,15 1 0 15,4-2 0-15,-2-3-4 16,-4-5 3-16,-5-5-1 15,-8-6 1-15,-4-2 1 0,-1 0 0 16,0 2 0 0,-17 0 0-16,-8 1 8 0,-2-2-8 15,4-6-9-15,7-7-16 16,6 0-22-16,10-18-55 16,0-16-165-16</inkml:trace>
  <inkml:trace contextRef="#ctx0" brushRef="#br0" timeOffset="-162251.83">31654 8627 507 0,'-86'68'62'0,"-4"22"-57"15,8 12 21-15,15 11 13 0,19 1 4 16,24-1 22-16,24 0-40 15,11 0-16-15,42-3 3 16,32-7-9-16,25-19 1 16,22-27-4-16,5-32-24 15,-2-25 21-15,-9-35 3 16,-14-37-15-16,-13-29 12 16,-14-25-4-16,-19-21 6 15,-19-15 0-15,-20-2-15 16,-18-1 1-16,-9 13 1 15,-30 11 14-15,-31 13 24 16,-18 26-15-16,-16 30-9 0,-17 33-3 16,-12 39-7-16,-7 14-21 15,-4 38-97-15,7 7-252 16</inkml:trace>
  <inkml:trace contextRef="#ctx0" brushRef="#br0" timeOffset="-140298.03">2191 13504 139 0,'0'0'27'0,"0"0"-18"0,0 0 16 15,0 0 55-15,0 0 30 16,0 0-28-16,0 0-20 16,0 0-17-16,0 0-39 15,-25-28-1-15,25 28-5 16,-6 0-2-16,-3 13 1 15,-3 12 1-15,-9 12 0 16,-3 12-6-16,-7 10 11 16,0 11-5-16,1 13 0 15,0 13 4-15,6 28-11 0,6 31 10 16,5 15-3 0,10 3 84-16,3-16-50 0,0-15-20 15,19-8-5-15,11-1 8 16,4-2 0-16,7 3-9 15,3-6 6-15,6-5-4 16,3-3-1-16,4-11 3 16,-2-14 8-16,1-11-14 15,0-9 0-15,-1-19-6 16,-3-12 0-16,-4-14 4 16,-5-14-2-16,-5-3-1 15,-2-1-1-15,-2-3 3 16,-1 4-8-16,0 1-8 15,-5-3 10-15,-4-2-1 16,-5-6-9-16,-2-3 1 0,-4 0 1 16,-4 0 7-16,0-12 4 15,0 1 2-15,-2 3-2 16,-4 0 8-16,-1 3-5 16,-2 4 1-16,0 0-3 15,0 1 1-15,0 0-1 16,0 0 0-16,0-4-1 15,0 3 5-15,0-3-3 16,0 3 0-16,-3-1 2 16,0 2 9-16,1 0 14 0,1 0-23 15,1 0 3 1,-3 0-3-16,3 0-1 0,0 0 3 16,0 0-6-16,0 0 3 15,0 0-8-15,0 0 5 16,0 0-5-16,0 0 2 15,0 0 3-15,0 0 0 16,0 0 2-16,0 0-2 16,0 0 19-16,0 0-3 15,0-1-5-15,-3-4 7 16,0 3-14-16,3 0 4 16,-3-1-8-16,3 1 2 15,0 2-5-15,0 0 2 16,-3 0 1-16,3 0-5 15,0 0 5-15,0-2 0 0,0-2-1 16,-3-1-10-16,-3 0 11 16,4-2-2-16,-2 1 2 15,0-4-1-15,1-1 2 16,0-3-1-16,0 0 0 16,0 0-2-16,0-1-2 15,-2 3 4-15,2 2 0 16,-4 2 5-16,4-1-4 15,0 7-1-15,1 0 0 16,-1 2-5-16,3 0 5 16,0 0-7-16,0 0-5 15,0 0 11-15,3 7-8 0,9 2 9 16,5 0-1-16,5 2 2 16,3-2-3-16,5-1 2 15,6-2-4-15,6 1 0 16,-1-3-1-16,-5 1-6 15,-9-1-57-15,-9-3 64 16,-6 1 4-16,-5 2 0 16,-2 5 0-16,-2 5-4 15,-3 4 1-15,0 9 3 16,-3 3 0-16,-9 2 4 16,-6 0-3-16,2-1-1 15,-4-1 2-15,1 1-4 16,2 0-6-16,0 0-30 0,3-3-39 15,2-4-55 1,3-4-134-16</inkml:trace>
  <inkml:trace contextRef="#ctx0" brushRef="#br0" timeOffset="-136915.79">3985 16007 78 0,'0'0'121'0,"0"0"-94"16,0 0 2-16,0 0-4 16,0 0 23-16,0 0-2 15,0 0-31-15,-69-68 17 16,57 58-17-16,-3-2-1 16,0 1-4-16,-4-1-4 15,2 4 16-15,-2-1-5 16,0 7-13-16,-1 2 16 15,1 0-20-15,1 9-1 16,0 16-20-16,7 7 21 16,4 0 0-16,7 1 7 0,0-5-7 15,10-6 0 1,10-6-11-16,5-4 10 0,7-8-3 16,5-3 8-16,6-1-3 15,8 2 7-15,1 5-8 16,0 6-6-16,-7 5 4 15,-9 4-6-15,-6 1 8 16,-9 0-14-16,-8-7 14 16,-10-2 0-16,-3-1 1 15,0-1 12-15,-13 3 53 16,-11-3-13-16,0-5 0 16,-3-7 6-16,-1 0-31 15,1-17-3-15,0-16-24 16,5-15 0-16,8-9-1 15,11-6-41-15,3-5-72 0,12 2-52 16,12 4-92-16</inkml:trace>
  <inkml:trace contextRef="#ctx0" brushRef="#br0" timeOffset="-136398.05">4277 15411 325 0,'0'0'128'0,"0"0"-103"15,0 0 0-15,0 0 59 16,-16 93-32-16,16-45-16 15,0 2-9-15,0 3-13 16,19-2 28-16,5 4-36 16,1-3-1-16,6-9-5 15,-1-5 7-15,0-10-4 16,-3-9-3-16,2-6-24 16,-4-9-13-16,-4-4-37 15,-6-13 27-15,-5-18 35 16,-6-10 9-16,-4-2 1 15,0 0-16-15,-1 4 18 16,-14 2 5-16,0 5 29 0,-1 7-7 16,7 5 32-16,1 11-16 15,5 4 14-15,2 5-4 16,1 0-16-16,0 0-37 16,0 13-13-16,15 11 13 15,4 5 4-15,4-1-4 16,-1-4 5-16,2-1-5 15,-2-4-8-15,1-4-44 16,-1-2-29-16,-1-6-42 16,-6-7-50-16,-2 0-137 0</inkml:trace>
  <inkml:trace contextRef="#ctx0" brushRef="#br0" timeOffset="-135948.04">4502 15290 475 0,'0'0'66'0,"0"0"-60"16,0 0 27-16,79 88 26 15,-52-47-25-15,1 1-4 16,0 1-17-16,-3-1-11 15,-1-8 7-15,-8-9-3 0,-7-11-6 16,-6-10 0-16,-3-4 0 16,0 0 20-16,0-4 24 15,-3-18 12-15,-10-12-56 16,5-6-6-16,7-2 6 16,1-1 0-16,10 10-5 15,19 6 1-15,2 11-5 16,7 11 6-16,-3 5 2 15,-7 4-10-15,-1 19 9 16,-12 8-1-16,-3 9 3 16,-8 5-7-16,-4 2 10 15,0-1-3-15,-8-10 13 0,-6-8-11 16,5-8 0-16,-1-6-2 16,1-4-12-16,-2-5-19 15,4-2-39-15,-1-3-57 16,2 0-111-16</inkml:trace>
  <inkml:trace contextRef="#ctx0" brushRef="#br0" timeOffset="-135085.53">4650 17030 210 0,'0'0'145'0,"0"0"-145"16,0 0-11-16,0 0 11 15,94 16 12-15,-55 7 10 16,-3 1 29-16,-2 5-8 16,-3 1-17-16,-4 6 15 15,2 4-39-15,-3-5 2 16,-2 3 2-16,-2-6-6 16,-8-10-33-16,4-8-43 15,-8-14-49-15,-5 0-156 16</inkml:trace>
  <inkml:trace contextRef="#ctx0" brushRef="#br0" timeOffset="-134727.06">4915 16680 432 0,'0'0'23'15,"2"102"0"-15,18-37-3 16,11 5 11-16,7 3 22 16,7 1-18-16,4-3-17 0,-1-8-17 15,1-13 1-15,-2-17 1 16,-6-13-3-16,-2-16-21 16,-9-4-14-16,-6-7-4 15,-12-22 5-15,-12-9 28 16,0-6 2-16,-8-1 8 15,-17 5 18-15,-6 1 13 16,-7 9 19-16,-3 10-11 16,2 8-26-16,6 8-17 15,9 4-2-15,9 0-22 16,9 9-12-16,6 11-54 16,0-3-58-16,6-4-122 15</inkml:trace>
  <inkml:trace contextRef="#ctx0" brushRef="#br0" timeOffset="-134305.87">5387 16477 467 0,'0'0'125'0,"0"0"-118"16,0 0-6-16,-3 119 19 16,20-64 40-16,0 0-23 15,4-2-24-15,7-5-5 0,1-4-7 16,1-10 0-16,0-11-1 16,-8-9-8-16,-1-9-23 15,-8-5 3-15,-4-9-14 16,-3-24 27-16,-3-9-2 15,-3-10-6-15,0 2 10 16,-3 6 13-16,-3 14 14 16,-1 11 25-16,7 11 16 15,-2 8-10-15,2 0-29 16,9 7-16-16,15 16 0 16,9 14 6-16,0 1 13 15,2 0-18-15,-3-2 3 16,-4-4-4-16,-1-6-13 0,-3-8-81 15,-5-11-83 1</inkml:trace>
  <inkml:trace contextRef="#ctx0" brushRef="#br0" timeOffset="-133757.78">6005 16581 129 0,'0'0'177'0,"0"0"-99"16,0 0 18-16,0 0 10 15,-74-101-54-15,49 72-16 16,1 0-23-16,4-5 30 15,3 3-34-15,2-1 17 16,5 0-3-16,4-2-15 16,4 1 1-16,2 5-9 15,0 7 0-15,0 6-3 16,0 10 3-16,3 5-7 16,3 0-2-16,0 3-9 15,2 21 10-15,-3 10 0 16,-2 8-4-16,-1 4 1 15,4-7-26-15,3-7 23 16,7-12-9-16,4-9-3 0,8-7 11 16,-1-2 7-16,3-1 3 15,-3 1 5-15,-2 3-5 16,-3 1 3-16,-5 2 2 16,-4 1 0-16,-1 3 1 15,-4 4 13-15,-5 4 0 16,-2 1 8-16,-1 5-18 15,0 1 18-15,0-1-18 16,-4 1-2-16,-2-4 0 16,0-3-2-16,1-3-34 15,2-4-100-15,-1-7-254 0</inkml:trace>
  <inkml:trace contextRef="#ctx0" brushRef="#br0" timeOffset="-133060.68">4010 17598 342 0,'0'0'61'0,"0"0"-48"16,0 0-7-16,0 0-6 15,0 0-6-15,0 0 6 16,5-29 12-16,33-17 20 15,25-28 4-15,26-33-16 0,25-36 6 16,32-30-21 0,20-22-5-16,10-2-5 0,3 3-21 15,-2 11-15-15,-8 18 25 16,-17 18-11-16,-15 22 27 16,-23 14 9-16,-22 21-9 15,-19 20 12-15,-20 19-12 16,-22 23-4-16,-15 18-102 15,-14 10-113-15</inkml:trace>
  <inkml:trace contextRef="#ctx0" brushRef="#br0" timeOffset="-132437.92">5833 18556 182 0,'0'0'133'0,"0"0"-69"16,0 0-37-16,0 0 30 15,0 0-6-15,0 0-12 16,60-129-6-16,3 24-26 16,28-40 1-16,23-28 33 15,22-28-34-15,22-20 19 16,15-9-19-16,8 0 6 16,-1 0-13-16,-12 21 2 15,-22 33-2-15,-24 32 0 16,-26 35-13-16,-29 35-116 15,-32 31-83-15</inkml:trace>
  <inkml:trace contextRef="#ctx0" brushRef="#br0" timeOffset="-131372.09">6536 18066 312 0,'0'0'108'0,"0"0"-105"16,16-90-3-16,-2 63 39 15,0 9-13-15,-3 5-1 16,3 6-25-16,-3 7 0 16,0 0-12-16,2 15 12 15,-1 14 0-15,-1 7 10 16,-1 7-7-16,-4-1 19 15,0-2-22-15,3-9 5 16,3-7 5-16,3-8-10 16,10-3 0-16,5-4-5 15,9-2-3-15,2-3 5 0,-2-1-8 16,-4 0 11 0,-7-2-2-16,-3 3 2 0,-8 2 0 15,-2 2 6-15,-5 6-2 16,-2 12 18-16,-5 4 0 15,-1 6-10-15,-2 4-12 16,0-8 7-16,0-5 5 16,-2-7-12-16,0-9-6 15,1-5-36-15,1-6-68 16,-5 0-108-16</inkml:trace>
  <inkml:trace contextRef="#ctx0" brushRef="#br0" timeOffset="-131087.81">6848 17727 347 0,'0'0'116'0,"0"0"-57"16,76-91-2-16,-45 74-5 16,0 13-5-16,1 4-19 15,-1 7-9-15,5 15-6 16,-2 11 12-16,-4 3-17 15,-2 4 12-15,-2 2 2 16,-3-1-7-16,0-3 9 16,2-6-17-16,1-6-1 0,-1-9-3 15,-1-11 0 1,-3-6-6-16,3-6-1 16,1-24-51-16,3-15-31 0,-4-9-72 15,-4-5-43-15</inkml:trace>
  <inkml:trace contextRef="#ctx0" brushRef="#br0" timeOffset="-130719.75">7422 17162 439 0,'0'0'150'0,"0"0"-104"15,-8 105-11-15,16-52 13 16,16 1-17-16,4 2-9 0,2-4-10 15,0-10-11-15,-2-12 4 16,-2-6-3-16,-4-14-2 16,-4-7 0-16,-6-3-24 15,-6-6-5-15,-3-20 22 16,-3-4-9-16,0-7 11 16,0-2-12-16,-9 2 17 15,-5 7 0-15,3 10 3 16,3 8 22-16,5 9 14 15,3 3 11-15,0 0-27 16,0 0-23-16,6 12-9 16,9 8 5-16,0 5 8 15,1-3-3-15,-1 1-1 0,1-1-21 16,-2-4-30 0,2-2-43-16,-7-12-92 0,-3-4-282 15</inkml:trace>
  <inkml:trace contextRef="#ctx0" brushRef="#br0" timeOffset="-130211.06">7735 17160 212 0,'0'0'302'0,"0"0"-212"15,0 0-19 1,0 0-12-16,0 0 29 0,-83-91-47 16,69 59-10-16,4 1-24 15,1-1-5-15,8 2 0 16,1-1-2-16,0-4-3 16,14 2 3-16,3 4-8 15,4 8-4-15,-4 12-8 16,-3 9 4-16,-3 2-17 15,-1 25 9-15,-4 10 0 16,-2 10 7-16,-4 2-7 16,0 2-8-16,2-8 4 0,4-10 7 15,6-9 16-15,3-6-1 16,4-10-41-16,6-4 42 16,1-1 5-16,1-3 0 15,0 0 2-15,-2 0-2 16,-3 0 14-16,-7 1 26 15,-6-1-7-15,-6 3 1 16,-3 3-3-16,0 0-10 16,0 5-11-16,0 4 4 15,0 2 12-15,-7 0-22 16,1-6-2-16,0 1-2 16,1-2-16-16,2-6-52 15,0-1-30-15,0-3-95 16</inkml:trace>
  <inkml:trace contextRef="#ctx0" brushRef="#br0" timeOffset="-110471.73">1833 5243 6 0,'0'0'57'0,"0"0"-4"16,0 0-19-16,0 0-34 0,0 0-6 15,0 0-20 1,0 0 26-16,0 0 17 0,0 0-16 15,0 0 5-15,0 0-3 16,0 0 20-16,0 0 26 16,0 0-14-16,0 0-7 15,-4 0-4-15,4 0-19 16,0 0 10-16,0 0-13 16,0 0 0-16,0 0-3 15,0 0 1-15,0 0-3 16,-3 0 0-16,1 0 3 15,-2 5-1-15,-1 7 1 16,1 10-7-16,-2 19 7 16,0 9-5-16,0 5 5 15,3 2 3-15,-3-8-2 0,3-5 2 16,-2-2-1-16,-2-3-1 16,0-1 5-16,-4-6-6 15,2-4 0-15,-1-4 0 16,4-10 2-16,0-5-2 15,1-5 0-15,2-4-1 16,-1 0 0-16,3 0-12 16,1 0 1-16,-2-3 11 15,-4-4 1-15,0-6 3 16,-3-4-3-16,-3-2-16 0,3-1 16 16,0 0 0-1,2-1 2-15,1 4 26 0,1 3 6 16,2 4 9-16,-1 4 0 15,1-1-26-15,0 5 23 16,0 2-8-16,1 0-7 16,0 0 12-16,2 0-36 15,0 7-1-15,0 8-17 16,4 9 10-16,8 8 7 16,0 1 0-16,-2-4 0 15,2-4 2-15,-3-7 0 16,1-4-2-16,1-2 0 15,-5-8 2-15,6-3-6 16,-6-1-3-16,1 0-10 16,4-3 17-16,2-9 3 0,4-7 4 15,-1-5 4-15,6-4-4 16,-2-3-14-16,5-1-27 16,-4 2-122-16,-6 2-179 15</inkml:trace>
  <inkml:trace contextRef="#ctx0" brushRef="#br0" timeOffset="-104938.06">5278 14205 31 0,'0'0'5'0,"0"0"-4"16,-82 0 13-16,42 10 57 15,-5 9 13-15,-9-2-17 16,-2 3-25-16,-1 2 15 15,0-5-14-15,-1 1-19 16,0 2 10-16,-5 5-32 16,-4 5 2-16,-4 5-4 15,-4 4 1-15,-7 5 1 16,-15 7-2-16,-9 9 0 16,0 3 24-16,3 10-19 15,18 2 4-15,4 0-9 0,-2 4 6 16,1-3-5-16,1 5-1 15,4 4 0-15,3 10-1 16,6 7 6-16,7 1 3 16,10-2 8-16,5-5-15 15,10-9 8-15,6-9-8 16,5-9 0-16,7-6-1 16,8-5 1-16,5 0-1 15,5 2 0-15,13 4-7 16,14 0 5-16,9 1 2 15,3-1 0-15,4-8 9 0,5-8-9 16,2-4 2-16,3-4-6 16,5-2 10-16,6 0-12 15,6-1 2-15,2-2 4 16,-2 0 12-16,4-7-12 16,-3-3 0-16,-3-11 0 15,6-7-2-15,3-7 2 16,11 0 0-16,6-24 5 15,6-15-5-15,7-14 0 16,1-15 0-16,2-11-3 16,5-13 3-16,0 1 11 15,3-5-8-15,-5-6-3 16,5-7 0-16,-3-6-15 16,3-6 15-16,-5 3 9 0,-10-5-5 15,-12-2-4-15,-16 5 7 16,-14-4-6-16,-21 1 6 15,-22 5-6-15,-18 3-1 16,-13 2 0-16,-33 4 9 16,-20 11-3-16,-10 10 21 15,-20 15-12-15,-16 16-3 16,-10 15-12-16,-3 27-6 16,-5 15-44-16,-3 36 15 15,-6 42-23-15,-8 26-29 16,-2 19-22-16,-2 7-1 15,3 0-37-15</inkml:trace>
  <inkml:trace contextRef="#ctx0" brushRef="#br0" timeOffset="-53628.08">1768 4443 138 0,'0'0'214'0,"0"0"-214"0,35 126 0 15,-15-72 11-15,4-8 0 16,-1-2 2-16,0-3 4 16,1-8-13-16,0-6 4 15,-4-7-3-15,-3-11-2 16,-2-7-4-16,-6-2 1 16,0-5 0-16,-2-22 1 15,-4-12 48-15,0-8-30 16,-3-4-4-16,0 0 16 15,-16-1 30-15,-8 4-22 0,-7 4-19 16,-8 10-15-16,-5 14-5 16,-6 15-32-16,-8 8-61 15,3 28-111-15,-1 10-130 16</inkml:trace>
  <inkml:trace contextRef="#ctx0" brushRef="#br0" timeOffset="-53371.99">1450 4655 362 0,'0'0'78'0,"0"0"-71"0,0 0 0 15,0 0 32-15,89 102-14 16,-62-67-1-16,3 2-10 15,-2 2-12-15,-5-1 8 16,1-2-10-16,-8-7-8 16,-1-3-25-16,0-10-14 15,-3-3-27-15,1-10-70 16,-7-3-92-16</inkml:trace>
  <inkml:trace contextRef="#ctx0" brushRef="#br0" timeOffset="-51975.2">2251 4352 107 0,'0'0'154'0,"0"0"-114"15,0 0-37-15,0 0 21 16,-6 101 37-16,6-61-18 15,0 1-6-15,3-3-14 16,6-1-13-16,4-5 3 16,-2-4-12-16,-2-10 1 15,1-6 4-15,-2-8-6 16,-2-2 0-16,-2-2 0 16,2-3 3-16,1-19 42 15,-2-13-2-15,1-7-20 16,-3-2-16-16,-3 3 5 15,0 7 38-15,0 11-16 0,0 11 17 16,-3 8-10-16,3 4-41 16,0 8-7-16,16 30-7 15,17 19 8-15,6 13 6 16,6 1 0-16,-4-5 2 16,-5-7-2-16,-3-5 0 15,-6-8 0-15,-7-8 2 16,-9-11 0-16,-5-11-2 15,-6-8 0-15,0-5 2 16,0-3 4-16,0 0 7 16,-9-8-8-16,-10-22-5 15,-3-16-29-15,2-19-13 16,4-11-45-16,2-10-35 0,3-9-26 16,-3 2-106-1</inkml:trace>
  <inkml:trace contextRef="#ctx0" brushRef="#br0" timeOffset="-51624.11">2482 4087 81 0,'0'0'194'16,"0"0"-23"-16,0 0-169 16,0 0 25-16,0 0-8 15,105 105 41-15,-71-38-10 16,-3-3-18-16,-2 1-5 16,-7-3-15-16,-4-6-7 15,-6-13 5-15,-6-15-10 16,-3-13 5-16,-3-10-5 0,0-5 4 15,0 0 9 1,-3-20 35-16,-13-12-28 0,-1-9-15 16,5-2-4-16,9 4-1 15,3 5-1-15,12 6-15 16,12 9 12-16,0 6 1 16,1 7-3-16,-4 6 6 15,-9 0 1-15,-2 13 9 16,-5 9-5-16,-5 5 0 15,0 1 5-15,0 1-2 16,-12-2-7-16,0 1 8 16,1-7-9-16,-2-3 0 15,1-5-36-15,2-2-64 16,1-3-137-16</inkml:trace>
  <inkml:trace contextRef="#ctx0" brushRef="#br0" timeOffset="71569.36">19329 4698 12 0,'0'0'73'0,"0"0"-22"16,0 0-14-16,0 0-3 16,-103-89-31-16,81 66 16 0,-7-3 25 15,-1 1-10-15,-1 0 5 16,-6-4-29-16,1-2-8 16,-1-1 8-16,-5-2-3 15,-7-5 14-15,-9-3-21 16,-9 2 8-16,-7 0 5 15,-8 4 9-15,-2 2-20 16,-9 7 11-16,-9 4-6 16,-11 4-7-16,-6 7 0 15,-6 4 4-15,-1 6-7 16,-2 2 3-16,-4 0 0 16,2 10 11-16,7 2-11 15,12 0 0-15,16 3-10 0,14 4 10 16,11-1 0-16,6 5 6 15,9-1-6-15,8 8 3 16,8 6-16-16,9 7 14 16,8 5-9-16,3 6 6 15,6 1 2-15,1 0 0 16,1-3 3-16,2-4-6 16,2 2 3-16,3-1 0 15,-1 2 0-15,5 1 3 16,0 2-3-16,0 2 0 15,9 2-5-15,9 6 2 16,4 2-10-16,6 2 13 0,4 2-3 16,2-5 7-1,5-6-4-15,3-1 0 0,1 0 2 16,2-2-2-16,-2 2 0 16,-1 0 0-16,1-2-6 15,5-1 10-15,5-2-4 16,9-1 0-16,6-3 4 15,12-5-4-15,9-6 0 16,12-10 0-16,7-5 4 16,4-8-4-16,1-6 0 15,5-5 2-15,0-4 4 16,-6-4-12-16,-3-16 6 16,-7-4 0-16,-5-5-3 0,-2-3 6 15,-8-3-3-15,-4-3 0 16,-10-4 3-16,-8-8-3 15,-8-5 0-15,-11-6 0 16,-8-8 2-16,-13-5 2 16,-10-4-3-16,-11-2 0 15,-4 1 6-15,-1-4-5 16,-18 6-2-16,-5 5 0 16,-4 4-2-16,-4 7-6 15,-4 2 1-15,-1 4 1 16,-8 7-30-16,-6 3-18 15,-11 10-90-15,-12 5-30 0</inkml:trace>
  <inkml:trace contextRef="#ctx0" brushRef="#br0" timeOffset="77901.32">23671 6914 3 0,'0'0'47'0,"0"0"0"0,0 0-2 16,0 0-3-16,0 0-4 16,0 0 0-16,0 0-13 15,0-26 4-15,0 26-7 16,0 0-14-16,0 0-6 16,0 0 7-16,0 0-9 15,0 0 7-15,4 0 14 16,5 0-6-16,3-2-3 15,6 1-12-15,3 1 4 16,1 0-5-16,4 0 1 16,5 0 0-16,9 0 0 15,7 4 4-15,6 2-1 0,8-2-3 16,2-1 1 0,3 4-1-16,-1-3 0 0,3 3 0 15,-3 0 0-15,2-1-1 16,-4 0 0-16,-6-3-16 15,-2 0 7-15,-5-3 8 16,-5 2 2-16,-2 2-1 16,-4-1-3-16,-6 0 0 15,-8 2-13-15,-5 1-3 16,-13-3-6-16,-5 1 15 16,-2 2-55-16,-16-3-102 15</inkml:trace>
  <inkml:trace contextRef="#ctx0" brushRef="#br0" timeOffset="78844.92">20375 7596 56 0,'0'0'5'15,"0"0"-5"-15,0 0 1 16,94 26 21-16,-58-26 29 15,4 0 30-15,2 0 4 16,6 0-20-16,4-5-23 16,6-4-13-16,6 5 2 15,8 2-19-15,19 0-3 16,24-1 7-16,22 3 10 16,23 0 1-16,7 0-22 15,1 0-1-15,4 0-3 16,-3 11-1-16,2 10 0 15,-2 4-2-15,-1 2-8 16,-5-6 9-16,-11-2-13 0,-10-4-18 16,-19-1 21-16,-15-5 2 15,-20-6 9-15,-21-1-3 16,-18-2 8-16,-19 0-5 16,-12 0 0-16,-9 0 1 15,-6 0 5-15,-3 0-6 16,0 0-10-16,0 0 0 15,0 0-27-15,0 0-1 16,0 0-21-16,0 0-73 16,0 0-80-16</inkml:trace>
  <inkml:trace contextRef="#ctx0" brushRef="#br0" timeOffset="128593.61">765 1394 123 0,'0'0'135'0,"0"0"-29"16,0 0-51-16,-88 44 31 15,76-24-32-15,2 13-33 16,4 8-18-16,6 8-1 16,0 4-2-16,1-4 29 15,15-1-29-15,1-10 0 16,2-5-4-16,1-12 8 16,-2-10-9-16,-5-10-5 15,-1-1-10-15,-3-25 20 16,0-19 16-16,-3-13 13 0,-6-13-18 15,0-6-9-15,0-4 3 16,-18-1-1-16,3 3 1 16,-9 5-10-16,3 4 0 15,-1 10 5-15,10 20-3 16,3 17 6-16,4 17 25 16,5 5-28-16,0 21-14 15,0 25-5-15,14 18 19 16,5 7 0-16,-1 0 9 15,8-7-5-15,-1-5-4 16,8-5 0-16,0-8-3 16,-2-7-1-16,2-10-27 15,-5-12-13-15,-4-10-38 16,-3-7 29-16,-2-11 19 16,-4-20 0-16,-1-10-29 0,-8-6 14 15,-6 1-10-15,0 2 59 16,-3 7 67-16,-11 6 4 15,-2 11-14-15,5 10 7 16,5 9-20-16,5 1-44 16,1 30-2-16,0 10 2 15,15 9 4-15,4-4 1 16,7-11 0-16,-1-14-5 16,-1-15-39-16,-2-5 36 15,-1-34 3-15,-3-12 19 16,-2-11 5-16,-8-9-13 15,-7 1-4-15,-1-6-7 0,-1 1 0 16,-17 1 2-16,3 10 1 16,2 19-1-16,5 17 8 15,5 22 39-15,3 10-49 16,0 36-5-16,22 27 5 16,10 21 30-16,2 7-23 15,-1 2-1-15,3-4-2 16,-5-2 4-16,-1-11-16 15,3-13-35-15,-2-26-49 16,-4-23-14-16,-5-23-43 16,-14-17-80-16</inkml:trace>
  <inkml:trace contextRef="#ctx0" brushRef="#br0" timeOffset="128727.02">1284 1414 288 0,'0'0'171'15,"0"0"-54"-15,0 0-65 16,0 0-7-16,-24-90-19 15,27 68-26-15,21-4-4 16,9-4-133-16,6-7-243 16</inkml:trace>
  <inkml:trace contextRef="#ctx0" brushRef="#br0" timeOffset="131826.26">2078 847 17 0,'0'0'61'0,"0"0"-11"16,0 0-3-16,0 0 19 15,0 0-49-15,0 0 12 16,0 0 34-16,-67 2-53 16,59 6 26-16,1-3-36 15,-2 7 23-15,-3 11-23 16,6 8 1-16,3 9-12 16,3 4 9-16,0-2-4 15,15-1 6-15,9-6-5 16,6-3 18-16,7-7-8 0,6-7-5 15,11-6-94-15,0-10-89 16</inkml:trace>
  <inkml:trace contextRef="#ctx0" brushRef="#br0" timeOffset="132516.07">2442 886 188 0,'0'0'104'0,"0"0"-64"16,0 0-14-16,0 0 19 16,-61 86-21-16,59-58-14 15,2-4-8-15,0-4-2 0,0-2 0 16,5-8-5-16,5 0 1 16,2-7 0-16,-1-3-50 15,2 0 1-15,4-9 15 16,0-8-55-16,-3-2 23 15,-4 0 70-15,-1 10 6 16,-7 3 9-16,-2 3 20 16,0 3-12-16,1 0-23 15,4 0-6-15,5 0 6 16,-1 0 2-16,-3 0-1 16,3 0 4-16,-2-4 14 15,-4-13 58-15,0-7-1 16,-3-8-15-16,0-10-26 0,0-5-21 15,-4-3-9-15,-11-1-4 16,3 9 6-16,3 10 8 16,0 14-2-16,6 10 23 15,2 8 7-15,1 11-43 16,7 34-21-16,20 22 16 16,9 16 10-16,10 5-2 15,-4-5-3-15,-1-8 12 16,-5-12-12-16,-9-17 0 15,-6-13-5-15,-6-17 5 16,-9-8-11-16,-6-6 11 0,0-2 17 16,0 0 0-1,-8-17-8-15,-11-13-9 0,-6-11 0 16,4-12-6-16,-3-5 0 16,11-9-23-16,10 5-5 15,3 6-17-15,8 17 15 16,9 14 4-16,4 21 27 15,-6 4-1-15,3 10-1 16,-5 17-6-16,-3 6 11 16,-5 9 2-16,-5 1 0 15,0 3-10-15,-2-6 10 16,-5-3-17-16,0-10-55 16,4-10-104-16</inkml:trace>
  <inkml:trace contextRef="#ctx0" brushRef="#br0" timeOffset="132757.51">2930 440 374 0,'0'0'26'15,"0"112"53"-15,3-46-24 16,3-1 22-16,9-1-33 16,5-1-18-16,6-3-21 15,7-7-5-15,7-4 0 0,3-16-80 16,3-12-125-16</inkml:trace>
  <inkml:trace contextRef="#ctx0" brushRef="#br0" timeOffset="133379.37">3222 540 53 0,'0'0'267'15,"0"0"-196"-15,0 0-13 16,0 0 2-16,-94 29-29 16,84 0-24-16,7 3-7 15,3 3 0-15,6-6-2 16,22-2-4-16,8-6 6 16,4-4 9-16,-1 0 6 15,-2 1-1-15,-7 6-14 16,-9 5 0-16,-12 1 0 0,-3 2 0 15,-6-1 3 1,0-6-2-16,-3-1 1 0,-6-3 8 16,0-7-10-16,0-7-10 15,5-7-11-15,1 0-53 16,1-18-31-16</inkml:trace>
  <inkml:trace contextRef="#ctx0" brushRef="#br0" timeOffset="133704.23">3394 423 467 0,'0'0'0'0,"0"0"0"16,27 93 31-16,-15-46-7 16,-2 2 3-16,-1 5-24 15,3-2-2-15,-3-5-1 16,-3-9-62-16,-3-10-95 15,-2-12 78-15,-1-5 12 16,0-6-4-16,-4-5 58 16,-8 0 10-16,0 0 6 15,3-1-2-15,4-9 16 16,5-1 5-16,0-6 12 16,0 0 27-16,8-5-53 15,4-1 34-15,3-4 0 0,-3-3-42 16,4-1-19-1,-2 2-16-15,-1 3-80 0,-4 8-9 16</inkml:trace>
  <inkml:trace contextRef="#ctx0" brushRef="#br0" timeOffset="133926.31">3625 719 64 0,'0'0'95'16,"0"0"-21"-16,0 0-26 16,0 0-2-16,0 0-11 15,0 0 40-15,28 52 22 0,-28-52-1 16,0 0-7-16,0-18-30 16,0-11-59-16,0-6-18 15,0-9-78-15,0-3-68 16,0-2-183-16</inkml:trace>
  <inkml:trace contextRef="#ctx0" brushRef="#br0" timeOffset="134107.31">3719 231 136 0,'0'0'181'0,"82"143"-61"16,-31-53-45-16,-2 5-1 0,-7-1-45 15,-11-2-19-15,-9-8-7 16,-8-14-6-16,-6-16-60 16,-4-15-54-16,-3-19-144 15</inkml:trace>
  <inkml:trace contextRef="#ctx0" brushRef="#br0" timeOffset="134363.44">4253 441 551 0,'0'0'152'0,"0"0"-145"16,0 0 7-16,0 0 1 15,0 0-15-15,0 0 6 16,0 0-6-16,0 0-6 16,0 0-4-16,0 4-198 15,0 6-199-15</inkml:trace>
  <inkml:trace contextRef="#ctx0" brushRef="#br0" timeOffset="134526.79">4363 807 328 0,'0'0'108'15,"0"0"-65"-15,0 0 34 16,0 0-16-16,0 0-61 16,0 0-2-16,11 24-86 15</inkml:trace>
  <inkml:trace contextRef="#ctx0" brushRef="#br0" timeOffset="135696.54">1972 2148 106 0,'0'0'23'16,"0"0"60"-16,0 0-8 0,0 0-24 15,0 0-27-15,0 0-7 16,88 91 11-16,-82-68-16 16,0-2-11-16,0-6 9 15,-3-5-1-15,-2-8-7 16,-1-2 16-16,2 0 15 16,-2 0 27-16,0-2-6 15,0-20-28-15,0-12-26 16,0-11-37-16,1-2-39 15,10-1-9-15,1 6-257 16</inkml:trace>
  <inkml:trace contextRef="#ctx0" brushRef="#br0" timeOffset="136103.14">2236 2009 186 0,'0'0'147'0,"0"0"-40"16,0 0-5-16,0 0-31 15,0 0-41-15,0 0-15 16,0 4-15-16,0-2-9 16,0 5 8-16,0 7-18 15,0 7 15-15,6 5 2 16,9 1 2-16,3-5-1 16,-3-3-6-16,4-8-41 15,-4-9 19-15,0-2-7 0,0-5 15 16,0-23 21-1,-3-14 18-15,-2-5-14 0,-7-8 14 16,0-4-13-16,-3 2-3 16,0-2 2-16,-9 7 4 15,-6 11 6-15,3 12 2 16,-1 14 28-16,10 9 7 16,0 6 14-16,3 1-65 15,0 25-8-15,0 11 5 16,6 11 2-16,10 4 2 15,-1 3-2-15,3-5-1 16,4-5-79-16,-2-13-53 16,-2-12 24-16,-9-11-132 15</inkml:trace>
  <inkml:trace contextRef="#ctx0" brushRef="#br0" timeOffset="136596.2">2488 1931 117 0,'0'0'46'0,"0"0"-4"15,0 0 38-15,0 0-29 16,0 0-15-16,0 0-29 16,51-59 8-16,-45 52-7 15,-5 6 17-15,1 1-23 16,2 0-2-16,4 10-29 0,1 12 29 15,7 3 6-15,-1 0 8 16,3-8-11-16,3-4-3 16,-3-11-4-16,-2-2-2 15,-2 0 2-15,-3 0 4 16,-6-11 14-16,1-6 6 16,-3-3 3-16,0-2-14 15,-3-1 3-15,3 0-6 16,2 6-6-16,-4 5 8 15,3 5-8-15,-4 6 8 16,2 1-8-16,-1 0-9 16,2 0-5-16,2 0-3 0,1 5 8 15,-3-2-2-15,3-2 8 16,1 0-3-16,1-1 5 16,-1 0-10-16,1 0 10 15,2 0-6-15,-1 0-5 16,3-1 7-16,3-7-8 15,-3-3-18-15,1 2-14 16,1-2-2-16,-1-1 23 16,-1 7-77-16</inkml:trace>
  <inkml:trace contextRef="#ctx0" brushRef="#br0" timeOffset="137437.61">3564 1292 235 0,'0'0'174'0,"0"0"-97"0,0 0-22 16,0 0 7-16,0 0-34 15,0 0-25-15,-66 78-3 16,66-57 0-16,3 2-3 15,6 4 6-15,0 3 0 16,-3 3-2-16,1-3 3 16,1-2-1-16,-2-7-3 15,0-5 0-15,1-5 0 16,-2-7-2-16,-2-4-23 16,0 0 3-16,-2 0-22 15,2 0 7-15,2-1-39 0,1-16-18 16,1-9 12-1,1-5-111-15</inkml:trace>
  <inkml:trace contextRef="#ctx0" brushRef="#br0" timeOffset="137758.37">3703 1184 156 0,'0'0'209'0,"0"0"-157"15,0 0-17-15,0 0 12 16,0 0 9-16,86 100 4 15,-68-57-38-15,-3 1 4 16,0 1-22-16,-2 4-1 0,-2-4-3 16,-1-8-1-1,-1-9-55-15,-6-11-25 0,-1-9-23 16,-2-5-76-16,0-3-50 16,-9-6 212-16,-9-11 18 15,-2-10 173-15,1 4-52 16,5 3-58-16,4 1 32 15,6 6-28-15,4 0 15 16,0 1-16-16,0-2-47 16,7-1-16-16,14-2-6 15,7-3 2-15,4 2-26 16,-1 4-131-16,-3 4-160 16</inkml:trace>
  <inkml:trace contextRef="#ctx0" brushRef="#br0" timeOffset="137941.2">4018 1391 79 0,'0'0'116'0,"0"0"-23"0,0 0-23 16,0 0-2-16,46 89-41 15,-40-82 5-15,-3-3 11 16,-2-4 36-16,-1 0 39 16,2 0-19-16,2-11-18 15,0-7-56-15,1-8-25 16,4-1-64-16,3 2-44 15,4 1-124-15</inkml:trace>
  <inkml:trace contextRef="#ctx0" brushRef="#br0" timeOffset="138135.34">4329 1383 32 0,'0'0'238'0,"0"0"-113"16,0 0-32-16,0 0 13 15,0 0-20-15,0 0-27 16,23 9 3-16,-23-9-8 16,1 0-39-16,-1 0-4 15,0-9-11-15,0-4-63 16,0 0-63-16,0-4-219 16</inkml:trace>
  <inkml:trace contextRef="#ctx0" brushRef="#br0" timeOffset="138824.46">4517 1078 403 0,'0'0'34'0,"0"0"-28"16,0 0 40-16,0 0 26 15,42 82-29-15,-27-55-24 16,-2-5-4-16,-2-4-7 16,-1-4-6-16,1-5 6 0,-5-6-8 15,-2-3 0-15,-1 0 6 16,4-7-3-16,1-15 22 16,4-5 11-16,-3 0-33 15,-3 1 4-15,-2 6-7 16,-1 1-7-16,3 3-78 15,-1 3-45-15,2 3-130 16</inkml:trace>
  <inkml:trace contextRef="#ctx0" brushRef="#br0" timeOffset="139227.84">4683 880 491 0,'0'0'97'0,"0"0"-97"0,0 0 0 16,46 119 36-16,-22-70 4 15,4 2 6-15,-1 1-29 16,-3 5-3-16,-3-1-6 16,-6-5-3-16,-3-7-3 15,-5-12-2-15,-1-15-3 16,-4-11-13-16,-2-6 16 15,0-13 3-15,-11-18-3 16,-7-15-21-16,-1-11 11 16,4-11 1-16,2-1-5 15,10 8-10-15,3 13-2 0,0 15 26 16,13 13 7-16,-4 9-2 16,2 7 13-16,-3 4-18 15,1 5-6-15,-1 19 6 16,-5 9 4-16,-3 4 1 15,0 3-5-15,-3-2 0 16,-6-6-9-16,3-7-47 16,4-13-53-16,2-10-88 15</inkml:trace>
  <inkml:trace contextRef="#ctx0" brushRef="#br0" timeOffset="139628.17">4945 722 397 0,'0'0'32'16,"0"0"-27"-16,54 93 70 15,-33-39-15-15,1 3 10 16,-5 3-27-16,-1 2-11 16,-5-1-23-16,-1-15-3 15,-3-14 12-15,-2-16-18 16,-2-9 0-16,-3-7 2 15,0 0-1-15,0 0 22 16,-6-19 31-16,-7-9-51 16,-4-8 2-16,1-5-5 0,4-3 0 15,4-2 4-15,7-1-4 16,1 5-27-16,1 5 0 16,14 12-44-16,0 9 1 15,-1 11-16-15,-2 5 28 16,-2 4 0-16,2 17-27 15,-3 3 29-15,-2 3 29 16,-5 0 27-16,-2-5 44 16,0 2-30-16,0-5-10 15,-3-1-4-15,-3-8-79 16,3-3-121-16</inkml:trace>
  <inkml:trace contextRef="#ctx0" brushRef="#br0" timeOffset="140071.09">5254 906 124 0,'0'0'147'0,"0"0"-55"16,0 0-6-16,3-89-1 15,-6 70-44-15,-9 5 20 16,-3 3 11-16,-1 4-26 16,7 6 1-16,0 1-47 15,3 8-3-15,5 17-4 16,1 8 4-16,0 2-7 16,10-1-1-16,5-7-20 15,9-9-18-15,-5-8-22 16,2-6-20-16,-3-4-17 0,0 0-53 15,-3-2-95-15</inkml:trace>
  <inkml:trace contextRef="#ctx0" brushRef="#br0" timeOffset="140243.07">5369 874 49 0,'2'0'105'16,"-1"0"-12"-16,3 5 3 16,-2 3-12-16,-1-1-5 15,1-2-37-15,-2-3-2 16,0-2 2-16,0 0 18 15,0 0 5-15,0 0-26 16,0 0-22-16,0 0-6 16,0 0-11-16,0-10-77 0,3-4-80 15,3-3-133-15</inkml:trace>
  <inkml:trace contextRef="#ctx0" brushRef="#br0" timeOffset="140435.84">5515 520 364 0,'0'0'130'0,"0"0"-106"15,-31 82 3-15,31-21 37 16,0 7-18-16,6 1-6 16,16-7-1-16,4-10-27 15,3-6-4-15,0-14-8 0,-4-7-45 16,-2-12-39-1,-7-13-137-15</inkml:trace>
  <inkml:trace contextRef="#ctx0" brushRef="#br0" timeOffset="140628.09">5826 576 309 0,'0'0'177'15,"59"125"-77"-15,-33-52 23 16,-3-1-86-16,-9-4-15 16,-1-6-13-16,-7-4-8 15,-6 0-1-15,0-5-148 0,-16-4-232 16</inkml:trace>
  <inkml:trace contextRef="#ctx0" brushRef="#br0" timeOffset="141534.27">9 1133 30 0,'0'0'6'0,"0"0"-3"16,0 0-3-16,0 0-20 15,0 0 8-15</inkml:trace>
  <inkml:trace contextRef="#ctx0" brushRef="#br0" timeOffset="142906.07">2300 1445 188 0,'0'0'182'15,"0"0"-115"-15,0 0-64 16,0 0 3-16,94-26 47 16,-24 2-34-16,12-6 9 15,4-3-25-15,-3 0 4 0,-6 1-7 16,-11 1-4-16,-9 0 4 16,-15 10-123-16,-23 7-206 15</inkml:trace>
  <inkml:trace contextRef="#ctx0" brushRef="#br0" timeOffset="143054.67">2503 1388 182 0,'0'0'130'0,"-94"40"-15"15,79-32-46-15,12-8 1 16,3 0-54-16,28-1-16 16,31-25 0-16,32-9 18 15,31-13 21-15,21-7-39 16,8-6-181-16,-2 4-220 0</inkml:trace>
  <inkml:trace contextRef="#ctx0" brushRef="#br0" timeOffset="165496.5">22904 12179 17 0,'0'0'62'0,"0"0"-7"15,0 0 0-15,0 0 13 16,0 0 7-16,0 0-69 16,0 0-2-16,0 0-4 15,28 79 11-15,-4-37 24 16,2 4-20-16,-3 0 4 15,-2 6-11-15,-4 1-4 16,-4-7-1-16,-4-4 3 0,-3-10-4 16,-3-6-1-1,-3-10-1-15,0-6 0 0,0-7 3 16,0-3-2-16,-6 0 14 16,-13-12 29-16,-10-16-40 15,2-14 4-15,-3-9-8 16,2-8-1-16,3-4-6 15,3-1 5-15,3 0 2 16,8-2-3-16,2-2-18 16,9 4 20-16,0 8-7 15,7 6-10-15,17 15 18 16,4 10 0-16,4 10 3 16,0 9-1-16,-2 6-2 0,-3 0-3 15,-6 15-5-15,-6 15 1 16,-9 7 7-16,-6 9 3 15,0 5 14-15,-3 0-10 16,-12-2-2-16,-3 1-1 16,2-6-4-16,4-6-1 15,6-5-42-15,6-9-109 16</inkml:trace>
  <inkml:trace contextRef="#ctx0" brushRef="#br0" timeOffset="166126.59">23317 12262 149 0,'0'0'31'0,"0"0"96"16,57 120-72-16,-29-83-20 16,0-6-12-16,2-4-19 15,0-12 1-15,0-7 0 16,0-8-5-16,-4-13 18 16,-6-19 23-16,-5-4 49 15,-8-5-35-15,-5 0-30 16,-2 4-10-16,0-1-4 0,0 12 4 15,-2 8-4 1,1 11-8-16,1 7-3 0,0 17 0 16,0 27-22-16,17 17 22 15,8 14 0-15,2 9 6 16,3 12-6-16,1 19 0 16,-1 14 0-16,-2 8-1 15,-9-6 3-15,-13-20-2 16,-6-28 0-16,-14-27 3 15,-13-26 1-15,-3-17 11 16,1-13 13-16,2-13-3 16,8-27-22-16,12-12-3 15,7-13-20-15,13-12-98 16,17-16-73-16</inkml:trace>
  <inkml:trace contextRef="#ctx0" brushRef="#br0" timeOffset="166799.79">23747 11905 285 0,'0'0'7'16,"0"0"16"-16,37 107 52 15,-18-52-32-15,-3 2-17 16,0-1-5-16,-4-2-8 16,-2-9-12-16,-2-7 7 15,-2-9-8-15,-2-14 3 16,-2-7 1-16,-2-5-2 16,0-3-1-16,0 0 23 15,0-12 50-15,0-13-45 16,0-10-17-16,0-1-3 0,0-2-5 15,0 3 6 1,0 8-10-16,7 7 4 0,5 10-1 16,7 10-6-16,1 0-2 15,4 10 5-15,1 10-2 16,-5 5 2-16,-1 0-2 16,-3-2-31-16,-2-2-34 15,-2-2-4-15,-1-4-55 16,-3-7-182-16</inkml:trace>
  <inkml:trace contextRef="#ctx0" brushRef="#br0" timeOffset="167361.44">24138 12059 474 0,'0'0'38'0,"0"0"-35"16,-14 102 50-16,13-63 0 15,1-3-32-15,0-7-6 16,3-4-14-16,10-5 1 16,2-7-2-16,-2-7-2 15,1-6-17-15,-2 0-18 16,-2-24 21-16,-1-8-8 16,-4-8 7-16,-5-4 4 15,0-4-6-15,-9 3 19 16,-10 8 2-16,0 10 17 15,5 13 20-15,5 12 8 16,3 2-2-16,0 18-31 16,-2 15-14-16,4 10 0 0,4-2 0 15,0-5 0-15,4-12 0 16,13-3 0-16,2-13-19 16,2-8 9-16,1 0-15 15,1-8-12-15,-5-20 23 16,-5-7 14-16,-2-4 0 15,-2-4-1-15,-2-2 0 16,-4 6 1-16,-3 3 3 16,0 8 2-16,0 7 3 15,0 4 6-15,-2 7-7 16,-1 5 9-16,-1 2-6 16,4 3 1-16,-1 0-11 15,1 0-12-15,-3 4 6 0,1 10 2 16,-1 3 3-16,3-6-4 15,0 3-24-15,0-1 17 16,0 0-16-16,0-2-35 16,0-1-7-16,0-4-72 15,0 1-98-15</inkml:trace>
  <inkml:trace contextRef="#ctx0" brushRef="#br0" timeOffset="168209.62">23789 11799 176 0,'0'0'82'0,"0"0"34"16,0 0-62-16,0 0-14 16,0 0-36-16,0 0 16 15,-23 136 36-15,34-67-19 16,-1 2-21-16,3-6 4 0,0-4-16 16,1-4-1-1,0-9-1-15,1-7 2 0,-2-10-8 16,-2-11-20-16,-6-12-21 15,-3-6 13-15,-2-2-9 16,-2-3 41-16,-17-13-2 16,-6-1 5-16,4 6 7 15,6 5 30-15,6 2-10 16,6 4 18-16,3 0-28 16,0-1-19-16,0-1-1 15,9-3-7-15,19-11 7 16,13-6 0-16,8-11 0 0,0-5-22 15,-1-3-61 1,-9-3-78-16,-6 0-19 0</inkml:trace>
  <inkml:trace contextRef="#ctx0" brushRef="#br0" timeOffset="168569.84">24123 11887 17 0,'0'0'171'0,"0"0"-82"16,-60-109 26-16,44 88-48 15,4 10 27-15,7 11-26 16,5 4-30-16,0 33-38 15,5 19 5-15,16 23 3 16,1 10 12-16,3 4-19 16,-2-3 9-16,-1-5-7 15,-3-14 0-15,-3-18-2 16,-3-19-1-16,-6-17 0 16,-4-12 1-16,-3-5 3 15,0-2 11-15,0-22 38 0,0-15-51 16,-3-5 7-16,2-6-9 15,1-4 0-15,0 1-1 16,3 9 6-16,9 13-5 16,3 11 0-16,-2 12-9 15,6 8 9-15,0 0-12 16,3 14 12-16,-1 9-1 16,-1 2 1-16,-1 3-1 15,-3 2-5-15,-4-2-32 16,-5-2-43-16,-2-10 0 15,1-6-86-15,-2-7-148 0</inkml:trace>
  <inkml:trace contextRef="#ctx0" brushRef="#br0" timeOffset="168891.37">24382 12007 408 0,'0'0'61'0,"0"0"-11"16,-3 103 6-16,3-62 14 15,5-3-28-15,8-4-23 16,5-4-4-16,0-6-12 0,1-9-2 16,-1-7 4-1,-3-6-1-15,2-2 7 0,-1-13-2 16,0-15 14-16,-2-9-11 15,-3-4-9-15,-7-4 0 16,-4 0-3 0,0 3 0-16,-15 3 3 0,-4 13-3 15,1 10-10-15,-2 15-5 16,7 1-63-16,0 16-58 16,2 6-199-16</inkml:trace>
  <inkml:trace contextRef="#ctx0" brushRef="#br0" timeOffset="169540.17">24742 11899 203 0,'0'0'349'15,"0"0"-292"-15,0 0-50 16,0 0-2-16,48 87 61 15,-33-51-28-15,-1 3-21 0,-3-3 4 16,-2-1-20-16,-5-5 0 16,-2-10 5-16,-1-9-1 15,1-10-4-15,-2-1 0 16,0 0 5-16,0-12 20 16,0-16-22-16,0-11-2 15,0-9 3-15,0 2-1 16,1 1-1-16,14 8-3 15,11 8 0-15,7 10 1 16,7 10-1-16,0 9 0 16,-1 0-1-16,-3 11-1 15,-9 14 2-15,-7 4-5 16,-5 4 2-16,-6-1-4 16,-3 4-44-16,-4-4-20 0,-2-3-48 15,0-11-119-15</inkml:trace>
  <inkml:trace contextRef="#ctx0" brushRef="#br0" timeOffset="170048.83">25721 11044 528 0,'-103'-42'66'16,"-31"8"-44"-16,-31 13-8 0,-27 7 2 15,-28 14 23-15,-21 0-18 16,-1 31-18-16,1 23 4 16,2 27-7-16,9 27 2 15,2 39-2-15,7 25 0 16,21 25 4-16,21 12-5 15,27-4 1-15,28-12 0 16,28-15-4-16,35-10 4 16,38-12 0-16,30-17 0 15,55-12-1-15,38-18 0 16,27-21 1-16,31-21-5 16,24-28 4-16,27-37-5 0,26-18 6 15,9-53 0-15,17-37 3 16,9-29-8-16,-1-22 5 15,-10-8 0-15,-30 0 6 16,-41 5-2-16,-34 2-3 16,-29-5 2-16,-24-5-2 15,-26-3 6-15,-28 6-7 16,-30 14-7-16,-17 11 0 16,-34 19-22-16,-31 11-3 15,-21 15-21-15,-19 21-26 16,-9 25-174-16</inkml:trace>
  <inkml:trace contextRef="#ctx0" brushRef="#br0" timeOffset="170438.05">26358 11378 387 0,'0'0'40'16,"0"0"-31"-16,79-3-9 16,-31-3 13-16,5-7-6 15,1-4-7-15,7-10 4 16,1-2-18-16,0-5-16 15,-7 3-53-15</inkml:trace>
  <inkml:trace contextRef="#ctx0" brushRef="#br0" timeOffset="170753.34">27403 10669 353 0,'0'0'101'0,"0"0"-34"0,0 0 2 15,0 0-39-15,0 0-28 16,0 0-4-16,44-41-5 16,-13 27 4-16,1-1-55 15,-3 1-57-15,-3-2-30 16,-10 2-113-16</inkml:trace>
  <inkml:trace contextRef="#ctx0" brushRef="#br0" timeOffset="171030.79">27553 10635 105 0,'0'0'156'0,"-6"103"-78"16,6-52-21-16,0-4-25 16,12-7-15-16,3 0-4 0,6-5-8 15,-1-2 0-15,1 0-3 16,-4-9 4-16,-7-7-6 16,-5-10 0-16,-4-4 3 15,-1-3 0-15,0 0 46 16,0 0 37-16,-10-4-40 15,-11-13-36-15,-5-1 32 16,-9-3-23-16,-3 5-5 16,-2 3-10-16,0 7-2 15,3 6-4-15,11 0 0 16,8 3-44-16,15 13-20 16,3 0-38-16,21-2-11 15,16-7-60-15</inkml:trace>
  <inkml:trace contextRef="#ctx0" brushRef="#br0" timeOffset="171436.37">27848 10881 401 0,'0'0'15'16,"0"0"-2"-16,0 0 53 15,0 0-7-15,0 0-38 16,0 0-14-16,-4 77-1 0,4-77-5 15,0 0-1 1,0 0 0-16,0 0 10 0,6-9-1 16,1-5-6-16,-1-1-1 15,-2 1 1-15,1 1-6 16,0 2 0-16,1 0 3 16,1 1-7-16,0-1-45 15,2 1-51-15,-1-1 46 16,2 2-40-16,-2-1 34 15,1 3 63-15,-1 3 18 16,0 1 19-16,0 3 8 16,-1 0-19-16,3 0-18 15,-2 0-3-15,-4 1 0 16,2 2-3-16,1-3 0 16,3 0 9-16,0 0-10 0,2 0 3 15,0 3-4-15,-3 1-4 16,-3 3-91-16,1-4-108 15</inkml:trace>
  <inkml:trace contextRef="#ctx0" brushRef="#br0" timeOffset="171668.65">28416 10388 282 0,'0'0'279'0,"0"0"-278"16,-20 124 11 0,11-40 42-16,4 11 5 0,4 0-8 15,-3 0-18-15,0-3-20 16,0-8-2-16,1-6-11 16,1 1-14-16,2-17-89 15,6-13-139-15,15-19 17 16</inkml:trace>
  <inkml:trace contextRef="#ctx0" brushRef="#br0" timeOffset="171948.45">29048 10383 635 0,'0'0'61'16,"0"0"-55"-16,-94 53-4 15,58 4 15-15,5 11 10 16,8 9 6-16,11-2-17 16,11-3-4-16,1-8-11 15,7-14 5-15,17-5-6 16,7-11-6-16,10-10-56 0,5-11-89 15,0-11-148 1</inkml:trace>
  <inkml:trace contextRef="#ctx0" brushRef="#br0" timeOffset="172344.15">29507 10691 214 0,'0'0'128'15,"94"0"-128"-15,-36-12 18 0,-1 0-42 16,-3-3-84-16,-9 1-111 16</inkml:trace>
  <inkml:trace contextRef="#ctx0" brushRef="#br0" timeOffset="172606.31">29700 10411 114 0,'0'0'155'0,"0"0"-144"16,0 88 51-1,3-46-15-15,5 4-16 0,-1 2-21 16,-1 2-5-16,0 1-5 16,1-5-48-16,2-5-225 15</inkml:trace>
  <inkml:trace contextRef="#ctx0" brushRef="#br0" timeOffset="173131.28">30040 10542 368 0,'0'0'67'15,"0"0"-21"-15,0 0 48 16,101 10-73-16,-65-10-14 0,0 0-4 16,-2-10-3-16,-4-4-24 15,-6-3-56-15,-10-4-50 16,-11-2-205-16</inkml:trace>
  <inkml:trace contextRef="#ctx0" brushRef="#br0" timeOffset="173310.02">30117 10374 343 0,'0'0'55'0,"-9"106"-26"16,9-48-6-16,0 1-1 16,0-1 4-16,0-3-18 15,0-7-6-15,9-6-2 0,4-3-8 16,0-10-122-16,-6-6-90 15</inkml:trace>
  <inkml:trace contextRef="#ctx0" brushRef="#br0" timeOffset="173893.08">27611 11567 161 0,'0'0'26'0,"85"-37"-19"16,-9 7-3-16,21-6 34 15,34-7-8-15,28-3 25 16,30-8 11-16,20-2-45 15,6-1-2-15,1 1-5 0,-3 3 10 16,-4 1 3 0,-6 2-21-16,-7 2-6 0,-21 4 0 15,-21 3-38-15,-29 3-18 16,-27 8 17-16,-36 5-45 16,-34 7-104-16</inkml:trace>
  <inkml:trace contextRef="#ctx0" brushRef="#br0" timeOffset="174226.25">27666 11514 56 0,'0'0'176'16,"0"0"-163"-16,0 0 0 16,127-57 33-16,-26 18 74 15,38-1-85-15,37-12-11 16,30-1-19-16,18-3 25 16,0 3-30-16,0 3 2 15,-1 0 16-15,1 3-8 16,0-2-20-16,-8 6 7 15,-19 3 3-15,-30 5 0 16,-27 4-73-16,-29 5-5 0,-25 6-33 16,-24 5-84-16</inkml:trace>
  <inkml:trace contextRef="#ctx0" brushRef="#br0" timeOffset="186457.13">25003 10992 67 0,'0'0'42'0,"0"0"-40"16,0 0 23-16,-80-14 28 16,61 4-11-16,2 4 19 15,0-2-25-15,-1 3 6 16,-2-2-38-16,-2 2 4 0,-3 1 4 16,-2-1-12-16,-4 3 0 15,0-1 1-15,-2 2 17 16,0 1-18-16,-1-2 0 15,-2 2 26-15,0 0-20 16,-3 0 10-16,-1 0 8 16,-6 0-24-16,-2 3-11 15,-7 13 5-15,0 5 6 16,-5 1 0-16,0 4 2 16,-1 1-2-16,2-1 0 15,0 1 0-15,4 2 13 0,-2 0-13 16,4 4 0-1,-2 3-9-15,-4 1 9 0,1 3-34 16,-4-1 28-16,-3 1-7 16,0 3 9-16,1 1 1 15,-1 2 6-15,1 4-12 16,0-2 27-16,1 3-7 16,2-2-11-16,4 0 0 15,8-1 17-15,6-3-11 16,6 1-1-16,4-4 0 15,4-2-5-15,4-2 6 16,6-4-6-16,2 1 2 16,1-4-2-16,4-1-2 15,0 2 2-15,-1 0-1 16,1 2 6-16,-5 1-5 0,1 1 0 16,-4 1 5-16,0-4-5 15,0 3 0-15,1-4 0 16,4 3 1-16,2 0 6 15,3 4-5-15,4-4 5 16,3 2-2-16,3-3-4 16,0-2-1-16,0 2 0 15,12 3-3-15,6 1-1 16,0 1 4-16,2 1 6 16,-2-6-5-16,1-5-1 15,2-5 5-15,-3-1-5 16,1-5 13-16,-1-1-13 0,1 0 8 15,2 3 3-15,-1-1-10 16,4 4 4-16,1-1-5 16,0 0 0-16,2-3 0 15,1 1 4-15,4-2-4 16,4-4 1-16,4-1-1 16,8 1 4-16,1-1-4 15,2 1 3-15,-3 1-5 16,-7-2 7-16,0-1-3 15,-6 0-2-15,1 0-1 16,1 1 1-16,2-1 0 16,5 3 1-16,3-5 1 15,3-5-2-15,0-2 0 16,4-3 0-16,1 0 4 0,2 0-2 16,3-12-2-16,2-4 0 15,1-1 3-15,2 1 4 16,-1-2-7-16,5-5 0 15,3-2 0-15,7-5-4 16,3-2 4-16,2 2 0 16,-3-2 0-16,-3-6 5 15,0-5-2-15,-2-8-3 16,0 1 0-16,-3-4 12 16,-4 3-11-16,-2 4 3 15,-5 6 6-15,-6 2-10 0,-1-3 1 16,-6 4-1-1,-4-7 0-15,-5-5 2 0,-6-5-7 16,-4-4 10-16,-3-7-12 16,-4-5 3-16,-1-1-1 15,0-1 4-15,1 2-26 16,-1 5 24-16,0 7-1 16,-1 3 4-16,-9 1 1 15,-3 3 2-15,-6-4 11 16,-3-5 10-16,0-2-17 15,-18-4 17-15,-12 3 0 16,-11 7-1-16,-13 2-19 16,-19 4-4-16,-11 2-19 15,-17 0-4-15,-14 0-7 16,-18 5 8-16,-7 12 16 0,-12 17-48 16,-12 15 54-16,-5 14 5 15,-13 29 3-15,-11 20-16 16,-11 17-14-1,-11 23-17-15,-9 18-60 0,5 11-67 16,7 7-52-16</inkml:trace>
  <inkml:trace contextRef="#ctx0" brushRef="#br0" timeOffset="187313.06">23839 11768 229 0,'0'0'110'15,"0"0"-61"-15,0 0-24 16,0 0-17-16,0 0 25 16,-9 154 8-16,12-64-9 15,8 7 0-15,1-6-21 16,-2-9-6-16,-1-7-1 16,3-11-3-16,-2-10 4 15,3-7-5-15,1-10-36 16,1-9-34-16,0-8-17 0,-6-11-108 15</inkml:trace>
  <inkml:trace contextRef="#ctx0" brushRef="#br0" timeOffset="187486.83">23735 12372 309 0,'0'0'124'0,"0"0"-66"15,0 0-55-15,0 0 18 16,131-94-18-16,-71 67 15 16,1-1-36-16,-1 5 3 15,-12 0-137-15</inkml:trace>
  <inkml:trace contextRef="#ctx0" brushRef="#br0" timeOffset="188387">22998 14418 137 0,'0'0'44'16,"55"105"63"-16,-13-39-63 15,-2 0-12-15,-5-5-18 16,-9-6 8-16,-5-8-15 16,-6-11 0-16,-2-14-4 15,-5-10-5-15,-5-9 4 16,-3-3 2-16,0-4 16 15,-1-21 53-15,-15-10-60 16,-3-6 7-16,-5-11 19 16,-1-4-8-16,-5-9-18 15,3-5-7-15,0-7-1 16,5 1-5-16,11 4 0 16,6 7-3-16,5 17 3 0,0 13-1 15,13 18 1-15,1 16-5 16,2 1 5-16,2 11-2 15,4 19 0-15,-4 6 4 16,-3 11-1-16,-3 2 2 16,-8 3-2-16,-2 2 2 15,-2-4-3-15,1-2-37 16,4-9-40-16,1-12-76 16</inkml:trace>
  <inkml:trace contextRef="#ctx0" brushRef="#br0" timeOffset="188645.04">23314 14382 161 0,'0'0'96'16,"0"0"-7"-16,0 0-60 15,0 0 12-15,3 91-2 16,-3-81-21-16,0-3 14 15,0-5-9-15,0-2 8 16,0 0 18-16,0-5 8 0,0-17 18 16,0-7-75-1,0-10 1-15,0 3-3 16,0-4-21-16,5 2-35 0,8 6-40 16,-1 2-158-16</inkml:trace>
  <inkml:trace contextRef="#ctx0" brushRef="#br0" timeOffset="188941.53">23416 14171 307 0,'0'0'67'16,"0"0"-26"-16,0 84 22 16,0-50-29-16,3-5 10 15,11 0-32-15,2-7-11 16,1-4 7-16,-2-9-8 0,0-8 0 15,-1-1 4-15,-3-6 12 16,0-19 25-16,-2-9-17 16,-2-8-11-16,-7-4 16 15,0 0-27-15,-1 3 19 16,-16 7 10-16,2 10-28 16,1 12 7-16,3 8-10 15,2 6-14-15,2 0-39 16,2 16-56-16,5 6-16 15,0 0-101-15</inkml:trace>
  <inkml:trace contextRef="#ctx0" brushRef="#br0" timeOffset="189302.21">23681 14077 298 0,'0'0'38'0,"0"0"-31"16,0 0 25-16,-18 102 7 16,18-74-21-16,0-9-17 15,0-6 2-15,6-6 1 16,2-7-4-16,1 0 0 16,0-4 38-16,4-4 20 15,1 0-12-15,5 8-28 0,9 6-11 16,5 24 21-1,4 10-1-15,-1 10-4 16,-4 5-5-16,-9 4-11 0,-3 5 8 16,-13 1-15-16,-7 3 4 15,0-2 1-15,-18-9 0 16,-1-14-5-16,0-16 2 16,5-14-1-16,2-13-2 15,5 0-39-15,1-27-68 16,1-18-102-16</inkml:trace>
  <inkml:trace contextRef="#ctx0" brushRef="#br0" timeOffset="189571.84">23908 14108 342 0,'0'0'164'16,"0"0"-125"-16,0 0-22 15,0 0 29-15,0 0-16 16,0 0-11-16,36 51 4 15,-34-26-15-15,-2-2-8 16,0-9 7-16,0-9-7 16,0-3 0-16,0-2 12 15,0 0-4-15,0-10 54 16,-5-17-50-16,-3-8-7 16,5-2-10-16,3-3 3 0,0 2-24 15,20 8-28 1,4 5-24-16,6 4 7 0,1 7-73 15,-3 0-94-15</inkml:trace>
  <inkml:trace contextRef="#ctx0" brushRef="#br0" timeOffset="190003.46">24148 13888 174 0,'0'0'177'0,"0"0"-70"16,0 0-17-16,0 0-21 15,0 0-12-15,0 0-46 16,-27 55 10-16,27-30-11 15,0-3-9-15,0-1 5 16,3-9-6-16,9-5 0 16,-1-5-1-16,3-2 0 15,1 0 1-15,2-11 0 0,-2-8 2 16,3 4-7-16,-5-2 10 16,3 4-5-16,-2-1 0 15,0 3-1-15,3 1 1 16,0-1 0-16,-2-2 1 15,-3 3 0-15,1-2 5 16,-1 2-5-16,0-2 20 16,3-1-15-16,0 1 1 15,1 1-7-15,0 2 0 16,-2 0-5-16,-1 7 2 16,-2 0 3-16,-2 1-16 15,3 1-1-15,-2 0 12 0,-1 0-3 16,3 0 0-16,0 0 4 15,0 0-2-15,3 0-2 16,-3 0-4-16,-2 0-23 16,1-5 1-16,-2 3-17 15,4-3-24-15,-3 2-9 16,3-1-157-16</inkml:trace>
  <inkml:trace contextRef="#ctx0" brushRef="#br0" timeOffset="190168.81">24757 13729 68 0,'0'0'112'16,"0"0"-67"-16,0 0 10 15,0 0 16-15,0 0-32 0,0 0-26 16,42-29-9-16,-28 20-4 16,5 2-68-16,4-2-51 15,4-2 24-15,3-2-8 16</inkml:trace>
  <inkml:trace contextRef="#ctx0" brushRef="#br0" timeOffset="190313.11">25070 13572 10 0,'0'0'27'0,"0"0"-5"16,0 0 31-16,0 0 20 16,0 0-16-16,100-63-1 15,-79 52-48-15,0 2-8 16,-3 0-65-16,1 5-54 0,-2-2-3 15</inkml:trace>
  <inkml:trace contextRef="#ctx0" brushRef="#br0" timeOffset="191347.73">24393 14507 366 0,'0'0'219'16,"0"0"-210"-16,0 0-9 15,21 122 0-15,-5-73 2 16,-1 0-2-16,2-3 4 15,2-4-7-15,3-1 3 16,1-6-89-16,4-8-42 16,1-14-129-16</inkml:trace>
  <inkml:trace contextRef="#ctx0" brushRef="#br0" timeOffset="191721.57">24667 14678 392 0,'0'0'81'0,"0"0"-25"0,0 0 2 16,0 0-25-16,0 0-3 16,-68 86-7-16,68-61-18 15,0-6-3-15,3-7-4 16,9-7-25-16,4-5-14 16,1 0 20-16,0-20 0 15,-2-5 11-15,0-1 8 16,-3-2 2-16,0 4 7 15,-3 6-4-15,-1 5 12 16,-2 6 12-16,-1 4-11 0,1 3-16 16,3 0-4-1,5 0 2-15,2 0-2 0,2 0 1 16,0-1-26 0,3-8 16-16,-2 2-16 0,1-3 29 15,-4 3 0-15,-2-2 1 16,-4-1-1-16,2-2 0 15,0 2-29-15,0-5-37 16,3-3 5-16,2 2-53 16,0 0-39-16</inkml:trace>
  <inkml:trace contextRef="#ctx0" brushRef="#br0" timeOffset="191904.11">25079 14464 34 0,'0'0'76'0,"0"0"-14"15,0 0-11-15,0 0-51 16,0 0-19-16,0 0 19 0,13 19 7 15,-3 3 15-15,2 3 50 16,4 2-26-16,-3-3 7 16,2 1-11-16,-3 0-21 15,3-6-5-15,-3 2-1 16,1-1-2-16,-4-2-11 16,-6 4-2-16,-3-7-110 15</inkml:trace>
  <inkml:trace contextRef="#ctx0" brushRef="#br0" timeOffset="193243.55">22886 15646 39 0,'0'0'75'0,"0"0"9"16,0 0-59-16,0 0-22 15,0 0 6-15,0 0-7 16,0-12 0-16,0 12 7 16,9 26-7-16,12 14 52 15,3 16 18-15,2 11-34 16,1 7-13-16,-3 2-17 16,0-2 1-16,-2-6 3 15,1-11-12-15,-1-4 51 16,4-6-12-16,-1-6 3 15,0-4 28-15,4-7-37 16,9-10-25-16,15-6 7 0,21-14-12 16,25 0 5-16,23-41 5 15,23-17-11-15,15-17-1 16,20-14 1-16,13-6 5 16,9-2-11-16,9-5 4 15,-5 2-3-15,-2-3-13 16,-7 1 7-16,-3-1 1 15,-18 3 2-15,-17 8 6 16,-26 12 0-16,-30 14 1 16,-25 12 1-16,-29 5 17 15,-16 9 14-15,-12 3 20 0,-10 4-30 16,-3-1-8-16,-6 4-4 16,-2 0-7-16,0-1 0 15,0-2-4-15,-3-2 0 16,0 2-2-16,1 0 2 15,2 2 0-15,0-1-2 16,0 1-13-16,0 1-19 16,3-4-15-16,-3 3-31 15,0 2-32-15,-21 12-119 16</inkml:trace>
  <inkml:trace contextRef="#ctx0" brushRef="#br0" timeOffset="193938.26">24493 16016 225 0,'0'0'111'16,"0"0"-111"-16,0 0 0 15,34 93 7-15,-19-53 10 0,-3-1 6 16,0-4 9-16,-3-4-25 16,-3-4 1-16,-2-4-8 15,-4-2 0-15,0-4-24 16,0-7-108-16,-9-6-103 15</inkml:trace>
  <inkml:trace contextRef="#ctx0" brushRef="#br0" timeOffset="194064.81">24418 16270 131 0,'0'0'104'16,"0"0"-40"-16,0 0-20 16,0 0-32-16,0 0-12 15,0 0-3-15,-15 45 2 16,39-35-67-16,1-8-21 0,2-2-42 15</inkml:trace>
  <inkml:trace contextRef="#ctx0" brushRef="#br0" timeOffset="194175.37">24599 16272 105 0,'0'0'115'0,"0"0"-33"16,0 0-3-16,0 0-2 16,32 98-50-16,-32-66-10 15,-1 4-17-15,-9-2-26 16,-1 1-74-16</inkml:trace>
  <inkml:trace contextRef="#ctx0" brushRef="#br0" timeOffset="195027.24">23219 17287 114 0,'0'0'130'15,"0"0"-41"-15,0 0 0 16,0 0 8-16,0 0-22 0,0 0-44 15,-94-78-7-15,74 78 2 16,8 0 1-16,3 0-19 16,5 19-8-16,4 8 0 15,0 5 0-15,6 5 0 16,13-3-4-16,8-2 2 16,5-6 1-16,0-2 1 15,1-3-1-15,-4-2 1 16,-7 1 0-16,-7 2 2 15,-6-3-3-15,-8 5 1 16,-1 2 0-16,0-5 3 16,-3-3-3-16,-7-4-3 0,2-4-14 15,2-9-26-15,3-1-17 16,2 0-17-16,1-4 5 16,0-12-75-16,0-10-67 15</inkml:trace>
  <inkml:trace contextRef="#ctx0" brushRef="#br0" timeOffset="195413.08">23471 17355 9 0,'0'0'335'16,"0"0"-288"-16,0 0-4 16,0 0 15-16,0 0-3 15,0 0-26-15,-31 3-29 0,31 15 5 16,0 3-4-1,9-2 0-15,7-2-1 0,-1-7 0 16,1-4-51-16,-2-6 4 16,2-7 8-16,-2-25 39 15,0-11 21-15,-3-10-19 16,-2-7 8-16,-5-7 18 16,-4-1-13-16,0 1 22 15,-6 9 4-15,-4 14 14 16,1 16 0-16,4 17 4 15,2 11 11-15,3 6-46 16,0 35-24-16,18 13-3 0,8 17 2 16,-3 1 2-1,-3-3 5-15,1 1-6 0,-2-1 0 16,-1-3-11-16,1-5-67 16,-2-15-22-16,-4-23-52 15,-10-18-223-15</inkml:trace>
  <inkml:trace contextRef="#ctx0" brushRef="#br0" timeOffset="195533.15">23592 17374 374 0,'0'0'185'0,"0"0"-185"16,0 0 1-16,0 0 0 16,94-86-1-16,-58 65-36 15,-1-4-111-15</inkml:trace>
  <inkml:trace contextRef="#ctx0" brushRef="#br0" timeOffset="196041.69">24333 17084 529 0,'0'0'75'0,"0"0"-70"16,0 0 29-16,-85 62 10 0,66-25-25 15,2-3-10-15,7-2-3 16,4-4-4-16,6-5-2 16,0-8-28-16,0-10-38 15,4-5-32-15,10-18 39 16,5-17 42-16,2-15-12 15,-1-2 27-15,-1 5 4 16,-1 13 11-16,3 13 43 16,1 20-27-16,3 1-6 15,1 26 2-15,1 12 11 16,-3 6-5-16,-5-2 7 16,-6 4-26-16,-5-3 3 15,-4 11-13-15,-4 15 3 16,0 13 6-16,-3 5-10 15,-1 1 3-15,4-15 18 0,0-22-21 16,0-23-1-16,0-19-21 16,1-9 15-16,10-16 2 15,1-18-38-15,5-11 6 16,0-9-23-16,-1-4 17 16,-2-7 10-16,-1 7-29 15,-2 5-69-15,-7 13-99 16</inkml:trace>
  <inkml:trace contextRef="#ctx0" brushRef="#br0" timeOffset="198291.43">25091 16885 219 0,'0'0'128'0,"0"0"-73"15,0-104-40-15,-2 67 26 16,-2-5 28-16,-3 5-17 15,-2 0-7-15,1 6-11 16,-4 8-19-16,5 6 4 16,2 11-18-16,4 3 1 15,1 3-2-15,0 0-2 16,0 0-6-16,0 0-7 16,7 0-12-16,10 0 26 15,1 4 1-15,2 5-4 0,0 4 4 16,-4 13-11-1,1 12-2-15,-4 6 9 0,2 1 4 16,-3-4 1-16,2-7 2 16,-1-12-3-16,0-2 0 15,4-10 2-15,-2-3-4 16,1-7-1-16,1 0 1 16,-1-10 1-16,-1-17-1 15,0-6 2-15,-5-11 8 16,-4-7-8-16,-2-4 0 15,-4 4 17-15,0 9 11 16,0 12 5-16,0 16 8 0,0 9-10 16,0 5 3-1,0 0-34-15,0 2-2 0,0 19-9 16,0-1 11-16,0 1 0 16,0-4-48-16,5-6 11 15,2-5 6-15,3-5-1 16,0-1 15-16,2-2 3 15,1-17 10-15,1-7-2 16,-2-1-9-16,-2 7 15 16,-4 6 9-16,-5 5 1 15,-1 8-4-15,0 1-5 16,0 0 1-16,3 0-4 16,4 0-15-16,2 7 6 15,2 1 8-15,0-3-49 16,4-5 7-16,0 0 35 0,2-9 8 15,-1-12-4-15,-3-6 6 16,-1-7 11-16,-5-8 3 16,-4-8-7-16,-3-7 8 15,0-3-2-15,-10-3-10 16,-11 4 43-16,1 11-33 16,1 14 11-16,7 14 15 15,3 14 14-15,5 6-12 16,2 29-41-16,2 22 2 15,0 18-6-15,9 10 4 16,17-4 0-16,7-6-1 16,5-11 5-16,4-10-7 15,3-15 3-15,1-9-34 0,-3-11-5 16,0-13-18-16,-5-7-15 16,-4-25 23-16,-7-9 10 15,-6-4 14-15,-11-3 25 16,-8 3 3-16,-2 4 13 15,0 8 36-15,-12 11-1 16,0 9-1-16,4 10-6 16,5 3-2-16,0 19-42 15,2 14-1-15,1 10 0 16,0-1 1-16,0-7-2 16,1-8-11-16,10-8-47 15,1-13-29-15,3-6 53 16,0 0 25-16,1-19 11 15,2-8 5-15,2-2 15 0,2 1-19 16,3 6 52-16,2 8-53 16,3 8 33-16,-5 6-31 15,1 0 30-15,-4 0-32 16,-7 6-1-16,-5 5-1 16,-4 2-49-16,-3-3-27 15,-1-2-46-15,-2-3-156 16</inkml:trace>
  <inkml:trace contextRef="#ctx0" brushRef="#br0" timeOffset="199522.16">23313 18547 401 0,'0'0'28'0,"0"0"-28"0,0 0-44 15,130-87 44-15,-47 24 41 16,20-19-8-16,18-20-32 16,19-11 33-16,23-18-23 15,20 2-11-15,21-2 1 16,13 4-1-16,2 4 0 16,-6 4-36-16,-9 4 8 15,-13 3-13-15,-18 12 8 16,-26 17 33-16,-29 21-3 15,-43 29-10-15,-36 18-113 16,-35 15 20-16,-19 11 106 16,-37 25 52-16,-23 17-30 0,-17 14-22 15,-13 4-9 1,-10 7-6-16,-6 11 8 0,-8 10-34 16,-10 10-81-16</inkml:trace>
  <inkml:trace contextRef="#ctx0" brushRef="#br0" timeOffset="199747.83">23863 18416 342 0,'0'0'78'0,"-80"52"-66"15,78-52-12-15,14-1-4 16,37-36 4-16,38-25 28 16,38-30 44-16,47-39-35 15,44-33-20-15,35-18 2 16,23-9-19-16,8-4-19 0,2 6 2 15,-10 11 12-15,-16 14-9 16,-30 18 6 0,-40 21 8-16,-35 24-9 0,-39 24-99 15,-37 30 14-15,-37 18-119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5:53:29.537"/>
    </inkml:context>
    <inkml:brush xml:id="br0">
      <inkml:brushProperty name="width" value="0.05292" units="cm"/>
      <inkml:brushProperty name="height" value="0.05292" units="cm"/>
      <inkml:brushProperty name="color" value="#FF0000"/>
    </inkml:brush>
  </inkml:definitions>
  <inkml:trace contextRef="#ctx0" brushRef="#br0">17035 1049 116 0,'0'0'63'0,"0"0"27"16,0 0-1-16,0 0-53 15,0 0-33-15,0 0 16 16,0 0-9-16,98 0 1 16,2 9 24-16,33-1-19 15,28-3 7-15,16 2-23 16,4 0 0-16,-6-1 8 16,-8 0-8-16,-11 0 0 15,-10 0-1-15,-13-3-1 16,-13-2-6-16,-22-1-24 15,-23 0 2-15,-29 0 1 16,-25 0-44-16,-21 0-47 16,-37-10-67-16</inkml:trace>
  <inkml:trace contextRef="#ctx0" brushRef="#br0" timeOffset="716.58">16924 1184 7 0,'0'0'11'0,"0"0"-5"15,0 0 7-15,0 0 24 16,-40 105-2-16,35-37-13 16,-2 24 23-16,-2 16 7 15,-6 12-37-15,-7 9-7 16,1 1-8-16,-5-1 6 16,3-3-6-16,3-4 3 15,4-3-5-15,-2 8 2 16,3-3 0-16,3-5-1 15,6-17 2-15,6-18-1 16,0-13 4-16,0-11 14 16,9-16 1-16,1-8-5 15,2-15 0-15,5-4 22 16,8-5-9-16,15 0-1 16,22-1-9-16,24-1-15 0,23-3 16 15,28-5-12-15,21-2 1 16,21 0 20-16,14 0-24 15,13 0 10-15,1 0-13 16,1-2 2-16,-4-9-1 16,-9 5-1-16,-10-5 0 15,-16-2 10-15,-23-4-5 16,-20-5 6-16,-24-7-3 16,-22-3-6-16,-18-6 17 15,-17-2 17-15,-12 0-4 0,-11-7 17 16,-10-4-19-1,-9-11 11-15,-3-13-17 0,0-11-3 16,-14-9 3-16,-5-6-21 16,3-2-1-16,4-3 0 15,6 0 3-15,1-1-5 16,4-1 0-16,1-3-2 16,0 1-1-16,0 0-18 15,0 13-22-15,-7 23-20 16,-7 18-56-16,-11 22-126 15</inkml:trace>
  <inkml:trace contextRef="#ctx0" brushRef="#br0" timeOffset="1199.73">16988 1606 42 0,'0'0'68'16,"0"0"-25"-16,0 0 30 15,0 0-3-15,115 0-6 16,-31 0-11-16,34 0-6 16,32 0-21-16,28 0-12 15,16 0-14-15,10 0 5 0,4-3-4 16,0-9-1 0,-9 1-5-16,-20-3-7 0,-30 0-34 15,-40-3-58-15,-48-3-163 16</inkml:trace>
  <inkml:trace contextRef="#ctx0" brushRef="#br0" timeOffset="1518.36">17220 1174 119 0,'0'0'91'15,"0"0"-37"-15,0 0-38 16,0 0-16-16,-19 133 40 15,9-70-11-15,3 2-15 16,1-6-13-16,1-4 5 16,0-7-6-16,5-6-10 15,0-8-130-15</inkml:trace>
  <inkml:trace contextRef="#ctx0" brushRef="#br0" timeOffset="1770.85">18188 1155 372 0,'0'0'0'15,"0"0"0"-15,-81 82 3 16,53-38-2-16,6 5 18 0,5 2 3 15,4-4-22 1,8-2 4-16,4-6-4 0,1-5-2 16,1-4-55-16,15-7-82 15,3-9-84-15</inkml:trace>
  <inkml:trace contextRef="#ctx0" brushRef="#br0" timeOffset="1966.16">18562 1233 170 0,'0'0'4'0,"-14"89"92"0,-6-28-28 16,-2 0-30-16,1-4-10 15,6-6-19-15,6-6-9 16,6-7-4-16,2-8-142 15</inkml:trace>
  <inkml:trace contextRef="#ctx0" brushRef="#br0" timeOffset="2641.24">17298 547 81 0,'0'0'112'15,"0"0"-47"-15,0 0-46 16,0 0-1-16,0 0-4 16,-111 71 10-16,78-37-17 15,2 3-3-15,1-2 3 16,4 1-7-16,7-4 0 15,4-1-4-15,4-8 3 16,1-4-40-16,3-5-25 16,1-4-17-16,3-5 0 15,1-5 10-15</inkml:trace>
  <inkml:trace contextRef="#ctx0" brushRef="#br0" timeOffset="2775.67">16963 857 56 0,'0'0'35'16,"0"0"-10"-16,0 0 2 15,0 0-3-15,0 0 7 16,0 0-17-16,-69 56-3 16,69-46-3-16,15-2-8 15,21-2-23-15,13-6-68 16</inkml:trace>
  <inkml:trace contextRef="#ctx0" brushRef="#br0" timeOffset="3211.84">18222 542 112 0,'0'0'17'16,"0"0"-14"-16,-118 56 8 15,68-16 8-15,0-1 17 16,3-1 8-16,5-2-25 15,2-6-6-15,4-1-12 16,6-4 3-16,5-1-2 16,5-3-2-16,2-2-2 0,5-4-23 15,1-6-28-15,6-2 7 16,3-4 5-16,3-3-6 16,0 0 47-16,0-10 0 15,8-7 1-15,0 2-2 16,-2 4 3-16,-4 7 10 15,-2 4 39-15,0 1-28 16,-2 16-11-16,-9 6 18 16,0 0-1-16,2-5 0 15,3-4-22-15,0-1 24 16,5-6-5-16,1 1-14 16,0-2-3-16,0 3-7 15,10-4-2-15,17-4 0 16,12-1-33-16,7-2-92 0</inkml:trace>
  <inkml:trace contextRef="#ctx0" brushRef="#br0" timeOffset="3519.44">18798 488 238 0,'0'0'42'16,"0"0"-40"-16,-97 122 3 0,55-56 1 16,2-3 12-16,3-2-5 15,7-9-12-15,6-4-1 16,5-8 1-16,2-8 4 15,5-5-10-15,0-6-7 16,-1-6-32-16,4-5-14 16,1-7-34-16,4-3 2 15,0 0 60-15</inkml:trace>
  <inkml:trace contextRef="#ctx0" brushRef="#br0" timeOffset="3648.22">18422 992 12 0,'0'0'66'15,"0"0"13"-15,0 0 0 0,0 0-77 16,0 0 9-1,0 0-11-15,-24 29 22 0,23-19-5 16,1-6-3-16,0 1-10 16,3-4 8-16,18 0-12 15,4-1-10-15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2T14:16:21.313"/>
    </inkml:context>
    <inkml:brush xml:id="br0">
      <inkml:brushProperty name="width" value="0.05292" units="cm"/>
      <inkml:brushProperty name="height" value="0.05292" units="cm"/>
      <inkml:brushProperty name="color" value="#FF0000"/>
    </inkml:brush>
  </inkml:definitions>
  <inkml:trace contextRef="#ctx0" brushRef="#br0">2955 3923 42 0,'0'0'14'0,"0"0"-14"16,0 0-24-16,0 0 24 16,0 0 6-16,0 0 1 15,82-43 26-15,-65 38-2 16,-1-3 3-16,-1 4-7 15,3 2-21-15,-3-2 4 16,7 3-4-16,-1-2-5 16,3 0 7-16,3 1-8 15,3 0 2-15,1-1-4 16,-1 1 7-16,6 0-5 0,-1 2 2 16,1 0 3-16,3 0-4 15,3 0-1-15,7 0 0 16,3 0 0-16,6 0 4 15,1 0-3-15,6 0-1 16,1 0 5-16,1-2 9 16,3-1-8-16,-1 1 2 15,-2 2 17-15,-2 0-1 16,3 0-16-16,2 0-5 16,0 0-3-16,3 2 5 15,2-2-1-15,2 0-1 0,4 0 5 16,8 0-6-16,-1 0 2 15,-3-2 0-15,-3-2-3 16,-1 3 2-16,-2-1-3 16,-3 1 0-16,3 0 5 15,-1-3-4-15,8 1 6 16,4 0 3-16,-1-2-9 16,1 1 8-16,-1 0-9 15,-1 0 2-15,2 2 6 16,1-1-6-16,0 2 3 15,-1 1-5-15,-4 0 5 16,-1 0-5-16,-3 0 0 16,-4 0 6-16,-1 0-16 15,1 0 13-15,1 0-3 0,0 1 9 16,0 1-9-16,6-1 1 16,-1-1 3-16,5 0-4 15,2 0 0-15,2 0 1 16,-4 0-1-16,-1 0 1 15,-3 0 5-15,-4 0-12 16,-2 0 5-16,-1 0 1 16,2 2 0-16,5 2 4 15,1-3-1-15,3 2-3 16,0 0-1-16,4-2-1 16,1 2 2-16,-2 0 0 15,-1 1-3-15,-3 1 8 0,-1 0-5 16,-2 4 0-1,-3-3 1-15,0 6-2 0,1-3 1 16,2 4 0-16,1-1-2 16,0-2 4-16,2-2-1 15,3-3-1-15,0-3 0 16,3 1 5-16,0 1-5 16,-6 0 0-16,-5 8 5 15,-5-1-5-15,-2 3 9 16,-3 0-8-16,1-1 0 15,3-3-1-15,8-2 0 16,0-2 4-16,5-2-3 16,2-1 0-16,4-3-1 15,5 0 0-15,2 0 5 16,6 0-10-16,-2 0 5 0,4 0 0 16,-1 0 4-16,2-4-4 15,0-3 1-15,3 3 5 16,0-2-5-16,-1 0-2 15,2 2 3-15,-3-1-2 16,-1 2 3-16,-3 0-3 16,-5 0 0-16,-1 1 2 15,0-2 4-15,1 3-6 16,1-3 0-16,1 2-1 16,0-5-3-16,0 1 4 15,1-2 0-15,6-2 0 16,-5 2 6-16,1 2-6 0,-5-4 1 15,-4 2 4-15,-1-1-5 16,-1-1 2-16,-1 2-2 16,-3-1 12-16,-2-2-12 15,-1-2-2-15,5 2-1 16,3-3 6-16,2 0-3 16,5 1 4-16,-3 3-4 15,-3 0 0-15,-2 0 2 16,-8 3-2-16,-7-1 0 15,-2 3 0-15,-9 2 0 16,-7-1 0-16,-4 4 0 16,1 0-3-16,0 0 6 15,3 0-3-15,3 0 1 0,-3 0 1 16,-2 0-4-16,-8 0 1 16,-8 0 1-16,-11 0-3 15,-11 0 3-15,-10 0 0 16,-8 1-1-16,-5-1 7 15,-2 0-1-15,0 0 5 16,0 0 0-16,0 0-6 16,0 3-4-16,0-3-28 15,0 1-71-15,0-1-129 16</inkml:trace>
  <inkml:trace contextRef="#ctx0" brushRef="#br0" timeOffset="1753.9">16951 2916 22 0,'0'0'22'0,"0"0"0"15,0 0 12 1,0 0 1-16,0 0-6 0,0 0 11 15,-4-4-5-15,4 4-3 16,0 0-7-16,0-2-21 16,0 1 2-16,0-1-6 15,11-7-1-15,4 4-6 16,3-4 7-16,-3 2 0 16,3 0 6-16,-3 1-6 15,4-2 0-15,2 2-2 16,3-2 2-16,9 2 0 15,13-2 2-15,12 2-12 16,19-4 23-16,17 0-26 16,14 1 18-16,10-2-10 15,3 7 10-15,-6 1 0 0,0 3-5 16,-3 0 0-16,-6 5 0 16,-9 11 0-16,-9 6-2 15,-15 6-11-15,-13 6 12 16,-8 5 1-16,-12 8 0 15,-7 8 4-15,-12 8-3 16,-7 5 11-16,-9 5 6 16,-3 2 1-16,-2-3-14 15,4-1 1-15,2 2-1 16,4-7 9-16,1 5-3 16,0 1-4-16,0-3-7 15,1-6 2-15,-1-2 0 0,4-11 6 16,-2-11-6-16,2-6-2 15,-3-9 9-15,-3-1-9 16,1-7 0-16,-5-2-4 16,-2-1 10-16,0 0-4 15,-3-6-2-15,1 0 2 16,-1-3-2-16,0-2 3 16,0-2 16-16,0 0 8 15,2 0-14-15,-2 0 6 16,0 0-19-16,0 0 1 15,0 0-2-15,0 0-5 16,0 0-3-16,-2 0 6 16,-5-5-13-16,-2-3-14 0,-1 1-40 15,-1-2 3 1,-4 1-56-16</inkml:trace>
  <inkml:trace contextRef="#ctx0" brushRef="#br0" timeOffset="2164.77">18612 3961 136 0,'0'0'24'16,"0"0"35"-16,0 0 1 15,33 93-9-15,-25-68-10 16,-2 1-4-16,0-5-4 16,0-1-20-16,-1-2 3 15,0-2-14-15,2-5 1 16,3-2 10-16,5-4-7 15,8-4 0-15,6-1 7 16,13-6-2-16,6-17 10 16,4-8-3-16,0-1-9 15,-4 0 11-15,-8 2-20 0,-7 9 1 16,-12 3-5-16,-3 7 4 16,-6 2-30-16,-6 7-97 15,-6 2-173-15</inkml:trace>
  <inkml:trace contextRef="#ctx0" brushRef="#br0" timeOffset="17026.87">6176 2065 50 0,'0'0'95'16,"0"0"-64"-16,0 0-22 15,0 0-7-15,0 0 3 16,0 0 17-16,0 0 12 15,3-3-1-15,-3 3-10 16,0 0-2-16,0 0 0 16,0 0-20-16,0 0-2 15,0 0 1-15,0 0-13 0,-7 0 13 16,-13 2 3-16,-8 12 11 16,0 6-14-16,-4 0 0 15,-2 4 2-15,-2 7-2 16,-1 3-2-16,-2 4-4 15,-1 1 6-15,4 1-49 16,6-5 22-16,5-5-40 16,7-7 16-16,6-8 27 15,7-7-15-15,2-5 32 16,3-3-14-16,-1 0 21 16,-1 0-9-16,-2-1-38 15</inkml:trace>
  <inkml:trace contextRef="#ctx0" brushRef="#br0" timeOffset="17239.8">5729 2315 37 0,'0'0'42'0,"0"0"27"16,0 0-54-16,0 0-6 15,0 0-8-15,0 0 25 16,-33 44-8-16,27-23-3 16,1-2-3-16,0-2 2 15,3-3-14-15,2 0-4 16,0-5 1-16,3-2-4 15,13-1 7-15,5-6 6 16,2 0 12-16,4 0-12 16,1-8-6-16,-1-6-19 15,-2-4-97-15</inkml:trace>
  <inkml:trace contextRef="#ctx0" brushRef="#br0" timeOffset="36215.08">27472 2830 180 0,'0'0'97'0,"-95"-64"-50"15,44 32-35-15,-3 1-12 16,-4-1 1-16,-5-1 1 0,-10 1 14 15,-7 3 0 1,-11-3-16-16,-6 4 4 0,-8 4 10 16,-8 2-14-16,-14 6-14 15,-16 12 10-15,-11 4 4 16,-1 0-6-16,0 9 10 16,7 11-8-16,10 6 8 15,2 2 5-15,9 5 3 16,4 1 2-16,13 6-10 15,10 6 2-15,11 7 1 16,7 9 9-16,9 9-16 16,8 7 0-16,15 9 3 15,12-1-3-15,16-3-17 16,21-4 17-16,5-7-21 0,47-4 20 16,31-9 0-16,35-5 1 15,33-9 7-15,30-7-7 16,23-7 9-16,18-11-19 15,16-9 10-15,11-11-11 16,7 0-21-16,-4-18-7 16,-5-17 38-16,-18-8-11 15,-22-3 12-15,-24-8 0 16,-33-3-29-16,-29-6 29 16,-34-7 32-16,-31-11-7 15,-28-6 50-15,-23-4-33 16,-9-3 3-16,-42-12-25 15,-32 0-10-15,-46 0-10 0,-50 17-175 16,-53 29-94-16</inkml:trace>
  <inkml:trace contextRef="#ctx0" brushRef="#br0" timeOffset="37414.9">15517 11616 73 0,'0'0'101'0,"15"-138"-72"16,0 85-16-16,-1 17-10 16,-4 18 48-16,-4 15-23 15,-2 3-28-15,7 28-5 16,11 30 5-16,10 32 83 0,6 33-49 15,2 22-1 1,-7 10-15-16,-10 0-17 0,-8-6 5 16,-11-12-6-16,-1-16 2 15,0-15-4-15,2-19 12 16,3-20-10-16,2-15 3 16,-4-15-3-16,-6-15-123 15,0-15-98-15</inkml:trace>
  <inkml:trace contextRef="#ctx0" brushRef="#br0" timeOffset="37743.65">15586 12684 267 0,'0'0'63'0,"97"140"-27"15,-43-69-23-15,-4-13-13 16,-6-14 12-16,-2-12-12 15,0-7 9-15,-1-8 4 16,-1-9 2-16,0-8 0 16,-1-11 3-16,0-31-4 15,3-20-14-15,0-27-9 16,-5-10-7-16,-9-1-10 16,-12 12 22-16,-14 25 4 15,-2 23 10-15,-22 23 32 16,-16 17-25-16,-11 17-15 15,-7 26-2-15,-1 12 2 0,4 12-7 16,10 10 5-16,15 4-27 16,16 2-49-16,12-9-90 15,0-13-53-15</inkml:trace>
  <inkml:trace contextRef="#ctx0" brushRef="#br0" timeOffset="-154228.74">17138 1142 9 0,'0'0'51'0,"0"0"-11"15,0 0 3-15,0 0-18 16,0 0 12-16,0 0-22 16,0 0 9-16,0 0 6 15,2-15-30-15,-2 15-5 16,0 0-3-16,0 0-16 16,-4 0 20-16,-5 7 4 15,-3 4 9-15,-3 4-3 16,2-3-5-16,0 1 4 15,-1-1-2-15,3-1-2 0,0-2 1 16,0 1 0-16,2 0 5 16,0-3-7-16,3 0 0 15,0-1-1-15,5 1-26 16,-1-4-53-16,2-1-20 16</inkml:trace>
  <inkml:trace contextRef="#ctx0" brushRef="#br0" timeOffset="-153768.75">17148 1217 9 0,'0'0'57'0,"0"0"-56"16,0 0 31-16,0 0 30 16,0 0 2-16,0 0-22 15,-74 63-28-15,49-44-8 16,3 2-6-16,1-5 7 15,6 0-14-15,4-3-3 16,1 2 3-16,4-1-83 16,5-6-45-16</inkml:trace>
  <inkml:trace contextRef="#ctx0" brushRef="#br0" timeOffset="-153560.98">17102 1398 44 0,'0'0'41'16,"0"0"-6"-16,0 0 2 15,0 0 35-15,0 0-39 16,0 0-12-16,-57 38-15 16,45-29-2-16,3 1-3 15,6-2-2-15,1-2-31 16,2-4-94-16,0 0-9 15</inkml:trace>
  <inkml:trace contextRef="#ctx0" brushRef="#br0" timeOffset="-153408.78">17102 1398 3 0,'-2'127'64'15,"-16"-110"-27"-15,-1-1-24 16,1 1 12-16,5-2-16 15,0-1-9-15,5 0-7 16,5-4-62-16</inkml:trace>
  <inkml:trace contextRef="#ctx0" brushRef="#br0" timeOffset="-141945.12">16715 2157 51 0,'0'0'79'0,"0"0"-75"16,0 0-2-16,0 0 26 15,0 0 72-15,100 19-30 16,-51-18-28-16,14-1 6 16,10 0-11-16,17 0 4 15,10 0-19-15,15-4-8 0,19-5-12 16,26 1 5 0,13 0-5-16,13 5 5 0,4 3-2 15,-2 0-1-15,-3 0-4 16,-9-3 1-16,-15 3-6 15,-24-3-2-15,-29-1-8 16,-33 2 0-16,-30 1 2 16,-21 0 13-16,-16 0 0 15,-5 1 2-15,-3 0 16 16,0 0-7-16,0 0-5 16,0 0-5-16,0 0-1 15,0 0-50-15,0 0-125 16,0 0-132-16</inkml:trace>
  <inkml:trace contextRef="#ctx0" brushRef="#br0" timeOffset="-141455.02">17649 1667 74 0,'0'0'234'15,"0"0"-234"-15,0 0-8 0,-1 88 8 16,-8-40 57-16,0 0-8 16,3-3-49-16,1-3 3 15,2-2 2-15,0-2 1 16,-1-6-7-16,-1-3 1 16,0-7-32-16,2-6-76 15,3-10-33-15</inkml:trace>
  <inkml:trace contextRef="#ctx0" brushRef="#br0" timeOffset="-141075.72">18239 1712 257 0,'0'0'81'0,"0"0"-75"0,0 0-6 16,0 0 21-16,0 0 43 16,-2 98-46-16,1-71 7 15,-2 0-21-15,-2 1 3 16,-1 1-5-16,-4 1-2 16,2-3-3-16,1-2-11 15,2-5-83-15,5-6-64 16</inkml:trace>
  <inkml:trace contextRef="#ctx0" brushRef="#br0" timeOffset="-140638.39">18774 1649 116 0,'0'0'59'0,"0"0"-36"16,0 0 8-16,3 82 52 16,-3-48-40-16,0 3 0 15,0-4-27-15,0 0-13 16,0 0 17-16,-5-4-14 15,0-2-6-15,0-4 3 16,1-4-3-16,1-3-16 16,0-4-77-16,3-7-135 15</inkml:trace>
  <inkml:trace contextRef="#ctx0" brushRef="#br0" timeOffset="-140278.31">19155 1594 261 0,'0'0'117'0,"0"0"-117"0,0 0 9 15,0 0-9-15,0 108 58 16,0-59-28-16,0 2-12 16,0-3 1-16,0-3-6 15,0-2-11-15,0-3 6 16,0-5-5-16,0-6-6 15,0-6 3-15,0 1-48 16,-11-5-68-16,-1-6-216 16</inkml:trace>
  <inkml:trace contextRef="#ctx0" brushRef="#br0" timeOffset="-139522.43">17181 1673 42 0,'0'0'51'16,"0"0"-13"-16,0 0 28 15,6 113 3-15,-6-76-5 16,0 0-32-16,0-1 4 16,0 2-17-16,-6 2-17 15,-7-2 5-15,0-1-3 16,3-6 3-16,1-6-7 15,6-5-15-15,3-9-26 16,0-1-23-16,2-8-36 16,11-2-97-16</inkml:trace>
  <inkml:trace contextRef="#ctx0" brushRef="#br0" timeOffset="-137955.95">18234 1653 7 0,'0'0'38'0,"0"0"-20"16,0 0-7-16,0 0-4 15,0 0 9-15,0 0 9 16,0 0-5-16,0 0-17 16,0 17 11-16,0 9 33 15,0 9 7-15,0 3-21 16,-3 3-2-16,-1 0-8 15,-1-4-1-15,2-5-12 16,-3-2-5-16,2-4 5 16,1-3-13-16,0-5 6 0,-2 0-2 15,1-5-1 1,-1-2-1-16,0-6 1 0,3 1 0 16,2-5-31-16,0-1-61 15,0 0-36-15</inkml:trace>
  <inkml:trace contextRef="#ctx0" brushRef="#br0" timeOffset="-136986.72">16818 2877 1 0,'0'0'62'16,"0"0"-26"-16,0 0 49 16,121 1-41-16,-54-5-10 15,18-10-7-15,20-6 36 16,23-1-2-16,21 0-28 16,32 0-7-16,25 1 1 15,19 3 13-15,8 5-7 16,-7 9-33-16,-20 1 9 15,-28 2-18-15,-36-1 13 0,-37-4-8 16,-39 1-12-16,-32 1 1 16,-23-1 14-16,-11-2-12 15,-14 1-40-15,-23-1-53 16,-17-1-148-16</inkml:trace>
  <inkml:trace contextRef="#ctx0" brushRef="#br0" timeOffset="-136513.62">17132 2201 66 0,'0'0'184'16,"0"0"-126"-16,0 0-57 15,0 0 26-15,0 0 70 16,52 102-43-16,-42-61-17 16,-1 1-6-16,-1 0-19 15,-5 5-9-15,-3 6 4 16,0 1-7-16,0-2 6 15,0-6-6-15,0-13-2 16,0-4-24-16,0-11-53 16,10-11-33-16,8-7-116 15</inkml:trace>
  <inkml:trace contextRef="#ctx0" brushRef="#br0" timeOffset="-136108.3">17822 2105 45 0,'0'0'188'0,"0"0"-170"16,0 0-6-16,0 83 103 15,0-32-26-15,-1 1-35 16,1 1-5-16,0-3-30 15,0-1-7-15,0 0 0 16,0 2-10-16,0 0 3 16,0-4-5-16,0-3 0 15,0-7 0-15,-7-9-112 0,7-9 33 16,0-13-119-16</inkml:trace>
  <inkml:trace contextRef="#ctx0" brushRef="#br0" timeOffset="-135823.93">18253 2159 286 0,'0'0'120'0,"0"0"-65"0,0 0-51 15,0 0 9 1,0 0-8-16,23 108 28 0,-20-48-2 16,-3 0-6-16,0-2-18 15,0-3 1-15,0-1 0 16,0-2-6-16,0-7 1 16,0-7-3-16,0-8-52 15,0-9-47-15,0-7-108 16</inkml:trace>
  <inkml:trace contextRef="#ctx0" brushRef="#br0" timeOffset="-135560.59">18747 2210 395 0,'0'0'61'16,"0"0"-49"-16,28 105 21 16,-18-50 24-16,-3 5-7 15,-1 3-12-15,1 2-27 16,-1 0 1-16,2-10-4 16,0-11-4-16,0-12 0 15,0-6-4-15,2-8-7 16,6-6-86-16,3-10-83 15</inkml:trace>
  <inkml:trace contextRef="#ctx0" brushRef="#br0" timeOffset="-135267.36">19402 2119 243 0,'0'0'129'0,"0"0"-53"16,0 0-76-16,0 0 0 16,3 138 59-16,-3-64-6 15,-7-1-24-15,-2-4-8 16,0-1-11-16,1-4 2 15,2-9-8-15,0-8-4 16,-1-5 0-16,3-13-67 16,-1-8-136-16</inkml:trace>
  <inkml:trace contextRef="#ctx0" brushRef="#br0" timeOffset="-132180.95">18921 1662 57 0,'0'0'37'0,"0"0"-11"16,0 0 13-16,0 0-3 0,0 0-5 16,0 0-16-16,0 0 14 15,69-29-3-15,-66 29-10 16,-3 0 4-16,0 0-20 16,0 0-31-16,-17 5 31 15,-9 10 30-15,-3 2-27 16,-1 2 5-16,5-3 2 15,6-6 15-15,7-2-25 16,7-4 0-16,3 0 0 16,2-1-5-16,0-2-10 15,0 3 10-15,18 1 5 0,7-3 12 16,6 0 2-16,2-2-2 16,-4 0 7-16,-10 0-7 15,-7 0 4-15,-8 0 1 16,-4 0-15-16,0 0-2 15,-1 5-11-15,-18 11 11 16,-5 3 5-16,-2-2 11 16,2-5-2-16,7-1-14 15,8-4 5-15,4 0-5 16,5-1 0-16,0 0-19 16,2 0 15-16,14-2 4 15,8-1-6-15,1-3-11 16,1 0 4-16,-8 0 6 0,-4 0 11 15,-6 0-4-15,-7 0 0 16,-1 0 0-16,0 7-22 16,-7 6 22-16,-11 2 6 15,0-1 2-15,2-2-4 16,2-3 16-16,7 0-19 16,0-4 6-16,4 0-6 15,3-3-1-15,0 0-6 16,0 1 4-16,0-3-25 15,0 0-7-15,6 0 19 16,8 0 9-16,-2 0-1 16,-3 0-7-16,-6 0 4 15,-3 0 3-15,0 0-2 0,0 2-17 16,-9 3 26 0,-3-1 43-16,0 0-3 0,1-1-37 15,0 1 7-15,2 0-4 16,0 1-12-16,3 2 1 15,5-1 5-15,1 2-12 16,0-3-3-16,0 1-2 16,9-2-4-16,7-4 21 15,1 0-2-15,-3 0-12 16,-3 0 8-16,-3 0 5 16,-5 0 0-16,-1 0-1 15,-2 0-7-15,0 3-23 16,0 0 6-16,-3 3-3 15,-6-2-22-15</inkml:trace>
  <inkml:trace contextRef="#ctx0" brushRef="#br0" timeOffset="-109525.74">12914 15996 13 0,'0'0'10'0,"0"0"-2"0,0 0-8 16,0 0-12-16</inkml:trace>
  <inkml:trace contextRef="#ctx0" brushRef="#br0" timeOffset="-108766.83">12914 15996 22 0,'-45'47'58'15,"45"-47"-14"-15,0 0-18 0,0 0 21 16,0 0-12-16,0 2-25 15,0 2-10-15,0 2 0 16,0 6 7-16,0-1 19 16,0 2-16-16,0 0 5 15,0-1-13-15,0-1 0 16,0 2 5-16,0-2-4 16,6-1-3-16,-1 1 0 15,2-2 0-15,0-3 4 16,1 1-4-16,-2-4 0 15,0-2 0-15,3 1 0 16,-5-2 7-16,2 0-7 0,-1 0 2 16,1 0-2-16,4 0 9 15,-1-5-8-15,2-6 5 16,3 2-5-16,0 1-2 16,1-2 1-16,0 0 0 15,2 3-3-15,-1-3 3 16,-2 3 0-16,3 0 2 15,-1 0-2-15,4-3-3 16,5-1 2-16,3-2-1 16,-2 0-2-16,-1 3-3 15,-8 2 0-15,-6 3 1 16,-3 2 9-16,-4 1-3 16,-2 2 2-16,-1-1 0 15,-1-2 9-15,2 0 5 0,-2-4 0 16,1 0 3-16,-1-1-5 15,0-1 0-15,0 1 4 16,0-2-13-16,0 0 6 16,0-2-2-16,-7-1 0 15,-2 0 10-15,-3-1-14 16,0-2 6-16,0 2-7 16,0 0-2-16,2 1-1 15,2 2-1-15,1 1 0 16,4 5-4-16,0 0-4 15,1 0-18-15,2 2-3 0,0-2-29 16,0 3 11-16,0 2 8 16,0 0-86-16</inkml:trace>
  <inkml:trace contextRef="#ctx0" brushRef="#br0" timeOffset="-108225.89">13212 15848 4 0,'0'0'9'16,"0"0"2"-16,0 0-1 0,0 0 25 16,0 0-12-16,0 0 17 15,-97 9 13-15,70-3-19 16,2 1 11-16,1-1-33 16,6 2-8-16,0-2 8 15,3-2-11-15,1 2-1 16,0-2 0-16,5 3 0 15,-4-1-1-15,4 0-2 16,-3 1-6-16,6-1-15 16,0-1-22-16,3-3-20 15,3-1 16-15,-3 0 1 16,1-1 4-16,-1 2 45 16,-1 0 0-16</inkml:trace>
  <inkml:trace contextRef="#ctx0" brushRef="#br0" timeOffset="-107791.06">12861 15978 28 0,'0'0'38'0,"0"0"-29"16,0 0 0-16,0 0-7 15,0 0 0-15,0 0-2 16,2 34 28-16,4-19 10 15,-1 2-11-15,1 0-17 0,0 0 2 16,1 0-9-16,-3 0-1 16,2-3 8-16,0 1-10 15,2 1 5-15,4-1 0 16,-3 1-3-16,1-4-1 16,2-7-1-16,-4 1 2 15,-1-6 7-15,0 0-7 16,-2 0 3-16,-1 0 3 15,-2 0 1-15,1 0 23 16,-2 0 6-16,1-2-5 16,1-3-5-16,1-4-27 15,7-2 2-15,-1-1-3 16,2-5 5-16,3 3-5 16,2-1 0-16,-4 2 1 15,-1 4 1-15,-2 0-2 0,-4 0 0 16,3 4-5-16,-3 0 5 15,6 4-62-15,-1 1-135 16</inkml:trace>
  <inkml:trace contextRef="#ctx0" brushRef="#br0" timeOffset="-106524.49">13342 15886 6 0,'0'0'1'16,"0"0"-1"-16,0 0 41 15,0 0 33-15,0 0-18 16,0 0-34-16,-27 18 8 16,23-5-11-16,1 1 7 15,1 2-15-15,2-4-1 16,0-2-6-16,0-4-6 16,0-3 2-16,0 1 0 15,0-4 4-15,0 0-2 16,3 0 3-16,10 0 20 15,3-3-10-15,3-8-4 0,2-6-11 16,0 2 0-16,-1-1 5 16,0 0-2-16,-1 1-2 15,-1 1-1-15,-1 1 3 16,-1 3-5-16,2 1 2 16,0-1 0-16,0-1 0 15,0 2 1-15,-1-3-1 16,0 2 0-16,-1-1 0 15,-2 3 4-15,-2-1-4 16,-2 3 0-16,-2 0 4 16,-4 1-2-16,1 3 5 15,-2-4 2-15,2 2-9 16,0 2 5-16,-2 1-5 0,2-2 2 16,-2-1 4-1,-2-1-6-15,2 1 5 0,-1-3 0 16,-1-1-3-16,-1-4 3 15,0 0 4-15,0-2 7 16,-3-2 14-16,-6-1-20 16,-2-3-6-16,1 2 7 15,0 1-10-15,2 3 5 16,1 4 5-16,2 4 5 16,2 2 6-16,0 4-9 15,3 0-9-15,-1 0-1 16,1 0-1-16,0 0-4 0,0 0 2 15,0 0-2 1,0 0-4-16,-2 0 5 0,-1 0-13 16,-1 0-6-16,-6 6 20 15,2 4 4-15,-1-2-4 16,0 1 0-16,0-5-6 16,2 2 2-16,1-1-2 15,-3-2-1-15,-3 1-12 16,-3 3 10-16,-6 0 4 15,-3 4-7-15,-4 3 10 16,-3 2 2-16,-2 2-14 16,1-3 10-16,4-3-3 15,4-2 4-15,5-6-7 16,1 1 10-16,9-4 7 16,0 0-5-16,-1-1-2 0,2 2 4 15,-1-1 0-15,0 4-8 16,-3 2 1-16,2 0 3 15,-2 1-1-15,6-3 1 16,3 0-6-16,1-2 6 16,2-1-31-16,0-2-7 15,0 0 4-15,0 0-4 16,0 0 32-16,0 0 6 16,0 0 3-16,0 0 10 15,0 0-12-15,0 0 8 16,0 0-9-16,-1 0 0 15,1 0 1-15,0 0-1 0,0 2-38 16,1 3-120-16,7 2 35 16</inkml:trace>
  <inkml:trace contextRef="#ctx0" brushRef="#br0" timeOffset="-105373.77">13692 15564 57 0,'0'0'68'0,"0"0"-9"16,0 0-4-16,0 0-1 15,0 0-54-15,0 0-6 16,2-4 0-16,1 14 6 15,0 3 37-15,0-1-30 16,0 1-1-16,3 1 9 16,0 0-12-16,3 0-1 0,0 1-1 15,-2-3 4 1,5-1-4-16,-1-2-1 0,-1-2 0 16,3-5 8-16,0 0-6 15,1-2 1-15,1 0-3 16,2 0 1-16,1-7-5 15,1-3-1-15,-1-1-5 16,1-3 7-16,2 3-11 16,-3-1 14-16,2 0-2 15,-3 0-5-15,0 0 6 16,-2-1-11-16,-3 2 5 16,-3 4 6-16,-2-3 2 15,0 4 0-15,-2 0 5 16,-2-1-3-16,0-1 14 15,0 1-8-15,2-2-9 0,-4-1 13 16,1 2-6-16,-2-3 25 16,0 0-6-16,0-2-18 15,0 3 11-15,0 0-13 16,-2 0-2-16,-5 4 11 16,-1-2-15-16,0 2 6 15,-2-1-6-15,1 2 0 16,2-2 7-16,-2 1-7 15,3-2 2-15,0-1 3 16,0-1-2-16,1 3-3 16,2-4 0-16,0 2 5 15,-1 2-8-15,4-1 3 16,-1 2-2-16,1 1-5 0,0 0 11 16,0 3-4-1,0-1 0-15,0 0 1 0,0 0 4 16,0 3-5-16,0 0 0 15,0 0 0-15,0 0 1 16,0 0-2-16,0 0-2 16,-3 0-12-16,-3 0 2 15,-2 0 4-15,-5 0 9 16,-1 3 15-16,-2 1-13 16,-1-1 3-16,-3-2 13 15,-6 1 3-15,1-2 19 16,-2 0-6-16,3 0-24 15,3 0 6-15,9 4-16 16,5 3-7-16,5 4-4 0,2-1-86 16,2 1-20-16,17 0-21 15,4-5-39-15</inkml:trace>
  <inkml:trace contextRef="#ctx0" brushRef="#br0" timeOffset="-104515.39">14106 15320 10 0,'0'0'45'0,"0"0"-40"16,0 0 33-16,0 0 23 15,0 0-9-15,0 0-22 16,3 84-9-16,-2-76 16 16,1 2-22-16,1-5 4 15,-3 2-13-15,6-3 1 16,-3 1 10-16,1-1-15 15,1 0 3-15,1-1 0 0,1-2-2 16,2-1 1-16,2 0-2 16,1 0-2-16,5 0 6 15,3-5-5-15,1-7-1 16,1-1 0-16,3 0 0 16,1-1-22-16,-4 0 22 15,1 5-22-15,-1-2 14 16,-2 1-3-16,-1 3 7 15,-2 1-1-15,-3 2 7 16,-2 0-2-16,0-2 0 16,-2 2 4-16,1 1-6 15,-5-1 2-15,-3 3 0 16,-2-1 8-16,-1 2-7 0,0 0 12 16,0 0 18-16,0-1-9 15,0-2-1-15,0 2-18 16,0-1 12-16,0 2-15 15,0-1 6-15,0-4 4 16,0 1-1-16,-3-2-5 16,-1-2-3-16,1-4-1 15,-3 0 0-15,3-5 3 16,-2-3-3-16,1-2 0 16,-1 2 2-16,1-1 2 15,1 1-1-15,-4 3-3 16,4 3 0-16,1 0 4 15,-1 4-2-15,3 3 1 16,-1 4 3-16,-1 1-2 0,1 2 0 16,-1 0-4-16,2 0-16 15,0 0 16-15,0 0-23 16,0 0 19-16,0 0 4 16,0 0 0-16,0 0 0 15,-2 0 0-15,2 0 0 16,-1 0 8-16,1 0-5 15,0 0 3-15,0 0-6 16,0 0-1-16,0 0-13 16,-5 0-123-16,-5 0-174 15</inkml:trace>
  <inkml:trace contextRef="#ctx0" brushRef="#br0" timeOffset="-103795.18">14548 15038 5 0,'0'0'7'0,"0"0"23"16,0 0 12-16,0 0-6 16,0 0-22-16,0 0-9 15,64-56 11-15,-51 47 1 16,1 4 8-16,0-1-12 15,1 0-13-15,3-2 4 16,3 5-4-16,0-1 0 16,1-4 2-16,-1 4-2 15,-3-2 3-15,-2 1-6 16,-2 0 7-16,-1 3 0 0,-2-2-3 16,-1 1 4-1,2-1 10-15,0 1-2 0,-3-1-5 16,0 2 8-16,-6 2-2 15,-2 0-4-15,-1 0-10 16,0 7-36-16,0 16 36 16,0 4 24-16,0 7-24 15,-1-2 17-15,-5-2-14 16,0-1 4-16,3-2-5 16,0-4 3-16,0-7-5 15,2-3 0-15,-2-6-2 16,0-1 2-16,1-5-9 0,-2 1-12 15,-7-2 21 1,-1 0 17-16,-5 0 38 0,-5 0-36 16,2 0 15-16,-1 0 6 15,4-2-27-15,-2 1-2 16,1 1-11-16,-1 0 3 16,-1 3-10-16,2 10 6 15,2-1-56-15,1 2-3 16,5-5-9-16,5-5-31 15,4-3-6-15,1-1 28 16</inkml:trace>
  <inkml:trace contextRef="#ctx0" brushRef="#br0" timeOffset="-84483.82">14879 14707 24 0,'0'0'31'15,"0"0"6"-15,0 0 31 16,0 0-21-16,0 0-23 0,0 0-17 16,0 0-4-16,0 0-3 15,0 0-12-15,0 25 12 16,7-3 22-16,3 2 2 16,3 5-5-16,0 0-14 15,-1 1-4-15,0-1 1 16,1-3 2-16,1-1-4 15,-1-5 0-15,-1-4-5 16,-1-9 3-16,-3 1 2 16,-3-5 0-16,-2-3 2 15,3 0 1-15,3-3 36 16,6-17-13-16,3-2-25 16,3-8 5-16,2 0-5 15,-2 4 1-15,-3 1 0 0,-2 6-1 16,-5 1-1-16,-2 4 6 15,0 1-2-15,-5 4-4 16,-1-1 8-16,-3 3-1 16,0-3 2-16,0 0-9 15,0 3 1-15,0-2 1 16,0-1 3-16,0 0-5 16,0-1 4-16,0-4-4 15,-1 1 7-15,-11-3 0 16,-5-4-2-16,-2 2 14 15,0-3-15-15,-2 2 2 16,0 4-6-16,4-1 5 0,4 7-10 16,6 4 5-1,2 3-8-15,1 3-36 0,2 0-85 16,2 12-74-16</inkml:trace>
  <inkml:trace contextRef="#ctx0" brushRef="#br0" timeOffset="-83943.82">15185 14588 7 0,'0'0'35'0,"0"0"8"0,19 87-17 15,-12-61-3-15,2-4 5 16,-1-4 16-16,2-3-24 16,-2-5-15-16,-2-3 6 15,0-4-6-15,2-3 9 16,3 0 18-16,4-5-4 16,3-15-5-16,3 1-22 15,-2-1 0-15,1 2-2 16,-1 2 7-16,-3 3-6 15,1 3 0-15,-4 0 2 16,2 1-3-16,-3 2 1 16,3-3 0-16,-3 0 5 0,0-3-5 15,1 3 19 1,-4-5 11-16,0 2-12 0,-2 2 14 16,-2 0-21-16,-4 4 0 15,-1-3 14-15,0 0-15 16,0-3-2-16,-6-2-2 15,-4-3-5-15,-2-4 17 16,2-1-16-16,-2-2 3 16,1-3 3-16,1 0-3 15,1-1-3-15,2 1-2 16,0 6-6-16,4 8 4 16,-1 6 0-16,4 8-9 15,0 3-54-15,0 16-94 0,0 5-15 16</inkml:trace>
  <inkml:trace contextRef="#ctx0" brushRef="#br0" timeOffset="-83389.76">15462 14404 68 0,'0'0'52'0,"0"0"-46"16,0 0-6-16,16 92 9 0,-10-72-8 16,3-6 8-1,1-5-1-15,0-3-6 0,2-4 4 16,1-2 0-16,-1 0 5 16,5-3 17-16,0-9-16 15,3-4-5-15,-1 2 4 16,1-5-5-16,-4 0 2 15,6-1-6-15,-1-4 6 16,0 1 11-16,-3 3-5 16,-3 4 17-16,-2 2 8 15,0 1-10-15,-2 3-1 16,1 4-11-16,0-5-9 16,0 2 3-16,-3 0-9 15,0-1 2-15,-5-3 22 16,-2 2 0-16,-2 0 16 0,0 1-17 15,0-2-6-15,0 3-3 16,0 1-10-16,-2 0-3 16,-1 2-1-16,-1 1 1 15,3 1-3-15,-1-1 0 16,-1-2 2-16,2 2-7 16,-1-3 5-16,1 3-6 15,-1-4-15-15,1-1-20 16,-1-8 23-16,-1 0 15 15,0 1-9-15,0 5 12 16,-2 8-11-16,-2 4-15 16,-2 27-101-16,-4 12-11 0</inkml:trace>
  <inkml:trace contextRef="#ctx0" brushRef="#br0" timeOffset="-82924.9">15857 14347 128 0,'0'0'67'0,"0"0"-57"16,0 0 42-16,0 0 0 16,0 0-21-16,88-64-14 15,-62 52-16-15,-1 2 6 0,4-7 4 16,-3 2 5-16,0-1 13 15,-3 0-13-15,0 1 0 16,-4-1 5-16,1 0-16 16,-2 2 5-16,-4-2-4 15,-1 3-1-15,-2 0 11 16,-2-1-4-16,-3 3 2 16,-1-4 5-16,0 0-12 15,-1-3 15-15,-4-3-3 16,0-5-13-16,0-1 17 15,0 3-18-15,0-1 2 16,-9 6 14-16,1 1-20 0,-1 2 4 16,-1 1-5-1,1 1 9-15,0 1-13 0,1 2 4 16,0-1 0-16,0 4-4 16,4 0 4-16,-1 3-4 15,4 5-20-15,-4 0-54 16,-2 0-80-16,-1 7 23 15,1 7-144-15</inkml:trace>
  <inkml:trace contextRef="#ctx0" brushRef="#br0" timeOffset="-82392.11">16241 14114 36 0,'0'0'69'0,"0"0"-55"0,0 0 42 16,0 0 21-16,0 0-24 16,0 0-14-16,96-17-12 15,-74 0-11-15,-1-3 10 16,1-1-11-16,-3-2-4 15,1 2-1-15,-4 4-7 16,-3 4 0-16,0 2 3 16,-3 3 0-16,-1 2 8 0,1-1-13 15,0 3-1-15,3-2 5 16,2-2-1-16,6-2-3 16,-2 0 2-16,0-1-3 15,-2-2 12-15,-4 0-5 16,-1 1-2-16,-4-2 20 15,-5 0-9-15,0-2 9 16,-3-3-15-16,0-1-9 16,0-2 10-16,0-1-11 15,-8-4 0-15,3 7 2 16,-2 0 2-16,1 9-4 16,3 1 0-16,0 7 0 15,0-1 2-15,2 2-2 0,1 2 0 16,0 0 1-16,0 0-1 15,0 0-5-15,0 0-52 16,-5 0-82-16,1 0-73 16,-7 6 9-16</inkml:trace>
  <inkml:trace contextRef="#ctx0" brushRef="#br0" timeOffset="-81898.54">16627 13829 5 0,'0'0'105'16,"0"0"-81"-16,0 0 3 16,0 0 38-16,0 0-21 15,0 0-15-15,94-23-8 16,-73 15-9-16,-1 0-5 15,0 0 11-15,1-3-7 16,-3-2 3-16,0 1-5 16,0-1-3-16,-2 1 14 15,0 2-13-15,1-1-3 16,-3 1 15-16,1-1-10 16,-3 1 13-16,1-2-4 15,-3-2-5-15,1-4 14 16,4-3-15-16,-3 0 3 0,1-4 11 15,-1-1-14 1,-3 1 10-16,-2 0 1 0,-2-1-10 16,-4 0 12-16,-1 1-22 15,2-1-1-15,-2 0-2 16,0 2 4-16,0 2-4 16,1 5 0-16,-1 2 1 15,2 8-5-15,-2 4 4 16,0 2-5-16,0-1 2 15,0 2-43-15,0 0-39 16,0 11-76-16,-11 7 103 16,-2-1-98-16</inkml:trace>
  <inkml:trace contextRef="#ctx0" brushRef="#br0" timeOffset="-80486.2">12929 15423 17 0,'0'0'15'16,"0"0"-15"-16</inkml:trace>
  <inkml:trace contextRef="#ctx0" brushRef="#br0" timeOffset="-80128.98">12930 15144 35 0,'0'0'101'16,"0"0"-30"-16,0 0 15 16,0 0-8-16,0 0-62 15,0 0-16-15,0 19 0 16,0 24 8-16,0 10 4 16,0 11-4-16,0 0 0 15,0-2-7-15,8-7-2 0,-2-3 4 16,2-1 1-16,-2-4 2 15,-1-6-10-15,3-2 8 16,-2-8 0-16,-1-8-4 16,-2-7-50-16,-1-5-34 15,-1-8-127-15</inkml:trace>
  <inkml:trace contextRef="#ctx0" brushRef="#br0" timeOffset="-79736.59">13463 14897 237 0,'0'0'71'0,"0"0"-45"15,0 0-26-15,0 0 8 16,0 87 10-16,0-43 28 0,0 7-19 15,-2 3-19-15,1 5-7 16,-2-1 0-16,3-2 10 16,0-5-11-16,0-11-52 15,0-12-80-15,0-13-10 16,0-8 14-16</inkml:trace>
  <inkml:trace contextRef="#ctx0" brushRef="#br0" timeOffset="-79551.63">13427 15397 154 0,'0'0'75'0,"0"0"-67"16,0 0 6-16,0 0 21 16,0 0-19-16,0 0-4 0,2 83-1 15,4-80-11-15,5-3 0 16,4-5 3-16,9-19 103 16,1-10-70-16,-2-8-36 15,-4-2-2-15,-6 0-8 16,-5-1-48-16,-3 6-60 15,-5-1-104-15</inkml:trace>
  <inkml:trace contextRef="#ctx0" brushRef="#br0" timeOffset="-78572.23">14109 14516 45 0,'0'0'122'16,"0"0"-88"-16,0 0-4 15,0 0-9-15,0 0-7 0,0 0 20 16,12 90 28-1,-11-51-20-15,2 3 3 0,0-3-22 16,0-2-16-16,2 0 0 16,-2-8 1-16,0-4-9 15,-2-6 2-15,-1-6-2 16,0-4-5-16,0-4-40 16,0-4-6-16,0-1-10 15,0 0-15-15,0 0-30 16</inkml:trace>
  <inkml:trace contextRef="#ctx0" brushRef="#br0" timeOffset="-78313.03">14076 14893 17 0,'0'0'14'15,"0"0"-1"-15,0 0 22 16,0 0 23-16,0 0 8 16,0 0-13-16,39 65-11 15,-30-61-8-15,-3-3 16 16,1-1-35-16,4 0 4 16,0-5 12-16,2-10-15 15,-6 1-16-15,-5 1 0 16,-2 8-47-16,-9 3-220 0</inkml:trace>
  <inkml:trace contextRef="#ctx0" brushRef="#br0" timeOffset="-75988.4">12721 14784 80 0,'0'0'178'0,"0"0"-170"0,0 0-8 16,0 0 0-16,0 0 66 15,0 0-19-15,52 73-32 16,-38-53 5-16,-2 1-14 16,-2-3-4-16,1-1 4 15,1-2-6-15,-2 0-13 16,4-8-136-16</inkml:trace>
  <inkml:trace contextRef="#ctx0" brushRef="#br0" timeOffset="-75568.83">13411 14461 289 0,'0'0'93'16,"0"0"-61"-16,0 0 4 15,0 0 28-15,0 0-20 0,0 0-40 16,13-48-4-1,-4 48-6-15,-3 5 3 0,0 11 1 16,-5 8-4-16,-1 5 6 16,0 3 3-16,0-4 18 15,0-2-4-15,0-6-16 16,0 0 0-16,14-6-1 16,10-4 6-16,7-3-12 15,3-7-9-15,2 0-100 16,-3-11-181-16</inkml:trace>
  <inkml:trace contextRef="#ctx0" brushRef="#br0" timeOffset="-75155.83">14143 14050 299 0,'0'0'56'0,"0"0"-56"16,0 0 5-1,0 0-1-15,0 0 13 0,0 0-1 16,54 29-12-16,-54-12-2 15,-2 6 9-15,-12 3 9 16,-1 2-6-16,1 0-9 16,7-3-2-16,5 0-3 15,2-6-13-15,0 1 10 16,10-3-1-16,-2-2 4 16,0 0 0-16,-5-2 1 15,-3-1 1-15,0-1-2 16,0 0 0-16,0 3 4 15,-5 4-4-15,-3-3-4 16,-2-2-109-16,4-7-163 16</inkml:trace>
  <inkml:trace contextRef="#ctx0" brushRef="#br0" timeOffset="-74631.63">14759 13946 244 0,'0'0'81'16,"-9"81"-78"-16,-1-19 63 15,-5 2-5-15,-2 1-27 16,1 0-14-16,3 0-20 15,-1-3 5-15,5-3-5 16,0-5 0-16,2-9-1 16,3-8-6-16,-1-9-92 15,2-14-86-15</inkml:trace>
  <inkml:trace contextRef="#ctx0" brushRef="#br0" timeOffset="-74112.9">14734 13491 236 0,'0'0'47'0,"0"0"-31"16,0 0-20-16,0 104 8 16,9-72-2-16,7-6-2 15,4-6-3-15,0-9 3 16,0-8 0-16,1-3 10 16,-3-3-3-16,1-16-4 15,-3-2 22-15,-2-2-13 0,-5 5-2 16,-2 5 16-16,-4 7 19 15,-3 5-8-15,2 1-36 16,1 0-1-16,-2 15-9 16,2 7-1-16,-1 2 2 15,-2 1-69-15,0-4-13 16,0-5-60-16</inkml:trace>
  <inkml:trace contextRef="#ctx0" brushRef="#br0" timeOffset="-71852.78">12426 14945 159 0,'0'0'29'0,"0"0"-17"15,0 0-8-15,0 0 15 16,0 0-1-16,0 0 11 16,43 102-22-16,-38-80-1 15,2-4-6-15,-1-4-34 16,0-2-40-16,-2-9-79 16</inkml:trace>
  <inkml:trace contextRef="#ctx0" brushRef="#br0" timeOffset="-71697.55">12539 14987 167 0,'0'0'109'0,"0"0"-76"0,0 0 1 16,0 0-9-16,0 0-22 16,0 0-3-16,94-61-25 15,-62 51-83-15,-1-1-85 16</inkml:trace>
  <inkml:trace contextRef="#ctx0" brushRef="#br0" timeOffset="-70798.63">13200 14595 70 0,'0'0'67'0,"0"0"-34"16,0 0 22-1,66 100-36-15,-57-79 3 0,-5-1-14 16,1-2-7-16,1-4-1 15,-2-5-103-15</inkml:trace>
  <inkml:trace contextRef="#ctx0" brushRef="#br0" timeOffset="-70663.43">13333 14644 214 0,'0'0'88'0,"0"0"-48"16,0 0-22-16,0 0 3 15,0 0-21-15,0 0-3 16,83-58-96-16</inkml:trace>
  <inkml:trace contextRef="#ctx0" brushRef="#br0" timeOffset="-70197.72">13899 14168 222 0,'0'0'125'0,"0"0"-125"16,0 0-1-16,0 0 1 15,0 0 20-15,-2 87-8 16,2-60-12-16,6-1 6 16,3 0-5-16,-3 1-1 15,-3-4-92-15,-3-1-116 16</inkml:trace>
  <inkml:trace contextRef="#ctx0" brushRef="#br0" timeOffset="-70053.84">13979 14361 129 0,'0'0'198'16,"0"0"-153"-16,0 0-43 15,0 0 14-15,0 0 7 0,100-66-23 16,-70 54-82-16,-3-3-249 15</inkml:trace>
  <inkml:trace contextRef="#ctx0" brushRef="#br0" timeOffset="-69589.81">14500 13706 95 0,'0'0'90'0,"0"106"-34"16,0-47-49-16,0 2 0 16,0-5-14-16,0-7-119 15</inkml:trace>
  <inkml:trace contextRef="#ctx0" brushRef="#br0" timeOffset="-69416.54">14662 13775 298 0,'0'0'99'0,"0"0"-74"15,0 0 1-15,114-62-2 16,-78 50-17-16,-1 8-7 15,-9 0-91-15,-16 4-285 16</inkml:trace>
  <inkml:trace contextRef="#ctx0" brushRef="#br0" timeOffset="-66725.53">13018 16602 54 0,'0'0'69'0,"0"0"-31"0,0 0 38 16,0 0 18-16,0 0-37 15,0 0-55-15,28-18 5 16,-6 11 23-16,3 0-27 16,3 0 13-16,1 0-14 15,2 0-2-15,0-1 0 16,1-5 6-16,-1-1-5 16,-1-1-2-16,-5-3 2 15,-5 2 3-15,-3-4-1 16,1 1 5-16,-1 1-8 15,0 1 5-15,-3 1-4 16,-1 1 15-16,-5 4-12 16,-4-1 13-16,-1 0 5 0,-1-2-4 15,-1-3 10-15,-1-3-21 16,0 3 5-16,0 0 3 16,0-1 4-16,0 0-15 15,0 1 1-15,0 0-3 16,-4-2 16-16,-1-1-17 15,-2 1 19-15,-3-2 5 16,-1 2-11-16,-3 3-7 16,0 4-7-16,2 4-13 15,-2 2 4-15,4 2-51 16,1 4-6-16,-1 0-48 16,-4 15-188-16</inkml:trace>
  <inkml:trace contextRef="#ctx0" brushRef="#br0" timeOffset="-65435.77">12248 16602 141 0,'0'0'157'16,"0"0"-123"-16,12-82-2 16,3 53 24-16,0 1 19 15,6 5-41-15,-1 5-23 0,-1 4 8 16,-7 7-19-16,-3 6 2 15,-5 1-2-15,-2 0-29 16,-1 11 24-16,4 12 5 16,-4 5 4-16,1 3 16 15,-2 0 1-15,1-1-3 16,1-1-18-16,1-4 6 16,2 1-2-16,4-6-4 15,2-5-55-15,5-4-35 16,2-6-37-16,3-5-47 15</inkml:trace>
  <inkml:trace contextRef="#ctx0" brushRef="#br0" timeOffset="-65288.77">12559 16445 13 0,'0'0'159'0,"0"0"-42"16,0 0-50-16,0 0-25 15,0 0 10-15,0 0-47 16,16-48-5-16,-4 45-10 15,-6 2-84-15,2-4-123 16</inkml:trace>
  <inkml:trace contextRef="#ctx0" brushRef="#br0" timeOffset="-65132.78">12676 16194 226 0,'0'0'37'0,"0"0"-11"0,0 0-19 16,17 96-5-16,-4-61-2 16,2-3 0-16,5-1-136 15</inkml:trace>
  <inkml:trace contextRef="#ctx0" brushRef="#br0" timeOffset="-64190.97">13649 16168 88 0,'0'0'41'15,"0"0"-40"-15,0 0 17 16,0 0 46-16,0 0 12 15,0 0-43-15,103 84-20 16,-80-76 0-16,-1-8-2 16,0 0 50-16,-2-8-20 15,5-14-15-15,-1-6 3 16,-3-2-22-16,-5-5 12 16,-2 0-5-16,-7 5-13 15,-5-1 24-15,-2 5-6 16,0-1-4-16,-5 0 1 15,-8-1-13-15,2-1 22 16,-1 1-25-16,2 7 4 0,6 7-3 16,-1 7-1-1,5 4 2-15,0 3 5 0,0 0-7 16,0 0 0-16,0 0-1 16,0 0-9-16,0 0-18 15,0 0-57-15,-5 0-95 16,-2 2-189-16</inkml:trace>
  <inkml:trace contextRef="#ctx0" brushRef="#br0" timeOffset="-63703.58">14070 16006 104 0,'0'0'247'16,"0"0"-240"-16,0 0 5 15,0 0-6-15,0 0 71 16,0 0-5-16,79 0-28 15,-47-14-10-15,-1-3-5 16,3-7 3-16,0 0-6 16,1-4-23-16,2-2 11 0,-4-2-10 15,-2 2-4-15,-7 3 1 16,-7 8 6-16,-9 3-2 16,-5 5-3-16,-3 5 10 15,0-4 4-15,0 0-9 16,-4-1-5-16,-11-3-2 15,-2-1 2-15,-6-3-2 16,-3 0 4-16,0-3-4 16,-1 4 9-16,9 2-9 15,3 5 0-15,10 4-3 16,4 3 3-16,1 3-6 16,0 0-61-16,0 0-68 0,0 6-8 15,1 8-59-15</inkml:trace>
  <inkml:trace contextRef="#ctx0" brushRef="#br0" timeOffset="-63200.67">14503 15787 106 0,'0'0'85'0,"0"0"-79"15,0 0 66-15,0 0 46 16,0 0-27-16,100-30-24 16,-70 12-18-16,2-2-19 15,3-2-12-15,3-2-4 16,0-1-4-16,-1-3-9 16,-1 5 4-16,-3 0-2 0,-5 1-1 15,-4 1 1-15,-5-1 1 16,-5-3 5-16,-2 2 6 15,-4-5-6-15,-3-1 20 16,-5-3-22-16,0-1-5 16,0 4 1-16,0 5 4 15,0 8-5-15,0 9 3 16,0 3-1-16,0 4-8 16,0 0-22-16,0 0-79 15,-2 3-56-15,-4 5-88 16</inkml:trace>
  <inkml:trace contextRef="#ctx0" brushRef="#br0" timeOffset="-60823.74">14959 15483 32 0,'0'0'72'15,"0"0"-10"-15,0 0 2 16,0 0-12-16,0 0-29 15,0 0-9-15,54-36 14 16,-35 22-11-16,5-1 1 16,6-4 1-16,3-1-5 15,6-2-7-15,2-2-7 16,1-1 0-16,2-4-20 0,-4 2 45 16,-5 5-25-1,-6 2 0-15,-5 6-3 0,0 0 3 16,-2 1 10-16,3 1 10 15,5-2-20-15,3-2 8 16,9-3 5-16,4-1-13 16,0 1 3-16,2-2 10 15,-5 4 1-15,-2 0-14 16,-3 3-3-16,-3 1 3 16,-1 1-3-16,-1-2 23 15,0-2-40-15,3 0 27 16,0-2-7-16,3-4 21 15,0 3-21-15,0-4 0 16,0 5 0-16,-2 0-3 16,-6 1 6-16,-2 3-5 0,-5 0 8 15,-2 4 1-15,-1-2-5 16,-1 0 10-16,2-1-12 16,5-2 1-16,1-2-2 15,5-5 2-15,3 1 0 16,3-5 1-16,1-1 7 15,-3 0-6-15,-6 3-3 16,-1 3 0-16,-1-1 9 16,-3 1-9-16,3-3-5 15,0-1 5-15,3-1 0 16,2-5 1-16,4 2-1 16,4-4 10-16,2 1-25 0,1-3 15 15,-2 1 0-15,-3-3 0 16,-5 4 1-16,-5 4-1 15,-4 0 20-15,-3 1-19 16,-4 0 8-16,4-3-9 16,2-3 0-16,2 1 11 15,4 2-8-15,0 0 2 16,1 8 0-16,-4 3-1 16,-8 6-1-16,-3 4-6 15,-3 2 7-15,2 0-7 16,4 0 6-16,7-5-2 15,11-3-1-15,9-6 2 0,5 1-2 16,4-3 1-16,-5 3-1 16,-5 0 2-16,-7 2 5 15,-6 2-7-15,-2 2 0 16,1-2-6-16,1 1 5 16,3-2 1-16,5 1 0 15,2-2-1-15,3-1 1 16,1 0 0-16,-3 0-5 15,-2 2 6-15,-3 1-1 16,-4 1 0-16,-1 0 0 16,0-1 3-16,-1 1 0 15,-2-1 1-15,2-1-4 16,-2 0 0-16,1 0 0 0,-1 1 0 16,0 2 1-16,-2-2-5 15,0 3 8-15,1-3-4 16,2 3 0-16,0-2 0 15,3-2 1-15,2 0-1 16,4-3 1-16,3-2-9 16,1-1 5-16,1 0-3 15,-4 3 5-15,-1-2-12 16,0 2 13-16,-1 0 0 16,6 0 0-16,4-4-4 15,7 1 4-15,1-3 0 16,0 4-6-16,-5-1 6 15,-5 2 0-15,-6 2-2 16,-3-2-3-16,-5 3 5 16,-4 1 11-16,-6-1-11 0,-4 4 1 15,-6 0 6-15,-3 7-7 16,-4-1 0-16,-1 6 0 16,0-1-6-16,-6 4-14 15,0 0-57-15,-27 2-92 16</inkml:trace>
  <inkml:trace contextRef="#ctx0" brushRef="#br0" timeOffset="-47662.28">12869 16006 6 0,'0'0'30'15,"0"0"12"-15,0 0-2 16,0 0 9-16,0 0 9 16,0 0-16-16,0 0-15 15,-3 0-15-15,3 0-12 16,0 0-12-16,0 0 6 0,0 4 6 15,0-2 4 1,0-1-2-16,0-1 6 0,0 0-6 16,0 0 14-16,0 2 21 15,0-2 1-15,0 0 7 16,0 0-15-16,0 0-5 16,0 0-6-16,-2 0-19 15,1 0 24-15,1 0-11 16,0 0-13-16,0 0 0 15,0 4-15-15,0 3 10 16,0 1 5-16,0 5 0 16,1-1 1-16,2 3 3 15,2-3-4-15,0 1 0 16,1 1 2-16,1-1-2 16,-3-2 0-16,2-1 1 15,-1-2-1-15,-2-2 0 0,0 0-1 16,-3-5-2-16,1 3 3 15,1-2 0-15,-2 1 0 16,6 0 3-16,-3-1-2 16,0 0-1-16,-2-2 0 15,2 3-4-15,3-2 4 16,2-1 0-16,0 0 4 16,0 0-2-16,0 0 9 15,-1 0-2-15,0 0-7 16,1 0 11-16,2 0-12 15,5-6 15-15,2-4-1 0,3-1-2 16,4-3 1-16,2-2-7 16,2 0-5-16,1-1 9 15,-1 0-6-15,-6 0 1 16,2 2-6-16,-3 0-2 16,0 1 2-16,-2-1 1 15,-4 2 0-15,0 4-1 16,-6 1 0-16,0 5 4 15,-4 1-9-15,-2 1 6 16,-1 1-3-16,-2-1 2 16,0 1 0-16,0 0 0 15,0 0 0-15,0 0 1 16,0 0-1-16,0 0 2 0,0 0 2 16,0 0-4-1,0 0 1-15,0 0-6 0,0 0 5 16,0 0 0-16,0 0-4 15,0 0 8-15,0 0-1 16,0 0 4-16,-2-6-4 16,-4 0 5-16,1 0-3 15,1-1-1-15,-1-2 6 16,0 2-7-16,2-1 4 16,-2-2-1-16,0 1 0 15,2 0 1-15,-1 4-7 16,1-1 0-16,0 1 4 15,0 0-4-15,0 0 5 16,1 1-5-16,-2-1 0 0,1-1 3 16,0 1-3-16,0-2 0 15,1 3-2-15,-1 1 5 16,3 2-3-16,0 1 0 16,-1 0 3-16,1 0-9 15,0 0 5-15,0 0 1 16,0 0-6-16,0 0 1 15,0 0 4-15,-2 0-1 16,2 0-4-16,-3 0 0 16,-3 0 6-16,1 0 0 15,-3 3 0-15,2-2 5 16,0 3-5-16,-2 1 0 16,-2-3-7-16,0 3 7 0,-5-3 0 15,1 5 0-15,-3 1-5 16,-3 1 4-16,-4 2-4 15,-1 3-8-15,0-1-11 16,2-1 18-16,1-4 1 16,1-1 0-16,3-1-6 15,0-2 11-15,4 3 0 16,3-2 0-16,0 4 1 16,4 1-5-16,-2 0-18 15,4 0-19-15,1 0 31 16,1-6-21-16,1-1 16 15,-1-2 14-15,3 1 0 0,0 1-2 16,0-3 2-16,0 0 1 16,0 0 12-16,-1 0-12 15,1 0 9-15,0 0-9 16,0 0-1-16,0 0-5 16,0 0 5-16,0 0 0 15,0 0-4-15,0 0-1 16,0 0-13-16,0 0-37 15,0 0-71-15,0 0-55 16,1 2 76-16</inkml:trace>
  <inkml:trace contextRef="#ctx0" brushRef="#br0" timeOffset="-46250.67">12966 15962 57 0,'0'0'25'16,"0"0"-8"-16,0 0 20 15,0 0-29-15,0 0 18 16,0 0-14-16,-30 0 16 16,26 3 0-16,-1 0-17 15,2-3 8-15,-1 1-13 16,-2-1 15-16,4 0-16 0,-1 0 4 16,-1 0-9-16,-1 0 11 15,2 0 8-15,-1 1-18 16,1-1 9-16,0 0-5 15,2 0 0-15,1 0 1 16,-2 2-6-16,2-1-1 16,0 4-7-16,0-4-11 15,0 3 13-15,0 1 2 16,0-1 8-16,0 3-6 16,0 0 2-16,0 3 0 15,0 1 7-15,2 1-4 16,3 1 12-16,-2-1-5 15,2-1-9-15,-1 0 10 16,1 1-10-16,-1-4 0 16,4 4-1-16,-1-3 0 0,2 1 8 15,0-2-6-15,0 4 0 16,-3-2 9-16,2-3-7 16,-4 1-1-16,-1-3 1 15,0-2-1-15,-1-2 1 16,0 2-4-16,0-3-5 15,-2 0 4-15,1 0 2 16,1 0 4-16,1 0-4 16,1 0 0-16,2 1 12 15,2-1-12-15,4 0 2 16,0 0-3-16,2 0 6 0,2-5-5 16,1-5 13-1,-2-3-9-15,5-2 13 0,-1 0 1 16,1-2-18-16,2 1 11 15,-4 1-12-15,6 0 13 16,-4 2-12-16,-1 1 5 16,1-3-6-16,0 3-3 15,-1-3 3-15,-1 5 7 16,-4 1-4-16,-3 3-1 16,-5 0-2-16,-3 6 3 15,-3-1-2-15,0 1-1 16,0 0 0-16,0 0 6 0,0 0-5 15,0 0 6 1,0 0 10-16,0 0-6 0,0 0 16 16,0-2-10-16,0 1 0 15,0-2-2-15,0-3-15 16,-4 1 0-16,-2-2 0 16,-4-1 4-16,-1-4-3 15,2 0-1-15,-1-1 0 16,2 1 4-16,2 2-4 15,2 2 0-15,-1 2 4 16,2 1-1-16,-1 1 3 16,1-1-6-16,0-1 2 15,0 0 5-15,0 0-4 16,-2 2-3-16,2 1 3 16,2 2-2-16,1-1 6 0,-2 2 3 15,2 0-9-15,0 0 4 16,0 0-3-16,0 0-2 15,0 0 0-15,0 0 2 16,-1 0-4-16,1 0 2 16,0 0 0-16,-2 0-6 15,2 0 6-15,0 0-2 16,-1 0 0-16,-3 0 4 16,-1 0-4-16,-1 0 2 15,-3 0 0-15,-4 0 0 16,-8 5-7-16,-6 13 6 15,-9 8-3-15,-4 4-4 0,4-1-34 16,6-4 28-16,11-4-69 16,5-6 48-16,5-2-92 15,0-3-107-15</inkml:trace>
  <inkml:trace contextRef="#ctx0" brushRef="#br0" timeOffset="-41541.9">11910 12859 20 0,'0'0'40'16,"0"0"-8"-16,0 0 18 16,0 0-4-16,0 0-22 15,0 0 12-15,0 0-20 16,-5-21 5-16,5 21-8 15,-4 1-13-15,4 19 0 16,0 14 22-16,0 8 4 16,0 5 10-16,4 1-24 15,4-1-9-15,1-6 4 16,-2-8-3-16,2-6-5 0,-3-8 1 16,-3-7 0-16,2-5 7 15,-5-4-1-15,0-3-4 16,3 0 32-16,1-1-7 15,6-22-8-15,1-7-19 16,1-2 0-16,0 2-1 16,-5 6 2-16,-1 9-1 15,-3 5 1-15,0 6 7 16,3 2-10-16,-2 2 2 16,7 0-7-16,1 0 1 15,3 2 8-15,0 6-2 16,4 0 0-16,3 3 4 15,4-3-3-15,-2 5-1 16,7-2 0-16,-2-1 2 0,-4-4-1 16,-1-5 1-16,-5-1-2 15,-4 0 1-15,-3-3 4 16,1-14-5-16,-2-6 2 16,-5-2 3-16,3-3-5 15,-8 0 1-15,-1-2 1 16,0 3 2-16,0 6-5 15,-6 4 2-15,-3 7 9 16,2 4 18-16,-2 2-28 16,0 4 0-16,0 0 8 15,0 0-3-15,3 16-1 0,0 7-4 16,5 2 3 0,1 2 5-16,0-1-8 0,11-1 0 15,5-1 0-15,3-5-1 16,2-2-40-16,-2-10-70 15,2-7-56-15,1 0-106 16</inkml:trace>
  <inkml:trace contextRef="#ctx0" brushRef="#br0" timeOffset="-41189.73">12541 12943 164 0,'0'0'91'0,"0"0"-85"16,0 0 45-16,0 0 18 15,0 0-26-15,0 0 7 16,19 64-33-16,-19-55 4 0,0-2 9 16,0-3-24-16,0-2 4 15,0-2-7-15,0 0 3 16,2 0 27-16,2-6 12 16,4-15-37-16,3-3-8 15,0-1 7-15,1 0-7 16,0 8 0-16,-3 4 5 15,-3 10-12-15,-5 3 7 16,1 0-9-16,1 0 5 16,3 2-3-16,-2 11 7 0,1 3 0 15,-1-1 5 1,1 3-9-16,1 1 4 0,2-4-3 16,0 1-3-16,3-2-59 15,0-2-7-15,4-3-39 16,5-5-60-16</inkml:trace>
  <inkml:trace contextRef="#ctx0" brushRef="#br0" timeOffset="-40837.69">12877 12832 162 0,'0'0'151'0,"0"0"-62"16,0 0-25-16,0 0-6 15,-80 9-35-15,58 14-11 16,7-1 1-16,5 0-9 0,5-2 0 16,4-5-4-16,1-3 1 15,0-5-5-15,0-4 4 16,1-3 0-16,11 0 4 16,4 0 0-16,1-17 17 15,2-5-14-15,-2-3-5 16,-4 6 5-16,-4 4-6 15,-3 7-1-15,-3 4 8 16,-3 4-5-16,0 0-3 16,4 0-4-16,-2 0-13 15,1 10 17-15,0 0 0 0,0 2 0 16,2 1-5 0,1-2-84-16,1-1-72 0,0-7-168 15</inkml:trace>
  <inkml:trace contextRef="#ctx0" brushRef="#br0" timeOffset="-40169.2">13038 12696 20 0,'0'0'58'0,"0"0"-13"0,0 0 18 15,0 0 31 1,0 0-40-16,0 0 1 0,-48 8-25 16,45-4-29-16,-2 0 3 15,3 3-4-15,0 6-1 16,2 1 0-16,0 6-1 15,0 1 2-15,0 1 0 16,0 1 2-16,4 0 15 16,4 0-17-16,-2-6 4 15,3-2-5-15,0-4 8 16,-5-5-7-16,1-1 0 16,-4-3-1-16,-1-2 1 15,0 0 5-15,0 0 9 16,0 0 7-16,0 0 10 15,0 0-11-15,0-6-1 0,0 2-19 16,0 0 9-16,2 0-9 16,-1 2 0-16,1-1-2 15,-1 2 4-15,-1-1-2 16,0 2 0-16,0 0 3 16,0 0-6-16,0 0 3 15,0-1-8-15,2 1 7 16,2 0-39-16,-1 0-45 15,-1 0-82-15,-2 1-99 16</inkml:trace>
  <inkml:trace contextRef="#ctx0" brushRef="#br0" timeOffset="-39622.96">13051 12504 143 0,'0'0'45'16,"0"0"-17"-16,0 0 65 15,-13 100-34-15,13-60-18 16,0 5-8-16,0-2-27 16,0-2-5-16,7-3-1 15,-1-7-14-15,-3-7-203 16</inkml:trace>
  <inkml:trace contextRef="#ctx0" brushRef="#br0" timeOffset="-39074.96">13151 12844 141 0,'0'0'63'0,"0"0"-36"16,0 0 47-16,0 0 22 15,0 0-63-15,0 0-19 16,67-93 24-16,-57 61-19 15,-1-2-15-15,-2 2 7 16,-7 0-10-16,0 8 13 16,0 4 14-16,-2 10-10 15,-7 5-4-15,-3 5-6 0,-1 0 3 16,-5 11 5 0,3 9-16-16,0 3 0 0,8 5 0 15,4 1 0-15,3-2-5 16,0-2 5-16,6-6 0 15,7-1-8-15,0-7 8 16,1-4-36-16,2-7 4 16,0 0-9-16,0-4 28 15,0-11 0-15,-3-2 0 16,-2 5 9-16,-4-4 8 16,-4 5 2-16,-1 2 15 15,-2 0-3-15,1 4 6 16,1-1 11-16,-2 4-19 15,1 1 12-15,-1 1-28 16,2 0-8-16,-1 7-2 0,2 7 10 16,-1-3 0-16,1-1 0 15,0-3 1-15,-2-2 1 16,2-5-2-16,3 0-7 16,0 0-13-16,6 0-33 15,3 0-9-15,-3-9-118 16</inkml:trace>
  <inkml:trace contextRef="#ctx0" brushRef="#br0" timeOffset="-38588.16">13518 12462 274 0,'0'0'92'15,"0"0"-43"-15,0 0 16 16,0 0 0-16,-88 13-23 16,77 6-35-16,3 8 3 15,3 2 0-15,5 9-1 16,0 1 13-16,3-4-22 15,12 0 3-15,0-10-2 0,6-9-1 16,1-12 0-16,3-4-24 16,1 0-31-16,1-19 0 15,0-8-34-15,-2-9-13 16,-6-1 55-16,-5-1-11 16,-5 1 42-16,0 4 16 15,-5 3 5-15,-2 6 12 16,-1 10 28-16,-1 8 36 15,0 2 36-15,0 4-73 16,0 0-44-16,0 11 0 16,0 9 19-16,0 2 9 15,0-1-26-15,2-2-2 0,1-1 4 16,0 1-4 0,0-9-2-16,1-4-109 0,-1-6-211 15</inkml:trace>
  <inkml:trace contextRef="#ctx0" brushRef="#br0" timeOffset="-38437.4">13740 12272 345 0,'0'0'95'16,"0"0"-95"-16,0 0 6 15,0 0-9-15,0 0 3 16,0 0-143-16,-7 99-112 0</inkml:trace>
  <inkml:trace contextRef="#ctx0" brushRef="#br0" timeOffset="-38113.82">13788 12540 7 0,'0'0'121'0,"0"0"46"15,0 0-17-15,0 0-57 16,0 0-46-16,0 0-17 15,45-42 0-15,-33 26-9 16,0-1-15-16,-3 7 12 16,-2 2-8-16,0 5 0 0,-2 3-10 15,3 0-1 1,-1 0-1-16,2 0 2 0,0 0 0 16,-2 0-8-16,-2 0 6 15,5 2-13-15,-2-1 14 16,1-1-21-16,-2 1-7 15,3 2-9-15,0 1-13 16,-1 1 6-16,-1-3-15 16,1 1 7-16,0 2-7 15,2-5-50-15,-1 0-9 16,2 0 55-16</inkml:trace>
  <inkml:trace contextRef="#ctx0" brushRef="#br0" timeOffset="-37677.56">14107 12465 12 0,'0'0'45'16,"0"0"-7"-16,0 0 34 15,0 0 5-15,0 0 0 0,0 0 4 16,66-53-13-16,-66 49 10 16,0 2-15-16,0 2-31 15,0 0-13-15,-6 0-17 16,-5 0 13-16,-2 6 0 16,4-1-14-16,5 0 1 15,2 1-2-15,2-2-18 16,0 0 2-16,0 3-2 15,2-2-3-15,8 2 18 16,3-2-14-16,1-4-1 16,2-1 17-16,2 0-4 15,3-6 5-15,3-12 2 0,0-2 8 16,3-8-14 0,-2-2 6-16,-1-9-2 0,-2-4 3 15,-4-4 3-15,-1-6-5 16,-5-4-1-16,-6-2 2 15,-3 7-8-15,-3 10 6 16,0 21 0-16,-9 16 26 16,-10 5-16-16,0 29 20 15,-3 19-11-15,7 10-7 16,0 7 6-16,8 4-15 16,7 1-2-16,0-4 3 15,0-11 1-15,12-12-10 16,1-9-65-16,-2-10-92 15,-8-7-46-15</inkml:trace>
  <inkml:trace contextRef="#ctx0" brushRef="#br0" timeOffset="-37274.11">11972 13500 214 0,'0'0'128'0,"0"0"-124"16,0 0 39-16,0 0 46 15,0 0-11-15,0 0-19 16,111-38-33-16,-22 1 11 16,29-8 0-16,31-12-23 15,33-11 14-15,29-8-22 16,23-7-5-16,24-4 4 16,9-2-2-16,-3 1-4 15,-15-1 1-15,-31 12-6 16,-42 12 4-16,-52 23-38 15,-54 22-5-15,-58 20-40 0,-27 1-117 16,-52 32 156-16,-27 10-214 16</inkml:trace>
  <inkml:trace contextRef="#ctx0" brushRef="#br0" timeOffset="-36658.96">12633 13445 178 0,'0'0'95'0,"0"0"-53"16,0 0 43-16,0 0-17 0,0 0-54 15,0 0 6 1,20 21 19-16,-16-2-34 0,-1 1 19 16,0 4-17-16,-3-1-3 15,0 1 9-15,0-2-13 16,0-5 3-16,0-5 0 16,0-9-1-16,0-3 3 15,0 0-1-15,2 0 7 16,2-3 13-16,8-20-24 15,3-5 3-15,6-3-7 16,3 0 8-16,-2 4-4 16,2 6 0-16,-3 7 0 15,0 4 2-15,-6 6 10 16,1 4-4-16,-4 0-7 0,-1 0 0 16,0 4-2-16,-2 4-2 15,-3 7 1-15,-1-1-3 16,-2 3-26-16,-3 2-44 15,0 0-42-15,0-2-39 16,0-3-9-16</inkml:trace>
  <inkml:trace contextRef="#ctx0" brushRef="#br0" timeOffset="-36353.22">13060 13465 53 0,'0'0'77'0,"0"0"-29"0,0 0 43 16,49-80 19-16,-43 57-65 16,-6 6 10-16,0-1-9 15,-3 6-1-15,-13 2-14 16,1 3-21-16,-3 6 24 16,1 1-15-16,0 0-10 15,-1 10 22-15,3 13-19 16,3 7-10-16,6 4 3 15,6 2-2-15,0 0 0 16,10-4-3-16,8-6 1 16,5-4 0-16,0-7 4 15,4-7-10-15,3-5-23 0,1-3-54 16,1 0-80 0,-1-20-136-16</inkml:trace>
  <inkml:trace contextRef="#ctx0" brushRef="#br0" timeOffset="-35915.9">13352 13333 340 0,'0'0'50'0,"0"0"-17"16,0 0 45-16,0 0-20 0,0 0 0 15,0 0-18 1,83 68-34-16,-79-50 32 0,-4-1-28 16,0 0 0-1,0-2 5-15,0-6-11 0,0-2-2 16,0-6 1-16,0-1 1 16,0 0 14-16,3-13-7 15,10-17 4-15,4-15-15 16,4-6 0-16,1-5-2 15,3 0-26-15,-7 13-6 16,-4 13 34-16,-8 16 0 16,-6 10 11-16,0 4-11 0,0 10-4 15,0 16 4 1,0 9 29-16,0 2-27 0,3 0 9 16,9-6-11-16,2-5 0 15,0-9 0-15,-4-6-36 16,-4-7-20-16,-6-2-36 15,0-1-32-15,-16-1-107 16</inkml:trace>
  <inkml:trace contextRef="#ctx0" brushRef="#br0" timeOffset="-35455.85">12504 13318 68 0,'0'0'92'0,"0"0"-24"15,0 0-3-15,0 0 12 16,0 0-47-16,0 0-13 15,25-10-10-15,-15 27 16 16,2 5 11-16,-1 7-6 16,-2 4 1-16,-2 6-2 15,2 4-20-15,-3 0 9 16,5-1-16-16,3 0 0 16,3-5-1-16,1-6-124 15,-3-11-246-15</inkml:trace>
  <inkml:trace contextRef="#ctx0" brushRef="#br0" timeOffset="-35051.82">12578 13208 192 0,'0'0'123'16,"0"0"-98"-16,0 0-21 15,37 108 89-15,-19-44-29 16,-1 1-27-16,-4-5-29 16,-1-6 5-16,-3-8-13 15,-3-6 6-15,-1-9-8 16,-2-6 2-16,-3-8-104 15,0-14-135-15</inkml:trace>
  <inkml:trace contextRef="#ctx0" brushRef="#br0" timeOffset="-30120.95">11753 14523 50 0,'0'0'109'16,"0"0"-87"-16,85-21 23 15,-22-2-4-15,17-9 1 16,10-9-15-16,13-10 13 16,9-9 1-16,8-3-18 15,4-7 0-15,3-8-11 16,2 1-8-16,6-1 5 16,4 6-9-16,3 3 0 15,4 1-2-15,-4 5 2 16,-11-1 0-16,-4 5 1 15,-11 4 0-15,-7 8-1 16,-9 9 0-16,-9 8 0 0,-16 13-10 16,-16 13-41-16,-20 4-23 15,-24 9-63-15,-15 12-7 16</inkml:trace>
  <inkml:trace contextRef="#ctx0" brushRef="#br0" timeOffset="-29752.59">12004 14477 92 0,'0'0'24'0,"0"0"-15"16,104-39 8-16,-40 5 40 16,20-15 32-16,22-13-11 15,26-17-16-15,21-20-14 16,18-7-13-16,19-7-11 16,16 2 1-16,7 8-18 15,0 6-1-15,-8 8-6 16,-11 7 2-16,-12 7 4 15,-20 11-6-15,-19 11 0 0,-26 13-1 16,-26 12-7-16,-28 11-19 16,-23 9-44-16,-22 8-45 15,-18 0-104-15</inkml:trace>
  <inkml:trace contextRef="#ctx0" brushRef="#br0" timeOffset="-4028.52">17399 5754 25 0,'0'0'43'0,"0"0"15"16,0 0-31-1,0 0-7-15,0 0 8 0,0 0-25 16,0 0 6-16,0 0 33 16,-20-1 12-16,20 1 11 15,0 0-19-15,0 0-29 16,0 0 5-16,27 0-15 15,34-4-7-15,45-3 25 16,37-5-21-16,36-2 12 16,23 0-12-16,5 0-3 15,2 1 1-15,-21 2-2 16,-23 2 0-16,-32 1 1 16,-36 2 0-16,-32 4-1 15,-29-1 0-15,-22 3-8 16,-11 0 4-16,-3 0-18 0,-22 0 17 15,-35 8 3-15,-37 12-81 16,-28 7-15-16,-15-3 1 16,-5-4 45-16,5-3 45 15,-4-8 6-15,1 2 1 16,-2 3 16-16,3 0-9 16,13 1 13-16,26-4 8 15,34-5 17-15,32-2 0 16,28-4-14-16,10 0 14 15,44 0-45-15,39-10 0 16,38-8 39-16,36-5 6 16,12 5-28-16,5 0-14 0,-14 1 8 15,-18 2-11-15,-25 0 21 16,-24-1-20-16,-20 5 30 16,-23 4-18-16,-11 2-6 15,-11 3-14-15,-9 2 7 16,-1 0-10-16,-5 0-28 15,-4 12-27-15,-6-1-36 16,-7 2-65-16,-3-5 3 16</inkml:trace>
  <inkml:trace contextRef="#ctx0" brushRef="#br0" timeOffset="839.65">19190 5197 10 0,'0'0'107'0,"0"0"-74"16,0 0-15-16,0 0 58 15,0 0 31-15,0 0-9 16,0 0-38-16,36-9-15 16,-9-11-10-16,6 1-18 0,13-9 4 15,14-1-18-15,13-2-1 16,12-1-2-16,12 3 2 15,3 8-2-15,-3 1 0 16,-14 8 0-16,-18 1-4 16,-25 4 4-16,-18 4 0 15,-13 1-6-15,-6 2 4 16,-3-2 2-16,0-4-8 16,-18 0 8-16,-7-2-1 15,-3 4-6-15,-2 1 7 16,0 1-2-16,6 1 4 15,3 0-2-15,9-3 0 16,9 3 3-16,3 1 1 16,0 0-4-16,15 0-12 15,18 0 12-15,4 5 2 0,-1 3-1 16,-9 2-2-16,-12 1 7 16,-8-7-12-16,-5 2 4 15,-2 1 2-15,0 3-6 16,0 4-2-16,-9 4 2 15,-9 3-49-15,0 5-70 16,5-4-171-16</inkml:trace>
  <inkml:trace contextRef="#ctx0" brushRef="#br0" timeOffset="8025.09">20615 4214 5 0,'0'0'37'0,"0"0"-4"16,0 0-2-16,0 0-12 16,0 0-7-16,0 0 7 15,0 0-7-15,0-3 1 16,0 3 7-16,0 0-11 16,0 0 7-16,0 0 6 15,0 0-10-15,0 0 2 16,-1 0-12-16,-10 0-1 15,-5 0 5-15,-2 0-3 16,-3 9 3-16,0 3 3 16,-1 2-3-16,-4 6 20 0,1 3 5 15,1 10 2 1,5 6-10-16,1 7-16 0,7 3 6 16,5-2-5-16,6-5-8 15,0-5 11-15,0-8-11 16,8-4 0-16,4-5 4 15,3-4-2-15,4-6 0 16,4-3 1-16,2-7-1 16,6 0 4-16,1 0-6 15,0-14-5-15,0-2-7 16,1-1-54-16,-2-6-74 16,-4 1-91-16</inkml:trace>
  <inkml:trace contextRef="#ctx0" brushRef="#br0" timeOffset="9040.4">20781 4150 30 0,'0'0'40'0,"0"0"9"15,0 0-8-15,0 0-20 16,0 0 1-16,21 87 29 15,-9-45-16-15,-3-2-17 16,-2 0-6-16,0-1 6 16,-4-3-12-16,0-2 8 15,-1-5-9-15,-2-7-3 0,1-2 2 16,-1-7-3-16,0-6 0 16,0-3 0-16,0 0 3 15,0-4-4-15,0 0 3 16,0 0-2-16,0 0 29 15,0 0 15-15,0 0-17 16,0-1-22-16,0-6-1 16,0 3-5-16,0 1 0 15,-3-2 2-15,2 0-2 16,-1-2 0-16,-1 0 0 16,2 0 1-16,-2 3 2 15,2 0-3-15,-1 2 0 16,2 1 1-16,0-2-5 15,0 2 4-15,0 1 0 16,0-2-1-16,0 2 2 0,0 0-2 16,0 0 1-1,0 0-6-15,0 0 2 0,0 0-23 16,0-2-7-16,0-3-25 16,0-2-64-16,0-2-5 15</inkml:trace>
  <inkml:trace contextRef="#ctx0" brushRef="#br0" timeOffset="9576.12">20806 4223 14 0,'0'0'60'0,"0"0"-25"15,0 0 4-15,0 0 16 16,0 0-1-16,0 0-6 16,14-89-11-16,-8 75-5 0,4 3-3 15,2 4-5-15,6 1-2 16,1 3-22-16,7 3 5 16,-1 0-1-16,2 0-2 15,-1 0 3-15,-1 7-5 16,0 2 0-16,-4 2-5 15,-6 3 6-15,-7 5-2 16,-6 5 0-16,-2 4 1 16,-10 3-3-16,-14 0 3 15,-9 1 0-15,2-5 3 16,2-5 0-16,5-6-3 16,5-3 0-16,4-3 4 0,-1-3-3 15,4 1-1-15,0-3 0 16,4-1-15-16,2-3-93 15,6-1-122-15</inkml:trace>
  <inkml:trace contextRef="#ctx0" brushRef="#br0" timeOffset="10137.59">21357 4050 185 0,'0'0'146'16,"0"0"-126"-16,0 0-19 15,0 0-1-15,0 0 14 16,0 0 22-16,22 52-14 15,-10-38-12-15,0 1 11 16,2 0-17-16,2 2-3 16,-3-2 0-16,4-1-1 0,-4-1-11 15,3-5-42-15,0-5-40 16,1-3-67-16</inkml:trace>
  <inkml:trace contextRef="#ctx0" brushRef="#br0" timeOffset="10370.64">21646 4035 1 0,'0'0'116'0,"0"0"-77"16,0 0 31-16,0 0 5 16,-55 95-6-16,41-52-13 0,0 0-19 15,-1 2 2-15,-5-1 1 16,3-3-19-16,-2-3-8 15,2-1-9-15,0-2-3 16,2-5-1-16,3-5 0 16,3-5-16-16,2-6-62 15,4-7-103-15</inkml:trace>
  <inkml:trace contextRef="#ctx0" brushRef="#br0" timeOffset="11242.43">21800 3989 70 0,'0'0'92'0,"0"0"-16"16,0 0 20-16,0 0-27 16,0 0-37-16,0 0-12 15,82-8 0-15,-45 6 4 16,2 2 9-16,0 0-23 15,-3-1-1-15,-1-1-9 16,-5-1-6-16,-3 1-3 0,-1 0-66 16,-6-3-55-16,-6 0-122 15</inkml:trace>
  <inkml:trace contextRef="#ctx0" brushRef="#br0" timeOffset="11494.31">21995 4045 69 0,'0'0'36'0,"0"0"38"16,0 95 14-1,0-53-12-15,0 6-38 0,0-3-21 16,-1-2 4-16,-1-4-11 15,1-5-4-15,1-3-2 16,-3-3-3-16,-2-1 0 16,-2-4-1-16,-5-6-71 15,3-7-181-15</inkml:trace>
  <inkml:trace contextRef="#ctx0" brushRef="#br0" timeOffset="12312.46">22297 3989 128 0,'0'0'77'0,"0"0"1"16,0 0 8-16,0 0-25 15,0 0-61-15,0 0 0 16,10 73 22-16,-1-33-6 16,-3-2 2-16,-2 0-11 15,1-2-7-15,-2-4 7 16,0-4-5-16,-1-3-1 16,-2-6-1-16,0-3 4 15,0-5-8-15,0-6-20 16,0 0-28-16,0-5-3 15,0 0 41-15,3-6 7 16,2-12-10-16,1-7-44 0,0-1 25 16,-1 3 17-16,1 2 12 15,-3 5 7-15,1 7-1 16,-2 5 1-16,1 2 31 16,1 2-17-16,4 0-6 15,1 0-8-15,5 0 3 16,0 0 2-16,4-2-5 15,-2-6 0-15,2 0 11 16,3-4-8-16,-3-3 4 16,1-2-7-16,-2-6 1 15,-1-1-2-15,-5 0 2 16,-1-4 4-16,-6 1 5 16,-2 3 5-16,-2 7 22 15,0 10 33-15,0 6-13 0,0 1-25 16,0 0-32-16,0 11-6 15,-2 15 2-15,-4 7 4 16,1 6 13-16,3 1-6 16,2 1-2-16,0 0 6 15,0-1-10-15,0-2 1 16,3-6-1-16,4 0 5 16,-2-10-8-16,-1-3 2 15,0-3-17-15,0-6-20 16,1-1-52-16,-1-8-95 15</inkml:trace>
  <inkml:trace contextRef="#ctx0" brushRef="#br0" timeOffset="12935.11">22979 3880 130 0,'0'0'59'16,"0"0"-29"-16,0 0 33 15,0 0 0-15,-87 52-10 16,69-18-19-16,-1 6-12 15,4 2 10-15,0 5-11 0,6 1-14 16,4-2 1-16,4 4-6 16,1-4 0-16,0-5-2 15,10-6 3-15,5-8-1 16,5-4-2-16,2-6 0 16,3-9-5-16,3-2 6 15,5-6-1-15,2 0 7 16,-1-11-6-16,2-13 5 15,-3-6-3-15,-2-4-3 16,-6-6 0-16,-4-2 4 16,-9-5-4-16,-9 0 0 15,-3 0 4-15,-6 4-4 16,-19 1 0-16,-6 6-1 0,-5 6-4 16,-3 9 5-16,0 8-7 15,1 10-39-15,2 3-72 16,1 0-143-16</inkml:trace>
  <inkml:trace contextRef="#ctx0" brushRef="#br0" timeOffset="13753.17">23484 4025 92 0,'0'0'70'0,"0"0"-21"0,0 0-15 15,0 0 22-15,0 0-5 16,0 0-41-16,-21 27-9 15,15 12 15-15,-2 4 15 16,0 3-2-16,0-2-28 16,1-1 8-16,-2-7-9 15,5-7 0-15,-1-12 5 16,4-6-5-16,1-7 0 16,0-4 1-16,0 0 3 15,0 0 7-15,0 0 26 16,0-5 23-16,0-18-26 15,9-8-29-15,4-8-5 16,-1-7 0-16,3-1 2 16,-2-8-7-16,5 1 5 0,-1 1-9 15,-1 4 7-15,-2 11-11 16,-5 17 13-16,-4 13 0 16,0 8-4-16,1 14-1 15,3 16-9-15,6 15 14 16,-5 1 6-16,1 2-5 15,-3 3 2-15,0-2-3 16,-2 2 4-16,0-6-6 16,3-3 2-16,0-9 0 15,1-9 2-15,1-8 2 16,-2-7 2-16,0-9 23 0,2 0 4 16,6-4 32-1,2-15-24-15,1-8-16 0,1-9 2 16,-4-9-26-16,0-2 2 15,-1-6-3-15,-5 0-1 16,-2-3-2-16,-5 0-36 16,-4 6-33-16,0 8-7 15,0 16-46-15,-6 14-48 16</inkml:trace>
  <inkml:trace contextRef="#ctx0" brushRef="#br0" timeOffset="14375.52">20281 5227 25 0,'0'0'101'16,"0"0"12"-16,0 0-9 15,0 0-51-15,0 0-3 16,0 0 3-16,-3 5-10 15,15-5-8-15,24-11-24 0,25-16-7 16,39-12 12-16,48-8 5 16,43-6-7-16,43 3-1 15,23 0-13-15,11 5 0 16,-1 5-1-16,-9 5-26 16,-13 7 22-16,-18 5-35 15,-25 3 8-15,-24 3-28 16,-30 7-23-16,-30 3-18 15,-27 4-8-15,-32 3 65 16,-26 0 44-16,-21 0-9 16,-12 0 6-16,-16 0-50 15,-26 0 52-15,-23 4-87 16</inkml:trace>
  <inkml:trace contextRef="#ctx0" brushRef="#br0" timeOffset="14774.02">20139 5303 359 0,'0'0'58'0,"0"0"-58"15,0 0-97 1,0 0 65-16,0 0 32 0,0 0 70 16,132 25-19-16,-10-57-20 15,45-12-3-15,45-11-1 16,40-5 13-16,27 4-19 16,15 7-17-16,1 9-2 15,-5 11 4-15,-13 6-4 16,-27 9-2-16,-29 8-4 15,-37-1-2-15,-45 6-22 16,-37 1 24-16,-38 0-5 16,-27 0 9-16,-21-2-4 15,-11 2 4-15,-5 0-12 16,0 0-33-16,-6 0-23 16,-19-3-121-16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11-21T14:54:36.178"/>
    </inkml:context>
    <inkml:brush xml:id="br0">
      <inkml:brushProperty name="width" value="0.05292" units="cm"/>
      <inkml:brushProperty name="height" value="0.05292" units="cm"/>
      <inkml:brushProperty name="color" value="#FF0000"/>
    </inkml:brush>
  </inkml:definitions>
  <inkml:trace contextRef="#ctx0" brushRef="#br0">2118 3602 145 0,'0'0'18'16,"0"0"-18"-16,0 0 0 16,0 0 15-16,0 0 55 15,0 0 2-15,0 0-9 16,-6 0 70-16,6 0-46 15,0 0-76-15,0 0-11 16,14 0-11-16,11 0 11 16,15 0 3-16,17 0-1 15,15 0-2-15,13-6 0 16,13-3 8-16,14-5-8 0,18 0 0 16,16 0 0-16,20 1 0 15,17 6 5-15,20-1-2 16,15 7-3-16,10 1 0 15,15 0 7-15,13 0-4 16,15 6 8-16,11-1-6 16,9 0 2-16,3-3 0 15,4-2 3-15,2 0 9 16,-9-6 3-16,-10-5-15 16,-16 1 3-16,-13-2 5 15,-16-2-12-15,-23 1-3 16,-28-1 0-16,-28-1-2 15,-32-4 2-15,-28 2-34 0,-33 3-20 16,-32 3-3 0,-32 4-39-16,-24 4-45 0,-52 3-132 15</inkml:trace>
  <inkml:trace contextRef="#ctx0" brushRef="#br0" timeOffset="808.76">1862 3816 109 0,'0'0'64'0,"0"0"-58"15,0 0 9-15,0 0 20 16,91 0-13-16,-42-2-7 16,9-4-2-16,9-1 4 0,15 0-13 15,9 3 24 1,15-2-12-16,9 2-14 0,13 3 14 16,12 1-4-16,14 0-1 15,15 0 14-15,13 8-15 16,12 12-9-16,7 1 15 15,11 4 10-15,12 4 7 16,14 1-1-16,15 3-6 16,15-2 1-16,-1-2-26 15,5-4 0-15,-1-3 20 16,1-5-19-16,-3 3 22 16,-7 0 1-16,-8-3-10 15,-13 0 2-15,-8-3-15 16,-12-4-2-16,-21 3 0 15,-18-4 1-15,-24-2-1 0,-24 2 0 16,-26-5 11 0,-25 1-11-16,-28-3 0 0,-23-2 2 15,-19 0-12-15,-10 0 14 16,-3 0-4-16,0 0 0 16,-3-3-3-16,-19-4-35 15,-11-4-118-15,-6-3-218 16</inkml:trace>
  <inkml:trace contextRef="#ctx0" brushRef="#br0" timeOffset="8872.1">19402 2032 7 0,'0'0'35'15,"0"0"-4"-15,0 0 10 16,0 0 6-16,0 0-14 15,0 0 3-15,0 0-4 16,-12 0 1-16,8 0 10 16,3 0-5-16,-1 0-12 15,1 0-8-15,1 0-16 16,0 0 9-16,0 1-11 0,0 3 0 16,0 5 9-16,11 1 21 15,6-2-14-15,7 1 15 16,4-2-14-16,5-2 12 15,1-2-29-15,7-2 11 16,2-1-10-16,-2 0-1 16,1 0-115-16,-13 0-175 15</inkml:trace>
  <inkml:trace contextRef="#ctx0" brushRef="#br0" timeOffset="9238.41">19976 2106 252 0,'0'0'92'15,"0"0"-84"-15,0 0 22 16,0 0 41-16,0 0-16 15,87 2-23-15,-51-2-32 16,0 0-11-16,-3 0-77 16,-5-2-235-16</inkml:trace>
  <inkml:trace contextRef="#ctx0" brushRef="#br0" timeOffset="9884.11">20484 1851 119 0,'0'0'101'15,"0"0"-79"-15,0 0-21 0,0 0 37 16,-18 125 57-16,18-78-41 15,0 4-11-15,-3 0-14 16,3-3-18-16,-1-3 14 16,-1-3-25-16,1-4 0 15,-1-9 2-15,1-8 5 16,-1-9-7-16,1-5 0 16,1-5 2-16,0-2 10 15,-2 0 13-15,2-13 39 16,0-16-45-16,0-15-19 0,0-11 0 15,0-11-2-15,0-7-8 16,12 0-10-16,4-2-9 16,1 6 1-16,-2 9 10 15,1 13 17-15,-1 15-1 16,-1 9 2-16,2 16 4 16,3 7 3-16,5 7-7 15,8 22 0-15,-4 8-5 16,-6 4 2-16,-13-1 3 15,-9-2-1-15,0 0 0 16,-12-4-3-16,-5 1 4 16,0-4-11-16,4-1-45 15,5-4-61-15,4-9-146 16</inkml:trace>
  <inkml:trace contextRef="#ctx0" brushRef="#br0" timeOffset="10294.34">20848 1842 156 0,'0'0'265'16,"0"0"-244"-16,0 0-13 16,0 0 24-16,0 96-8 15,8-74-3-15,3-4-20 16,4-8 5-16,5-9-2 15,1-1-3-15,7-13 18 0,0-17-19 16,1-7-7-16,-6 3 7 16,-7 7 0-16,-8 13 12 15,-6 8 29-15,-2 6-8 16,0 14-33-16,0 25 14 16,-9 18 9-16,-6 12 42 15,-9 2-37-15,-1 7 7 16,-3-1-11-16,-7 10-20 15,1 3 4-15,-2-4-2 16,2-11-5-16,10-25 1 16,10-18 1-16,7-21-3 15,7-11 9-15,0-9 3 16,9-34-12-16,24-24-61 0,13-15-7 16,6-12-16-16,-4 6-164 15</inkml:trace>
  <inkml:trace contextRef="#ctx0" brushRef="#br0" timeOffset="11562.31">21381 1842 103 0,'0'0'111'16,"0"0"-56"-16,0 0-11 15,0 0 27-15,-75 116-15 16,60-67-21-16,8 1-5 16,4-8-16-16,3-5 1 15,0-3-15-15,4-6 6 16,9-9-6-16,1-4 0 16,4-6-12-16,4-9 12 15,11 0 0-15,9-27 0 16,3-10-15-16,2-5-23 0,-2-8 4 15,-3-5 2 1,-6-10 32-16,-8 1 7 0,-8-6-1 16,-9 1-6-16,-6 2 36 15,-5 5-18-15,0 5 24 16,-6 11-6-16,-6 14-10 16,3 17 15-16,3 15-14 15,1 12-24-15,-2 32-3 16,3 24 0-16,-1 10 8 15,4 5-4-15,-1-1-4 16,-2-9 8-16,-1-8-7 16,-2-11-1-16,4-16 0 15,0-10-1-15,1-11-1 16,1-11-2-16,-1-4-1 16,1-2 5-16,-2-3 11 0,3-22-11 15,0-11-6-15,4-10 1 16,14 1 5-16,2 8 0 15,0 13-4-15,0 15-6 16,1 9 2-16,3 6 8 16,-2 17 21-16,-1 7-14 15,-3 2 2-15,-6-1-9 16,-3-2 0-16,-3-1 5 16,-6-3-5-16,0-1-10 15,0 0-60-15,0-6-76 0,0-7-117 16</inkml:trace>
  <inkml:trace contextRef="#ctx0" brushRef="#br0" timeOffset="12035.08">22140 1991 23 0,'0'0'0'16,"0"0"-23"-16</inkml:trace>
  <inkml:trace contextRef="#ctx0" brushRef="#br0" timeOffset="12445.83">22140 1991 18 0,'-42'-34'75'16,"42"34"-15"-16,-3 0-25 15,3 0-20-15,0 0-15 16,-1 0-2-16,1 0-55 16,0 0 2-16,0 0 25 15,0 0 30-15,0 0 7 0,0 0 13 16,0 0 14-1,0 0 7-15,0 0-3 0,0 0 0 16,0 0-17-16,0 0-15 16,0 0 4-16,0-1-1 15,0 1 8-15,0 0-10 16,0 0-7-16,0 0 5 16,0 0-5-16,0 0 0 15,0 0-3-15,0 0-1 16,0 0-64-16,0 0-95 15</inkml:trace>
  <inkml:trace contextRef="#ctx0" brushRef="#br0" timeOffset="13228.8">21825 1872 31 0,'0'0'113'15,"0"0"-44"-15,0 0-3 16,2-84 21-16,-2 55-19 16,-11 3-24-16,2 0-3 15,-1 6-31-15,-6 6 8 0,-6 7-18 16,-4 7 0 0,-6 0 19-16,-5 23-16 0,1 11 20 15,0 11 9-15,4 13-10 16,5 7 14-16,7 4-14 15,7-2-2-15,10-5-5 16,3-6-9-16,0-13-6 16,11-7 0-16,6-11 4 15,4-7-3-15,0-14 1 16,8-4 1-16,3-9 18 16,7-20-17-16,-2-6-4 15,-2-8-16-15,-7-7 8 16,-8 1 5-16,-7-6 3 15,-10-2 0-15,-3 1 7 0,0 5-6 16,-11 12 16-16,1 16 11 16,4 14 10-16,1 9 8 15,1 3-46-15,-1 29-21 16,-3 11 14-16,5 12 8 16,3 3-1-16,0 0 0 15,13-4 0-15,7-8 0 16,0-5 0-16,3-9-20 15,2-3-28-15,1-7-78 16,5-12-47-16,0-7-166 16</inkml:trace>
  <inkml:trace contextRef="#ctx0" brushRef="#br0" timeOffset="13881.53">22121 1957 392 0,'0'0'126'16,"0"0"-40"-16,0 0-23 16,-83-9-14-16,60 32-33 15,0 8 0-15,7 9 11 16,1 5-23-16,9 0 2 16,3-1 1-16,3-2-6 15,0-5-2-15,9-8 1 16,12-7-5-16,1-10 2 0,12-7-9 15,5-5 3-15,6-9 8 16,6-21-34-16,-2-10 18 16,-4-9 1-16,-5-5 16 15,-3-9 9-15,-10-6-2 16,-4-3-2-16,-10-1-5 16,-7-3 0-16,-6 1 0 15,0 14 2-15,-5 17 3 16,-2 19 33-16,3 18-3 15,2 7 1-15,-1 13-36 16,3 24-28-16,0 20 28 16,0 15 8-16,0 6 3 15,-4-1 13-15,-4 4-20 0,-2-7 3 16,1-4-7 0,3-16-1-16,3-13-7 0,3-22-23 15,0-9 22-15,0-10 7 16,0 0 4-16,6-18 9 15,9-18-11-15,6-9-8 16,2-10 6-16,1-4-23 16,0 4 10-16,0 12 9 15,-8 15 1-15,-5 16 4 16,0 12-1-16,-1 0 2 16,3 17 17-16,4 9 15 15,-2 10-14-15,-1-3-1 16,-3 3-14-16,-2-3-1 15,0-3-2-15,0-1 7 0,0-6-15 16,2-1 5-16,2-5-50 16,3-2-41-16,2-8-145 15,4-4-96-15</inkml:trace>
  <inkml:trace contextRef="#ctx0" brushRef="#br0" timeOffset="14128.82">22922 2131 44 0,'0'0'149'0,"0"0"-62"16,0 0 30-16,79-99-36 16,-67 70-17-16,-6 2-2 15,-5 4-8-15,-1 7 25 16,0 7-24-16,-6 9 0 0,-10 0-40 16,-8 9-14-16,-3 19 0 15,2 9 4-15,7 3 8 16,3 1 8-16,4 1-6 15,7-4-1-15,2-3-13 16,2-5-1-16,14-5-15 16,16-7-82-16,9-6-54 15,1-12-201-15</inkml:trace>
  <inkml:trace contextRef="#ctx0" brushRef="#br0" timeOffset="14411.55">23430 2227 546 0,'0'0'47'16,"0"0"-39"-16,0 0 47 16,0 0 21-16,107 17-54 15,-57-17-13-15,-2 0 3 0,-2 0-7 16,-4-5-10 0,-2-7-60-16,-4-6-113 0</inkml:trace>
  <inkml:trace contextRef="#ctx0" brushRef="#br0" timeOffset="14615.02">24244 2228 446 0,'0'0'62'0,"0"0"-26"16,97 5 45-16,-41-3-32 15,9-2-35-15,0 0-12 16,0 0-4-16,-12 0-68 16,-8 0-174-16</inkml:trace>
  <inkml:trace contextRef="#ctx0" brushRef="#br0" timeOffset="15912.73">21742 1819 141 0,'0'0'71'0,"0"0"6"16,0 0-1-16,0 0-26 0,0 0-4 15,0 0-35-15,-54-70 26 16,30 70-27-16,-3 0-3 15,-4 0 14-15,-3 14-17 16,2 6-2-16,3 5 3 16,3 7 2-16,5 10-6 15,5 7 5-15,7 8 14 16,7-1 2-16,2-1-11 16,0-6-5-16,11-8-6 15,5-9 6-15,2-9-8 16,-2-8 2-16,4-8 0 0,1-7 14 15,6 0-10-15,7-21 6 16,3-9-6-16,0-8-4 16,-2-6-2-16,-4-2-18 15,-3-5 20-15,-2 0 0 16,-10-1 10-16,-7 1-8 16,-6 6 6-16,-3 9-1 15,0 8 17-15,-9 14 3 16,0 13 12-16,-3 1-24 15,-4 20-15-15,1 21 0 16,-1 8-4-16,4 6 8 16,4 2-6-16,5-7 2 15,3-4 0-15,0-7-2 16,0-6-2-16,3-5-55 16,1-6-70-16,-4-13-160 0</inkml:trace>
  <inkml:trace contextRef="#ctx0" brushRef="#br0" timeOffset="21356.76">18559 1236 101 0,'0'0'65'0,"0"0"-27"16,0 0-28-16,0 0 17 0,0 0-5 15,135 0 16-15,-55 0 6 16,22-3-26-16,20-4-4 16,25-3-6-16,27 3-6 15,35-3 5-15,34 5-5 16,31-1-1-16,26 5 4 15,16 1-5-15,10 0 0 16,10 10-1-16,-1 5 1 16,8 0 8-16,6 0 3 15,0 5 25-15,-4 5 19 16,-12 5-41-16,-23 5 8 16,-22 0-22-16,-27-1 6 15,-32-3-7-15,-33-3 3 0,-30-1-4 16,-30-4 3-1,-32-2-5-15,-35-8 4 0,-36-2-41 16,-33-10-84-16,-30-1-235 16</inkml:trace>
  <inkml:trace contextRef="#ctx0" brushRef="#br0" timeOffset="22488.22">18558 1174 25 0,'0'0'13'0,"0"83"24"16,0-25 7-16,0 10-21 15,-6 12-3-15,-2 15-1 0,-2 17 8 16,-3 13 32-16,2 3-39 16,0-1-5-16,1-4-6 15,3-5-6-15,-1 7 6 16,4-2-9-16,4 2 1 15,0-8-1-15,10-10 9 16,9-14 5-16,6-11 21 16,3-12-26-16,7-11 3 15,4-8-11-15,6-9 1 16,7-3-1-16,5-6 6 16,4 1-6-16,6-5 0 15,8 2 0-15,10-2-1 0,17-7 4 16,17-2-4-1,21-6 26-15,21-4-17 0,18-1 2 16,15-2-10-16,12 0 5 16,10-1-5-16,8 3-1 15,12 1 0-15,15 0-1 16,5 2 18-16,14 0-16 16,3 3 9-16,6 5-9 15,5 2 12-15,-1 4-13 16,5 1 0-16,-1 4 2 15,-2 1 7-15,-2 2 2 16,-4 0 0-16,-12-3 0 16,-10 0-10-16,-11-7-1 15,-18-1 6-15,-13-5-1 0,-15-5-4 16,-15-2 5-16,-13-7-3 16,-16-4-2-16,-23 0 23 15,-18-8-20-15,-27-17 15 16,-24-11 6-16,-18-7-3 15,-15-12 9-15,-14-6-2 16,-8-8-20-16,-9-9 18 16,0-9-21-16,-10-9-2 15,-13-12 9-15,-1-6-9 16,-3-11 9-16,-6-9-4 16,-1-1-6-16,-9-5 8 15,-2 7-11-15,-7 1 0 16,-6 7-7-16,-12 14-2 0,-20 8 9 15,-26 12-26 1,-42 10-28-16,-63 14-24 0,-79 14-73 16,-81 12-121-16</inkml:trace>
  <inkml:trace contextRef="#ctx0" brushRef="#br0" timeOffset="46503.78">25518 7597 16 0,'0'0'12'0,"0"0"16"0,0 0 4 15,0 0-1-15,0 0-18 16,0 0 23-16,0 0-9 16,0 0 6-16,-43-46-19 15,43 46-13-15,0 0-1 16,0 0-7-16,0 0-3 15,0 0 3-15,0 2 7 16,0 7 11-16,0 1 17 16,0-3-25-16,0 0 15 15,0 2-9-15,0-1 10 16,4 0-1-16,6 2-18 0,1-2 28 16,5 1 2-16,1-1-10 15,8 0 3-15,3-1-16 16,7 0 7-16,7 0-12 15,5-1 1-15,10 2 0 16,7-1-3-16,8 0 0 16,8-2-2-16,4 0 8 15,7-3-6-15,7 0 0 16,2 0 3-16,5-2 9 16,0 1-7-16,0 0-4 15,1 2 21-15,4 0-22 16,1-2 14-16,1 1-12 15,-1-2 4-15,-1 1 2 16,0-1-8-16,0 0 0 0,-4 0 3 16,-1 0 10-1,-3 0-13-15,-4 0 0 0,-4 0 0 16,-2-1 3-16,-1-2-3 16,-5 0 0-16,-5 3-5 15,-2 0 3-15,-2 0 2 16,0 0 3-16,-2 0 3 15,0-2-8-15,0 0 3 16,1-1-1-16,0 0 0 16,2-3 2-16,-5 4-2 15,-1-1 0-15,-1 1 5 16,-2-3-5-16,-2 2 0 0,0 1 2 16,-4 1 4-1,-5 1-1-15,0-1-5 0,2 0 2 16,3-2 3-16,4-3-9 15,4 3 5-15,1-1-1 16,0 0 0-16,0 1 5 16,-1 0-5-16,-1 2 0 15,-3-1 0-15,0 1 0 16,-7-3 1-16,-3 2-1 16,-5 2 0-16,-5-1 0 15,-8-1 7-15,-3 1-7 16,-8-1 3-16,-4 0-5 15,-6 0 2-15,-5-2 0 0,-3 1-3 16,-4 2 9-16,4-2-12 16,-1 0 4-16,-2 3-90 15,-7-4-164-15</inkml:trace>
  <inkml:trace contextRef="#ctx0" brushRef="#br0" timeOffset="47485.81">15868 8489 60 0,'0'0'83'0,"0"0"-22"16,0 0-17-16,0 0 16 16,0 0-25-16,0 0-4 15,-58-7-9-15,53 7-15 16,1 0 48-16,1-1-28 16,3 1-27-16,0 0 0 15,1 0-9-15,21 0 9 16,17 0 18-16,18 0-5 0,18 0 20 15,14 0-33-15,15 0 6 16,13 0 0 0,14 0-6-16,14 0 0 0,20-4 8 15,9-2-5-15,14-1-6 16,12-3 3-16,0 5 0 16,2 0 1-16,-3 3 5 15,-4 2-6-15,-4 0 0 16,0-4 6-16,-9 1 2 15,-7-2-1-15,-22 3-2 16,-21 2 11-16,-22 0-12 16,-19 0-2-16,-22 0-2 15,-20 0 7-15,-22 0-13 16,-17 0 6-16,-8 0-1 16,-2 0 1-16,0 0 7 0,0 0 13 15,-6-4-3-15,-3 0-13 16,-2-3 5-16,1 2-9 15,6 3-6-15,1-3 0 16,3 3-71-16,0-1-44 16,0-1-93-16</inkml:trace>
  <inkml:trace contextRef="#ctx0" brushRef="#br0" timeOffset="56060">22544 9287 254 0,'0'0'121'0,"0"0"-82"16,0 0 0-16,0 0-9 16,0 0 21-16,0 0-20 15,0 0-19-15,61-27 27 16,-7 11-21-16,16-1-8 15,14 0-9-15,22-3-1 16,19-1-8-16,5 0-6 16,6 2-39-16,4-4 22 15,2-1-28-15,1-5 59 16,-7-3 0-16,-17 5-10 0,-23 5-28 16,-21 2 8-1,-25 6-38-15,-26 7-84 0,-24 5-30 16</inkml:trace>
  <inkml:trace contextRef="#ctx0" brushRef="#br0" timeOffset="57175.66">22601 9422 107 0,'0'0'3'16,"0"0"-1"-16,0 0 2 15,0 0 14-15,0 104 23 16,3-63 34-16,5 3-6 16,2-4-33-16,0 8-13 15,2 8 2-15,2 21-19 0,1 26 37 16,-1 24 24 0,2 22-42-16,0 0 1 0,-3 1 11 15,2-11-26-15,-3-13 6 16,0-10-3-16,0-9 12 15,-3-1-5-15,0-3-15 16,0-3 23-16,-2 7-21 16,2-7-1-16,-1-4 2 15,4-7-3-15,0-15-5 16,4-6-1-16,-1-8 3 16,3 5 0-16,-5-6 0 15,2-2-2-15,-3-5 2 16,-1-9 1-16,2-4-4 0,-1 2 0 15,1-6 2-15,-1-4-7 16,6-4 5-16,-1-12-14 16,6-7 12-16,4-3-5 15,6-5 7-15,5 0 1 16,6-9-1-16,6-10 9 16,9-1-7-16,11-5 0 15,15 0-2-15,12-1-3 16,15-2 3-16,10-2 0 15,7-4 1-15,5-3 6 16,2 2-7-16,0 4 0 16,-5 4 3-16,-3-1-3 15,-3 0 0-15,-7-5 0 16,-1 1-2-16,-8 0 2 0,-12-3 0 16,-11 6 10-16,-11-4-17 15,-12 2 9-15,-11-4-2 16,-10 1 5-16,-10-5-4 15,-3-4 4-15,-7-6-5 16,-4-10 0-16,-6-3-2 16,-3-10 6-16,0-7-3 15,-6-4-1-15,-3-5 0 16,0-2 2-16,-6-2-2 16,-15-8 11-16,-4-6 19 15,-7-13-12-15,-2-15 3 16,-5-9-9-16,-3-5-10 0,0-4 4 15,5 2-6-15,4 1-1 16,3 7-12-16,4 17-24 16,-3 21 33-16,1 18-10 15,1 18 6-15,2 17 5 16,2 13-13-16,-1 10 5 16,1 5 1-16,-3 5-36 15,1 5 39-15,-2 6 0 16,0 3 0-16,-4 3 5 15,-5 1-18-15,0 0-9 16,-3 1 15-16,4 6 3 16,3-3 7-16,7-2-1 15,7-1 10-15,5-1 2 0,-1 1-7 16,-7 6-3 0,-12 2-6-16,-17 2-42 0,-22-1-49 15,-20-1-79-15</inkml:trace>
  <inkml:trace contextRef="#ctx0" brushRef="#br0" timeOffset="58521.17">22717 8984 116 0,'0'0'88'0,"0"0"-29"15,0 0-2-15,0 0-15 16,0 0 0-16,0 0-25 16,-16-10-12-16,10 19 15 15,1 2-20-15,2 1 0 16,2-5-4-16,1-3 3 16,0-4-1-16,0 0 0 15,0 0 2-15,0 0 19 16,0 0 8-16,0 0 21 0,0-2-3 15,0-7-28-15,0 0-3 16,0 1-13-16,0 2 4 16,0 0-8-16,0 6 3 15,0 0-33-15,0 0-110 16,0 10-171-16</inkml:trace>
  <inkml:trace contextRef="#ctx0" brushRef="#br0" timeOffset="58947.94">22871 8942 339 0,'0'0'8'0,"0"0"19"15,17 79 25-15,-11-40-4 16,2 0 3-16,-3 1-23 15,-1-5-6-15,1-9-22 16,-2-9 8-16,-2-10-3 16,1-6-3-16,-2-1 7 15,0 0 15-15,0 0 4 16,0-22 27-16,0-10-55 16,-8-11 4-16,-2-9-13 15,-5-6 9-15,1-4-19 16,4 6-5-16,7 5 5 15,3 12 16-15,9 14-2 0,15 9-5 16,6 11 6-16,1 5 4 16,2 3-2-16,-6 15-2 15,-5 1 1-15,-6 2 2 16,-10 5 1-16,-6 7-14 16,0 2 14-16,-3 3-5 15,-10-2-28-15,1-3-37 16,5-9-69-16,-2-9-172 15</inkml:trace>
  <inkml:trace contextRef="#ctx0" brushRef="#br0" timeOffset="59292.5">23160 8774 313 0,'0'0'25'0,"0"0"12"15,0 0-11-15,0 0 25 16,0 0-24-16,0 0 2 16,62 77-5-16,-45-75-20 15,0-2 8-15,2 0-2 16,-2-14-7-16,-1-6 16 16,-1 0-19-16,-3-2 0 15,-3 6 5-15,-3 5-3 16,-3 6 12-16,-3 5 16 0,0 0-15 15,0 15-15-15,-1 19 13 16,-12 14 31-16,-3 8-3 16,0 3-25-1,2-1 4-15,5-4-17 0,8-8-2 16,1-4-2-16,0-4-22 16,9 0-91-16,3-8-76 15</inkml:trace>
  <inkml:trace contextRef="#ctx0" brushRef="#br0" timeOffset="61072.82">23234 9706 220 0,'0'0'135'16,"0"0"-61"-16,0 0-40 15,0 0 10-15,0 0 10 16,0 0-9-16,113-25-3 16,-59 15-32-16,8 0-9 15,9-2-2-15,0 0-48 0,1-1-100 16,-13-1-226-1</inkml:trace>
  <inkml:trace contextRef="#ctx0" brushRef="#br0" timeOffset="61543.52">23387 10218 441 0,'0'0'24'0,"0"0"-22"15,133-69-4-15,-63 46 2 16,5 2 0-16,-1 5-37 16,-7 2-49-16,-8 1-120 15</inkml:trace>
  <inkml:trace contextRef="#ctx0" brushRef="#br0" timeOffset="61885.64">23520 10836 228 0,'0'0'90'15,"0"0"-72"-15,0 0 40 16,0 0 20-16,0 0-18 15,0 0 26-15,103-26-53 0,-37 5-31 16,4 1-2-16,-2 4-24 16,-7 0-37-16,-7 2-62 15,-8-1-71-15,-13 3-19 16</inkml:trace>
  <inkml:trace contextRef="#ctx0" brushRef="#br0" timeOffset="62119.7">23639 11321 298 0,'0'0'27'0,"0"0"-26"16,0 0 39-16,103 8 40 15,-39-25-23-15,17-12-4 16,10-8-44-16,6 1-18 16,-2 2-22-16,-10 7-234 15</inkml:trace>
  <inkml:trace contextRef="#ctx0" brushRef="#br0" timeOffset="67407.72">21988 8992 124 0,'0'0'121'0,"0"0"-61"16,0 0-9-16,0 0 23 15,0 0-29-15,0 0 5 16,0 0-44-16,-69 101 19 16,69-42 19-16,0-5-31 15,12-9-12-15,9-8 3 16,0-9 1-16,1-8-5 15,1-13 0-15,-1-7 1 16,1-4 17-16,-1-25-9 0,-1-9-1 16,-6-6 7-1,-7-8-14-15,-5-3 16 0,-3-4-12 16,0 3 6-16,-3 10 15 16,-4 17-15-16,3 15 2 15,1 10 17-15,3 4-17 16,0 2-13-16,0 21-17 15,0 13 17-15,4 3 11 16,12-3-10-16,4-3-1 16,4-8 1-16,0-3-1 15,1-6-12-15,-1-7-35 16,-2-6-13-16,1-3-32 16,-6 0-136-16</inkml:trace>
  <inkml:trace contextRef="#ctx0" brushRef="#br0" timeOffset="67880.3">22316 8683 414 0,'0'0'19'0,"12"82"3"16,0-26 34-16,0-3 5 0,-3 0-37 15,-3 3-11-15,0-6 7 16,1-4-12-16,-2-10-6 16,-2-13 0-16,-2-12 2 15,1-6-1-15,-2-5-3 16,0 0 7-16,0-2 19 15,-2-19-20-15,-7-4-6 16,4-4 0-16,5 5-16 16,0 2 12-16,7 5-14 15,11 7-13-15,4 10 27 16,-1 0-3-16,-8 0 6 16,-1 11-4-16,-6-1-2 15,-6-2 6-15,0 2 2 16,0 2 12-16,-5 5-3 15,-12 3 8-15,-1 2-4 0,0 2-14 16,5-5-1-16,5-4-1 16,4-2-56-16,4-8-89 15,0-5-34-15</inkml:trace>
  <inkml:trace contextRef="#ctx0" brushRef="#br0" timeOffset="68118.55">22571 8822 366 0,'0'0'137'15,"0"0"-95"-15,0 0-20 0,0 0 68 16,-33 81-24-16,26-51-22 16,1 7-10-16,6-1-14 15,0-2-14-15,7-2-2 16,11-7 0-16,6-7-4 15,1-5 0-15,5-7-38 16,2-6-4-16,-1 0-60 16,-3-13-60-16,-10-8-329 15</inkml:trace>
  <inkml:trace contextRef="#ctx0" brushRef="#br0" timeOffset="69437.78">27786 8999 340 0,'0'0'107'16,"0"0"-107"-16,25 83 3 0,5-5 33 16,1 7 14-16,-6-2-20 15,-6-8 3-15,-6-6-29 16,-4-10 8-16,-2-15-4 15,0-12-6-15,-2-15 2 16,-4-12-4-16,-1-5 5 16,0 0 11-16,0-22 7 15,-11-17-23-15,-3-17 0 16,4-12-20-16,1-11 15 16,4-14 0-16,4-5 3 15,1 0-4-15,1 14 6 0,17 16-8 16,2 28 2-1,1 19 6-15,-2 15-6 0,-3 6 6 16,-1 0-2-16,-3 18 2 16,-4 11 1-16,-8 13 10 15,0 11 6-15,-6 3-14 16,-11 0 8-16,2-1-7 16,9-8-4-16,6-6-18 15,0-6-55-15,5-10-68 16,10-9-208-16</inkml:trace>
  <inkml:trace contextRef="#ctx0" brushRef="#br0" timeOffset="69798.89">28236 9045 355 0,'0'0'9'16,"0"0"-7"-16,0 0 20 15,28 107-9-15,-11-83-12 16,4-8-1-16,2-11-19 16,3-5-18-16,-4-21 37 15,1-17 29-15,-7-12 20 16,-4-3 5-16,-3 7-20 16,-4 11 34-16,-4 16-5 0,2 11 6 15,-2 8-26 1,-1 36-41-16,0 27-2 0,0 24 62 15,0 8-33-15,0-1-7 16,0-8-20-16,0-7 5 16,0-8-7-16,0-11 7 15,0-9-7-15,0-14 0 16,0-12-47-16,0-15-45 16,0-10-52-16,8-22 49 15,5-27-349-15</inkml:trace>
  <inkml:trace contextRef="#ctx0" brushRef="#br0" timeOffset="70355.6">28567 8842 472 0,'0'0'28'0,"0"0"-6"15,0 0-22-15,11 104 22 16,-4-57-18-16,1 2-4 15,0 1 0-15,-1-8-4 16,-6-4-42-16,-1-11-9 16,0-12 19-16,0-7 14 15,0-6 20-15,-1-2 4 16,-1 0 22-16,0-7-24 16,2-9-45-16,0-8 20 15,0-4 25-15,7-6-1 0,6-11-1 16,5-6 2-1,0-8 1-15,0 0 5 0,-2 2 2 16,-4 5 31-16,-1 11 40 16,-3 12 6-16,-5 13-25 15,-1 12 13-15,-1 4-39 16,1 8-34-16,1 21 0 16,0 10 28-16,-3 5-4 15,0 6 3-15,0 7-27 16,0 1 0-16,0-6-4 15,0-16-31-15,0-18-15 16,0-12 33-16,0-6 17 16,1-4 23-16,2-19-16 15,5-9-1-15,1 3-11 0,6 1 6 16,6 7-1-16,2 6 0 16,6 6-3-16,-3 9-4 15,-1 0 1-15,-5 2 6 16,-3 14-2-16,-7 2-7 15,-2 7-18-15,-5 1-56 16,-3-2-52-16,0-4-83 16</inkml:trace>
  <inkml:trace contextRef="#ctx0" brushRef="#br0" timeOffset="70962.03">29059 8904 433 0,'0'0'39'0,"0"0"-9"0,0 0 23 16,0 113-11-16,0-80-10 15,6-1-30-15,10-9 5 16,1-9-4-16,0-8-2 16,1-6 3-16,-3-8 13 15,0-20-6-15,-5-8-11 16,-4-9-33-16,-6-1 31 15,0 1 2-15,-9 5 3 16,-9 13 17-16,-1 16-17 16,0 11-2-16,-1 12-1 0,1 21 0 15,6 4 16-15,12 2-16 16,1-2 3-16,1-5-11 16,16-6 8-16,1-9 0 15,-1-7-3-15,0-10 9 16,-2-3 1-16,0-21 6 15,-1-9-4-15,-1 4 0 16,0 0-9-16,2 11 0 16,0 10-1-16,1 8 5 15,0 0-4-15,0 4 0 16,-3 10 3-16,2 0-6 16,-6 0 3-16,-3-4 0 15,-3-1 0-15,0-6-2 0,-1-2 2 16,-1-1 5-1,3 0-4-15,2 0 16 0,4-7-13 16,6-13-1-16,3 0 2 16,5-5 1-16,0 3-6 15,1 1 0-15,-2 0 1 16,2 6 25-16,-4 5-17 16,-3 3 1-16,-3 5 0 15,-3 2-10-15,1 0 0 16,-2 0-15-16,1 13-84 15,-2 3-51-15,1 2-339 16</inkml:trace>
  <inkml:trace contextRef="#ctx0" brushRef="#br0" timeOffset="71632.03">30726 8650 156 0,'0'0'170'0,"0"0"-100"16,0 0-3-16,0 0 4 15,0 0-17-15,0 0 4 16,-52-43-18-16,41 43-4 16,-5 3-19-16,-2 19-12 0,-1 7 18 15,0 6-21-15,5 5 7 16,6-2-3-16,3-4-2 16,5-5-6-16,0-10 2 15,0-8-7-15,11-6 5 16,3-5-13-16,5 0 13 15,5-15-1-15,-1-10-24 16,-1-6 4-16,-4-5 2 16,-8 3 17-16,-4-1 3 15,-4 10 2-15,-2 8 16 16,0 9 11-16,0 7-2 16,0 0-26-16,0 9-4 15,0 10 4-15,0 4 1 16,0-3-1-16,3-3 5 15,7-6-5-15,2-3-10 0,4-6-20 16,4-2-11-16,-1-3-27 16,-1-19-31-16,-3-7-62 15,-6-5-128-15</inkml:trace>
  <inkml:trace contextRef="#ctx0" brushRef="#br0" timeOffset="72017.33">30820 8317 225 0,'0'0'215'15,"0"0"-53"-15,0 0-83 16,0 0-73-16,0 0-6 0,-24 115 75 16,24-64-40-1,0-1-5-15,0-4-3 0,-1-3-22 16,-1-9 10-16,-1-7-15 16,2-9 0-16,-1-11 6 15,2-4-4-15,0-3 4 16,0 0 7-16,0 0-6 15,0-16 16-15,5-4-23 16,5-6-10-16,6 1 8 16,6 4-38-16,6 6 18 15,3 6 22-15,-1 7-6 16,-5 2 2-16,-7 2 0 16,-7 12-5-16,-7 3 3 15,-4-5-4-15,0 6 10 16,-6-2 22-16,-14 2 1 0,-3 0 7 15,-1 0-26-15,0-6 2 16,7 4-3-16,1-5 1 16,6 0-8-16,3-4-14 15,4-3-70-15,3-3-35 16,0-1-106-16</inkml:trace>
  <inkml:trace contextRef="#ctx0" brushRef="#br0" timeOffset="72334.53">31260 8464 220 0,'0'0'171'0,"0"0"-87"16,0 0 0-16,0 0-60 15,0 0 31-15,0 0 14 16,-45 57-16-16,31-31-10 16,1 2 20-16,3 0-46 15,7 2 9-15,3-3-25 16,0-6 2-16,0-6 2 16,3-3-5-16,6-8 6 15,0-1-4-15,3-3-2 16,1 0-6-16,3 0-108 0,-2-12-120 15,-6-8-108-15</inkml:trace>
  <inkml:trace contextRef="#ctx0" brushRef="#br0" timeOffset="72852.07">31536 8622 330 0,'0'0'162'16,"0"0"-146"-16,0 0 34 15,0 0-9-15,0 0 42 0,0 0-54 16,0 18-29-16,0-18 37 16,0 0-4-16,0 0-16 15,0 0 19-15,0 0-20 16,0 0-15-16,0 0 2 15,0 0-2-15,0 0-2 16,0 0-6-16,0 0-11 16,0 0 14-16,0 0-12 15,0 2 16-15,0 1-5 16,0-3 11-16,0 0-6 16,0 0 7-16,0 0-3 15,0 0 19-15,0 0-5 16,0 0-2-16,0-9 0 0,2-3-13 15,1 0 5-15,-3-1-8 16,1 2 5-16,-1 0-12 16,0 8-4-16,0 0-3 15,0 3-1-15,0 0-24 16,-10 0 36-16,-3 8-4 16,0 2 7-16,4-3-5 15,3 0-21-15,2 0 0 16,3-1 10-16,1 0-18 15,0-1 0-15,0 1-2 16,0-2-24-16,0-4-75 16</inkml:trace>
  <inkml:trace contextRef="#ctx0" brushRef="#br0" timeOffset="73496.03">31856 8415 125 0,'0'0'371'15,"0"0"-360"-15,0 0-4 16,10 104 82-16,-7-56-32 15,1 5 4-15,-2 2-10 16,-2 0-27-16,0-3-3 16,0-3-11-16,0-13-8 15,-2-8 2-15,1-10-4 0,1-12 3 16,0-4 1-16,0-2 1 16,0-6 16-16,0-17-3 15,0-12-14-15,3-12-8 16,-3-10-2-16,0-7-16 15,0-6 13-15,0-1-10 16,0 2 2-16,3 4 4 16,15 10 1-16,1 11 11 15,1 15-7-15,3 12 8 16,-6 8-6-16,-1 9 6 16,-4 0-4-16,-6 10-3 15,-3 13 7-15,-3 9 7 16,0 9 11-16,-13 4-10 15,-9 2 4-15,-5 1-8 0,1-4-8 16,5-4-7-16,5-4-90 16,7-8-27-16,7-12-212 15</inkml:trace>
  <inkml:trace contextRef="#ctx0" brushRef="#br0" timeOffset="73915.95">32126 8374 119 0,'0'0'458'0,"0"0"-450"0,0 0-4 16,9 93 22-16,-2-65 2 15,2-6 4-15,2-5-10 16,5-5 7-16,3-8-10 15,8-4 22-15,6 0-5 16,5-12-29-16,0-13 9 16,-7-3-15-16,-4-5-1 15,-9 1 17-15,-6 4-16 16,-6 8 15-16,-5 11 16 16,-1 8 6-16,0 1 9 15,0 4-47-15,0 23-39 16,-12 12 39-16,-5 10 27 0,-6 1-11 15,4 0-10-15,-2-1-4 16,0-3 6-16,0 3-8 16,-1 3 0-16,-5-2-2 15,5-6-56-15,3-7-72 16,8-12 52-16,5-8-42 16,3-7-14-16,3-10-276 15</inkml:trace>
  <inkml:trace contextRef="#ctx0" brushRef="#br0" timeOffset="75460.88">27939 10081 105 0,'0'0'77'0,"0"0"-14"16,0 0-4-16,0 0 16 15,0 0-31-15,0 0-5 16,-37 0 14-16,37 0-9 15,0 0-8-15,0 0-36 16,0-3-2-16,21-4 2 16,21-11 2-16,29-11 33 15,35-10-10-15,31-14-16 16,33-5 28-16,18-5-16 16,14 2-21-16,10 4 3 15,9 1-3-15,17-1 0 16,25 1 1-16,25-5 0 0,25-3 3 15,21 4-4-15,11 2 0 16,-2 4-7-16,-19 3-9 16,-33 7-3-16,-38 7 15 15,-40 11-4-15,-39 5 8 16,-28 4 5-16,-27 0-3 16,-20 0 7-16,-19-1-6 15,-29 8-6-15,-24 1-41 16,-27 5-31-16,-36 2-44 15,-39 2 1-15,-35 0-219 16</inkml:trace>
  <inkml:trace contextRef="#ctx0" brushRef="#br0" timeOffset="76039.75">27999 10203 13 0,'0'0'78'15,"0"0"-19"-15,0 0-55 16,0 0 6-16,0 0 19 16,91 0 17-16,-6-21 60 0,31-14-37 15,36-9-36-15,36-8 16 16,32-10-30-16,35-4-18 16,30-6-1-16,31-3-5 15,16 2-6-15,6-1-15 16,-8 10 12-16,-20 7 13 15,-23 5-12-15,-31 8 13 16,-24 4 3-16,-31 5 2 16,-25 3-10-16,-31 2-14 15,-31 6-49-15,-29-2-25 16,-32 4-4-16,-28 4 48 16,-25-1 31-16,-12 7-49 0</inkml:trace>
  <inkml:trace contextRef="#ctx0" brushRef="#br0" timeOffset="81663.61">2373 10050 75 0,'0'0'78'0,"0"0"-18"0,0 0-5 16,0 0-31-16,0 0-7 16,0 0-17-16,0 0 6 15,3 0 13-15,-3 0 10 16,0 0 11-16,0 0-14 16,0 0-3-16,0 0 6 15,0 0-28-15,0 0 0 16,0 0-1-16,5 0-10 15,5 0 7-15,5 1 3 16,6 4 0-16,3-3 3 0,0 0 0 16,6 0 0-1,7-1-3-15,0 3 4 0,11 2-5 16,1-3 1-16,2 2-1 16,-2 1 0-16,6-3 2 15,8-1 0-15,9-2 13 16,13 0-8-16,7 0-2 15,8 0-2-15,12 0 5 16,7 0 5-16,10 0-12 16,7 0 0-16,4 0 2 15,9 0 5-15,9 0 4 16,12 0-9-16,15-5 1 16,10-3 17-16,9 2-20 0,6-4 13 15,8 3-3 1,11-3-1-16,7 1 3 0,9 1-12 15,1-1 4-15,-1 2-6 16,-1-1 11-16,3 3-7 16,5 1 3-16,-6 2-5 15,7 2 16-15,-4 0-16 16,5-1 0-16,3-2-2 16,2-1 16-16,4-3-16 15,-1 0 4-15,6-3 0 16,3 2 15-16,-5 2-16 15,-2 0 1-15,-3-2 15 0,-1-2-15 16,2 1-2 0,-7 1 14-16,-4 1-12 0,0-3 8 15,-10 3-10-15,-4 2 2 16,-16 2-2-16,-7 2 6 16,-15 1-1-16,-12 0-1 15,-11 0-3-15,-14 0 8 16,-20 0-9-16,-15 0-1 15,-21 0-1-15,-18 0 4 16,-21 2 1-16,-17 1-3 16,-20 0 2-16,-13 1-7 15,-11-3 5-15,-6 2-15 16,0 4 5-16,-10 7-38 16,-20 3-34-16,-22-7-173 15</inkml:trace>
  <inkml:trace contextRef="#ctx0" brushRef="#br0" timeOffset="85582.93">18132 4971 41 0,'0'0'76'0,"0"0"-37"0,0 0 22 16,0 0 24 0,0 0-31-16,-102-55-14 0,69 38 4 15,-6-2-16-15,-9-3-14 16,-19 1-4-16,-17 0-10 15,-21 3 0-15,-24 2 8 16,-20 4-3-16,-21 0-10 16,-17 6 1-16,-14 6 4 15,-12 0 23-15,-9 0-16 16,-4 18 5-16,-3 7-2 16,12 10-9-16,14 12 1 15,16 6-2-15,25 14 2 16,19 15 3-16,23 16-4 15,28 15 8-15,31 12-2 16,31 0-3-16,30-2-6 0,34-7 2 16,46-14-5-16,37-12 5 15,36-6 8-15,29-12-5 16,34-7 2-16,35-16-5 16,32-19-7-16,27-17-16 15,17-13 6-15,6-13 11 16,-11-27 0-16,-25-13-1 15,-35-14 6-15,-44-10 2 16,-43-11 1-16,-36-6-2 16,-36-12 2-16,-33-11-4 15,-29-9 13-15,-32-11-11 16,-24-6 32-16,-59 2-17 0,-48 1 3 16,-52 12-18-16,-49 23-10 15,-52 14-58-15,-41 32-27 16,-33 28 2-16,-39 30-50 15,-22 15-19-15</inkml:trace>
  <inkml:trace contextRef="#ctx0" brushRef="#br0" timeOffset="89958.29">15232 10628 68 0,'0'0'49'0,"0"0"26"0,0 0-28 16,0 0 34-16,0 0-41 16,0 0 1-16,0 0-7 15,0 0-23-15,-19-42-11 16,17 42-4-16,-5 0-56 16,-9 19 30-16,-13 14 20 15,-11 8 18-15,-12 6-14 16,-11 6 6-16,-10 1 0 15,-11-4 18-15,-7 2-18 16,-3-8 36-16,3-1-13 16,8-4 6-16,10-4 3 0,12-3-32 15,5-7 4-15,11-2-4 16,11-5-11-16,7-5 3 16,10-6-9-16,8-4-5 15,4-3 18-15,5 0-42 16,0-3-66-16,8-15-16 15,9-2 38-15</inkml:trace>
  <inkml:trace contextRef="#ctx0" brushRef="#br0" timeOffset="90198.04">14234 11018 69 0,'0'0'67'0,"0"0"9"16,0 0-24-1,0 0-23-15,-94 56 4 0,76-26-14 16,2-1-12-16,2 2 18 16,7-2-15-16,4-3 6 15,3-2 3-15,0-3-18 16,6-6 0-16,15-4-1 16,12-4 0-16,11-7 10 15,16 0-10-15,12-8-11 16,10-15-95-16,0-5-91 15</inkml:trace>
  <inkml:trace contextRef="#ctx0" brushRef="#br0" timeOffset="118553.67">8232 15136 0 0,'0'0'41'16,"0"0"6"-16,0 0-3 0,0 0 9 15,0 0-3-15,0 0-5 16,0 0 5-16,0 0-25 16,0 0-12-16,0-6-13 15,0 6-2-15,0 0 0 16,0 0-2-16,0 0 4 16,0 0-1-16,2 0 5 15,-1 0-3-15,3 0 5 16,1 0-6-16,-2 0 4 15,0 0-4-15,0 0 0 16,0 0 0-16,2 0 4 16,-2 0-4-16,1 0 0 15,3 0 4-15,1 0-5 0,1 0 1 16,1 0 0-16,2 0 1 16,3 0 2-16,0 0 2 15,0-2 20-15,1-1-24 16,-5 2 9-16,5-2-9 15,-4 3-1-15,1-5 2 16,-2 5 4-16,-2 0-6 16,0 0 4-16,-2-2-3 15,1 1 9-15,-1-1-8 16,2 1-2-16,-1-1 2 16,-2 1 0-16,0 1-2 15,-2 0 0-15,2 0 2 16,-2 0-5-16,-1 0 3 15,-1 0 0-15,4 0-1 0,0 0 5 16,3 0-4-16,-2 0 0 16,2 0 1-16,-1 0-2 15,5 0 1-15,-2 0 0 16,1 0 2-16,-2 0 1 16,4 0-3-16,0 0 9 15,3 0-8-15,7 1 12 16,1 4 4-16,8-2-5 15,1 2 5-15,2-1-17 16,3 1 8-16,4 1 0 16,-1-3-7-16,4 2 9 15,-3-2-10-15,-2 1 0 16,2-1 7-16,-3 0-7 0,1-1 1 16,2 4 2-16,-1-2-1 15,4-1 5-15,-1 0-5 16,2 1 4-16,-2 0 8 15,-2 0-8-15,2 3 1 16,-6-1 0-16,4 0-6 16,-1 0 8-16,0-2-9 15,1 1 0-15,0 0 7 16,0-1-7-16,-2 2 0 16,-1-1-2-16,0 3 7 15,-1-2-5-15,0 2 0 16,0-1 0-16,-1 2-3 0,-2-4 3 15,0 6 0-15,0-6 1 16,-2 3 4-16,4-3-6 16,-1 1 1-16,0 0 0 15,-1-2 0-15,0 0 2 16,0-1-2-16,-2-1 0 16,6-1 0-16,-3 1 0 15,2 0 0-15,0-2 0 16,1 0 0-16,-1 0 3 15,-2 0-3-15,3 0 0 16,-1 0 0-16,3 0 0 16,1-6 0-16,2-1 0 15,3 2-4-15,-2-4 6 0,2 5-2 16,-2 0 0 0,3 1 4-16,-1-2-6 0,1 1 4 15,-1 3-2-15,3-2 0 16,1-1 3-16,-4 2-6 15,6-1 3-15,-4 1 0 16,0 0 3-16,0-1-3 16,4-1 0-16,2 1-2 15,3-1 6-15,4 1-4 16,0-2 0-16,0 0 0 16,0-2-2-16,1 0 2 15,2-1 0-15,1 2 0 16,-1-2 2-16,1 6-4 0,1-2-1 15,-1 1 3-15,-1 0 3 16,3-1-3-16,-2 1 0 16,0 2 0-16,1-2 2 15,0-1-2-15,0 2 0 16,4-1 5-16,-1 1-9 16,-3 1 5-16,-3-1-1 15,1-2 0-15,1 1 2 16,2 1-8-16,-1 0 4 15,3-1 2-15,-3-1 0 16,1 2 8-16,1 1-11 16,0-2 3-16,0 2 0 0,0-1-1 15,-1 1 1 1,-2-3 0-16,5 1 1 0,2 2 1 16,1-1-2-16,1 0 0 15,-3 2 0-15,3-1 0 16,0 0-2-16,5 0 6 15,1-2-8-15,0 3 6 16,1 0-2-16,0 0 0 16,0 0 0-16,-3 5-3 15,1 1 3-15,3 2 0 16,1-2 4-16,3 2-4 16,-1-1 0-16,-1 1-2 15,0-2 2-15,1 1-2 16,-2 1 0-16,-1 2 2 0,-2-1 0 15,-1 2 3-15,0 0-2 16,1 0-1-16,-1-2 0 16,-4 0-4-16,4 1 4 15,0-2 0-15,5 1 6 16,1 1-6-16,0-3 0 16,4 3 5-16,2-3-5 15,3-2 18-15,1 0-16 16,1 2 2-16,1-3 5 15,0 0-7-15,-2 2 0 16,0-4-2-16,3 1 8 16,2 0-14-16,4 2 6 15,-3-4 0-15,1 0 0 0,-1 1-1 16,2-1 1 0,2 1 0-16,-1 5 8 0,3-4-14 15,-2 2 6-15,4 1 0 16,2-2-4-16,1 0 6 15,2 2-2-15,0-3 0 16,0 1 8-16,1 2-15 16,4-2 7-16,-2 0 0 15,0-1-4-15,1 3 4 16,2-1 0-16,0-2 8 16,4 4-6-16,1-3-2 15,1 2 0-15,0-2 2 0,3-1-10 16,-1 0 14-1,-3 1-12-15,-2-1 12 0,2 1-6 16,-3 1 0-16,-1-1-6 16,-3-1 6-16,-3 1-2 15,-8-3 11-15,-1 0-13 16,-6 2 6-16,-8-3-2 16,-6 2 6-16,-8-2-6 15,-8 0 0-15,-8 0 2 16,-5 0-2-16,-6 0 3 15,-6 0-5-15,-6 0 16 16,-8 0-5-16,-9 0-7 16,-11 0 0-16,-7 0 8 15,-3 0-10-15,-3 0 0 16,0 0 0-16,0 0-5 0,0 0 4 16,-9 0-37-16,-19-2-50 15,-12-2-108-15</inkml:trace>
  <inkml:trace contextRef="#ctx0" brushRef="#br0" timeOffset="171721.61">28617 1086 23 0,'0'0'49'0,"0"0"-29"0,0 0-13 15,0 0 1 1,0 0 20-16,0 0 3 0,0 0 11 16,-50-45-31-1,49 38 6-15,1 3-15 0,0 0 2 16,0 2-5-16,0 2 5 15,0-3-2-15,0 3-2 16,0 0 0-16,0 0-3 16,0 0-8-16,0 0 6 15,-3 3 0-15,3 18-2 16,0 10 4-16,0 10 3 16,0 9 0-16,0 4 9 15,0 3-8-15,0-5 1 16,0-8 1-16,0-10-2 15,0-11-1-15,0-3 0 0,0-9 0 16,0-6 3 0,0-3-3-16,0-2 10 0,-3 0 16 15,0-20 89-15,-2-10-74 16,1-9-32-16,2-6-7 16,2-7 10-16,0-5-11 15,0-1-1-15,6-4 1 16,9 2 0-16,3 2-2 15,5 4-3-15,2 7-9 16,0 11 9-16,1 12-15 16,-5 11 19-16,-1 9 5 15,-5 4-5-15,0 11-8 16,-7 15-13-16,-8 7 1 16,0 3 18-16,-15-1 4 0,-8-1 12 15,-4-4-14 1,1-3 0-16,0-1 8 0,4-3-8 15,4-2-10-15,6-5-75 16,6-4-127-16</inkml:trace>
  <inkml:trace contextRef="#ctx0" brushRef="#br0" timeOffset="172093.06">28869 1044 195 0,'0'0'0'16,"0"0"0"-16,0 0 11 15,-3 89-9-15,3-65 1 16,0-9-6-16,4-5 1 16,17-10 2-16,6 0 14 15,7-14 13-15,1-13-11 16,-1-2-5-16,-6 1-3 15</inkml:trace>
  <inkml:trace contextRef="#ctx0" brushRef="#br0" timeOffset="174211.71">29984 1345 0 0,'-7'38'0'16,"1"-6"0"-16,0 9 0 15,2 7 0-15,2 1 0 16,2 8 0-16,0-1 0 16,25-9 0-16,16-8 0 15,-10-5 0-15,-4-10 0 16,-21-13 0-16,-3 22 0 16,0-25 0-16,-3 4 0 15,5 17 0-15,-5 6 0 16,0-2 0-16,-2-2 0 15,-8-1 0-15,-8-6 0 0,13-17 0 16,-5 1 0-16,4-2 0 16,-3 0 0-16,-3 5 0 15,-10-4 0-15,-10-6 0 16,-10 0 0-16,-5-1 0 16,38 0 0-16,3-15 0 15,3-17 0-15,-2-22 0 16,4-31 0-16,-11 16 0 15,4-1 0-15,8 7 0 16,0 18 0-16,8 67 0 16,16-38 0-16,-11 13 0 15,32-24 0-15,-2-39 0 0,-10 1 0 16,-33 8 0 0,10 7 0-16,-1 1 0 0,-1-1 0 15,10 5 0-15,-5 7 0 16,-3 11 0-16,-4 27 0 15,-4 0 0-15,-2 0 0 16,0 0 0-16,0 0 0 16,-19 0 0-16,-10 0 0 15,-8 15 0-15,-18 13 0 16,-18 17 0-16,16 5 0 16,2-35 0-16,7-4 0 15,10-3 0-15,10-1 0 16,1 11 0-16,-5-5 0 15,-10-6 0-15,-9-4 0 16,-16-1 0-16,-3-2 0 0,-3 0 0 16,-1 0 0-16,8 0 0 15,2 0 0-15,4 0 0 16,3 0 0-16,6 0 0 16,5 1 0-16,7-1 0 15,11 0 0-15,28 0 0 16,-3 0 0-16,-5 0 0 15,4 0 0-15,-14-1 0 16,8-5 0-16,7 0 0 16,3-2 0-16,0 2 0 15,12 2 0-15,24 0 0 16,17 2 0-16,11 2 0 0,-17 0 0 16,-3 0 0-16,-5 0 0 15,-3 0 0-15,-3 0 0 16,-6 0 0-16,-19-8 0 15,-2-4 0-15,-1-11 0 16,-2 16 0-16,8-20 0 16,-4-8 0-16,-4-2 0 15,-2-5 0-15,1 8 0 16,-2 2 0-16,1 3 0 16,2 2 0-16,2 3 0 15,1 17 0-15,-1 1 0 16,0 2 0-16,-3 1 0 15,-2-6 0-15,0 3 0 0,0 1 0 16,-3 5 0 0,-11 0 0-16,2 0 0 0,-10 0 0 15,16 0 0-15,-6 2 0 16,0 4 0-16,0-1 0 16,0 2 0-16,3 4 0 15,2-5 0-15,-3 7 0 16,5-3 0-16,2-4 0 15,3 1 0-15,0-4 0 16,0-1 0-16,0 0 0 16,0-1 0-16,0-1 0 15,0 0 0-15,0 0 0 16,0 0 0-16,5 0 0 0,-1 0 0 16,0-1 0-16,1-9 0 15,-5 6 0-15,0-4 0 16,0 1 151-16,0 7-71 15,0 0-22-15,0 0-26 16,0 0 16-16,0 0-13 16,0 0 14-16,0-15-6 15,0 15-36-15,0 0-2 16,0 0-5-16,0 0-8 16,0 0 8-16,0 11-21 15,0 8 21-15,0 3 1 16,0 1 1-16,-2-2 3 15,2-3-5-15,0-4 0 16,0-4 2-16,0-4-2 0,0-5 0 16,0-1 3-1,8 0 0-15,4 0 7 0,6-4-2 16,0-14-3-16,1-8 5 16,0-2-9-16,-5-4 8 15,-1-5-9-15,-5-1-12 16,-4 5 10-16,-2 9-24 15,-2 15-56-15,0 9-38 16</inkml:trace>
  <inkml:trace contextRef="#ctx0" brushRef="#br0" timeOffset="176131.94">29146 1031 232 0,'0'0'29'16,"0"0"-27"-16,0 0-2 15,0 0 16-15,0 0 0 16,0 0 0-16,0-12-3 16,0 26-12-16,-1 29 14 15,-2 28-12-15,0 26 70 16,0 19-34-16,-3 19-35 15,0 15 9-15,-3 0-4 16,3-7 9-16,-2-11-14 0,1-31-2 16,-5-17 1-16,0-22-3 15,-4-22-5-15,2-14 5 16,4-15 0-16,-4-11 11 16,4 0 98-16,-5-16-44 15,2-14-46-15,-1-12-11 16,8-11-5-16,6-13-6 15,0-18-12-15,13-12-20 16,25-15-15-16,12-7-59 16,13-1-50-16,6 6 53 15,0 9 31-15,1 11 31 0</inkml:trace>
  <inkml:trace contextRef="#ctx0" brushRef="#br0" timeOffset="176770.72">29646 907 128 0,'0'0'164'0,"0"0"-29"15,0 0-44-15,0 0-30 16,0 0-61-16,0 0-20 16,-3 27 15-16,-9 24 5 15,1 5 20-15,4 5-17 16,1 0 9-16,3-1-9 16,3-2-3-16,0-9 0 15,0-6 9-15,0-8-9 16,0-7 6-16,0-8-4 15,0-6-4-15,0-6-24 16,-3-6-28-16,-1-2 46 0,-5 0 8 16,-5-18 25-1,-1-6-10-15,1-2-14 0,3 2-1 16,5 5-4-16,4 0 3 16,2-1-3-16,2-1-6 15,18 0 7-15,8-2 0 16,6-2-1-16,5-2 4 15,3-2 0-15,-2-7 4 16,0 1-1-16,-6-2 4 16,-7 0 3-16,-5-3 4 15,-8 1-8-15,-6 10 9 16,-5 11 11-16,-2 9 2 0,-1 8 45 16,0 1-43-16,0 3-30 15,0 28-29-15,-9 14 14 16,-3 13 15-16,-3 3 0 15,6-5 6-15,5-10-3 16,1-10 0-16,3-15-3 16,0-11 0-16,0-7 7 15,0-3-4-15,0 0 5 16,0 0-2-16,0 0 19 16,4 0-12-16,16 0 1 15,10 0-14-15,10 0 1 16,-4 0-1-16,-5 0 0 15,-7 1-3-15,-6 8-1 0,-3 2-9 16,-6 3 9 0,-2 2 1-16,-4 2-35 0,-1 5-20 15,-2-4-57-15,0-4-55 16,4-6-129-16</inkml:trace>
  <inkml:trace contextRef="#ctx0" brushRef="#br0" timeOffset="177281.65">30323 1158 359 0,'0'0'133'15,"0"0"-33"-15,0 0-54 16,0 0-24-16,0 0-7 0,-99 81 12 16,74-39-25-16,11-1-2 15,9-6-4-15,5-7 3 16,0-8 1-16,15-11-5 15,7-7 7-15,5-2-2 16,3-1 6-16,4-23 0 16,-1-11-11-16,-1-8 5 15,-7-5 0-15,-9 2 13 16,-8 11-12-16,-8 9 1 16,0 13 36-16,0 10 3 15,-3 3-26-15,-15 13-15 16,-4 14-5-16,-1 7-5 15,4 3 9-15,14-6-5 16,5-6-48-16,0-7-20 0,12-9 41 16,8-9 26-16,-1 0 7 15,2-4 9-15,-2-15 2 16,-1-5-3-16,0 0 11 16,1-1-18-16,-2 6-2 15,-1 7 0-15,1 4 1 16,-1 6 6-16,1 2-4 15,2 0-2-15,-1 4 0 16,-2 9 0-16,-1 1 1 16,0-4 0-16,3 1 2 15,-2 2 1-15,10-1 0 16,5 0-8-16,10-1-29 0,6-3-192 16</inkml:trace>
  <inkml:trace contextRef="#ctx0" brushRef="#br0" timeOffset="177804">31497 567 276 0,'-125'-89'5'16,"-21"-2"14"-16,-15-2 24 15,-23-2 59-15,-17 14-68 16,-28 23-4-16,-39 22 24 16,-22 20-47-16,-15 16-14 0,-6 29 13 15,10 42-7-15,17 45 1 16,21 41-3-16,33 22 3 16,30 10 0-16,34-5-7 15,42-8 2-15,38-16-8 16,47-4 0-16,39-4 6 15,33 1-11-15,51-8 7 16,41-13 7-16,46-20-2 16,59-21 6-16,53-24 4 15,46-20-3-15,29-20 12 0,16-26-13 16,-2-7-11 0,-11-39 11-16,-24-15 7 0,-33-14 27 15,-31-13-10-15,-34-12-2 16,-25-20 18-16,-35-17-32 15,-35-13 31-15,-38-9-36 16,-37-2-3-16,-42-2 0 16,-27-4-30-16,-30-3 17 15,-43-10 9-15,-42 8-21 16,-32 15 11-16,-42 31-43 16,-36 52-56-16,-21 34 34 15,-21 28-62-15,-12 12-31 16</inkml:trace>
  <inkml:trace contextRef="#ctx0" brushRef="#br0" timeOffset="178704.87">29893 2370 87 0,'0'0'29'15,"0"0"-14"-15,0 0-12 16,0 0 13-16,0 0 34 15,0 0-8-15,0 0 8 0,0 0-25 16,0 0-22-16,0 10-2 16,0 17-1-16,0 11 0 15,-1 12 9-15,-6 4-8 16,2 2 12-16,-1-6-8 16,3 0-4-16,0-9 13 15,3-9-14-15,0-7-2 16,0-5-98-16,0-5-11 15,-1-8-20-15</inkml:trace>
  <inkml:trace contextRef="#ctx0" brushRef="#br0" timeOffset="178871.84">29680 2693 48 0,'0'0'0'0,"0"0"-11"16,0 0 11-16,0 0 7 15,0 0-7-15,0 0-10 16,70 77 0-16,-37-64 5 16,5-1-8-16,3-5 10 15</inkml:trace>
  <inkml:trace contextRef="#ctx0" brushRef="#br0" timeOffset="179012.07">30103 2783 11 0,'0'0'65'16,"0"0"-5"-16,0 0 32 15,0 0 46-15,-96 68-74 16,59-39-25-16,2-1-30 0,4 3-8 16,4 3 2-16,4 4-3 15,6 0-60-15,5-3-168 16</inkml:trace>
  <inkml:trace contextRef="#ctx0" brushRef="#br0" timeOffset="208081.28">33272 8321 53 0,'0'0'123'0,"0"0"-100"15,0 0 15-15,0 0-7 0,0 0 12 16,0 0-42-16,-94-4 14 16,74-6 18-16,-4-1 3 15,0-5 26-15,-4 1-34 16,-3-1-13-16,-7-4-14 16,-8 4 11-16,-6-3-21 15,-8 1 10-15,-7 2-1 16,-9-1 3-16,-5-1 3 15,-7-3-6-15,-6-2-2 16,-1 3-2-16,-2 5-22 16,-3 1 19-16,-8 6 7 15,-5-3-14-15,-8 1 14 0,-4 5 1 16,-3-4-1-16,-9 1-2 16,1-3-1-16,1 0-13 15,4 1 16-15,0 0 19 16,-7 1-17-16,-5 1 3 15,-9 3 1-15,-6 4-5 16,-3 1-1-16,-3 0 0 16,3 0 6-16,2 10-19 15,3 3 11-15,2 2 2 16,-4 3 0-16,-3 6 1 16,-5 1-7-16,-1 3 6 15,2 3 0-15,-1-2-2 0,3 1 1 16,1 1 1-1,-2-1-5-15,2 1 11 0,1 1-6 16,-1 2 0-16,5 4 8 16,2 1-28-16,4 6 41 15,1 0-21-15,-4 2 0 16,6 5-16-16,0-3 12 16,8 0 4-16,18-4 10 15,16 2-7-15,10 4 5 16,13 6-12-16,7 6 4 15,7 3 0-15,10 0-4 16,9-1 9-16,4 2-5 16,6 2 0-16,4 2-3 15,7-1 3-15,10-4-2 0,12-4 1 16,7-3-4-16,6-2 2 16,21-2 0-16,8-2-1 15,11 2 8-15,10-5-3 16,11-2 12-16,12-3-6 15,17-3 12-15,12-3-16 16,15-5 8-16,13 0 4 16,11-9-12-16,11-3 5 15,8-9-8-15,10-8 6 16,8-5-3-16,9 0-3 16,12 0 0-16,5 0 18 0,7-1-16 15,5-10 9 1,6-3 15-16,3-7-17 15,13-4 8-15,0-2-13 0,5 0-4 16,1-3 5-16,2-1 0 16,6-2-5-16,-5-2 0 15,1-3 0-15,-9 0 0 16,-8-1 2-16,-9-1 3 16,-10 1-10-16,-11 2 5 15,-10-7 0-15,-16-3 0 16,-16-3-14-16,-11-6 14 15,-20 2-1-15,-13-6 2 16,-14 2-7-16,-17-1 16 16,-15 1-9-16,-17-1 9 15,-16-7-9-15,-15-2-1 0,-14-5 4 16,-13-1-2-16,0 3-2 16,-29 2-29-16,-14-2 22 15,-9 3-19-15,-3 3-5 16,-6-2 15-16,-4 2-99 15,-3-8-136-15</inkml:trace>
  <inkml:trace contextRef="#ctx0" brushRef="#br0" timeOffset="210496.64">17327 4405 39 0,'0'0'120'0,"0"0"-81"16,-94-60 18-16,37 41-45 16,-23-2-12-16,-22 5 0 15,-14 7 10-15,-14 9 17 0,-10 0 24 16,-9 28-29-1,-17 10-4-15,-10 8-4 0,-4 11-3 16,2 11-1-16,8 11-10 16,4 11-3-16,9 9-4 15,8 7 14-15,11 0 1 16,21 3-8-16,28 3 1 16,30 1-14-16,30 1 3 15,29-1-2-15,9-3 12 16,41-3 1-16,27-10-1 15,24-9 4-15,24-13-1 16,22-15 4-16,26-16-1 16,24-5 2-16,21-14 24 15,16-13-29-15,6-10 5 0,-7-6-8 16,-5-31 6-16,-14-22 0 16,-7-19 8-16,-8-13 0 15,-14-10 24-15,-16-9-27 16,-24-10-10-16,-29-8 12 15,-30-11-9-15,-33-6-4 16,-29-3 0-16,-24-3 9 16,-27 4-22-16,-45-1 13 15,-38 3-7-15,-35 6 7 16,-31 10-29-16,-21 16 28 16,-12 27-4-16,-6 32 10 0,-7 35-8 15,-14 18 3 1,-11 51 0-16,-14 25 2 0,1 25-1 15,5 21 1-15,7 18-2 16,10 11-6-16,17 6 0 16,22 17-7-16,34 8 10 15,38 8-4-15,36-3 3 16,39-11 2-16,35-15-6 16,17-18 1-16,51-17 5 15,36-24 1-15,36-17 1 16,39-21 12-16,34-18 14 15,25-19 8-15,16-25-23 16,15-9-10-16,13-44 8 16,9-14-8-16,5-13 29 15,-6-11-14-15,-16-10-15 0,-30-12 4 16,-30-14-5-16,-31-14 3 16,-31-10-18-16,-29-10 15 15,-32-5 0-15,-33-2 1 16,-35-2 2-16,-20 5 0 15,-48 7 5-15,-31 11-2 16,-34 21-6-16,-31 23-9 16,-33 27 9-16,-25 38-1 15,-25 35-29-15,-24 21 26 16,-14 52 4-16,-11 27-5 16,-11 26 5-16,0 16-5 15,10 12-20-15,21 16 16 0,46 18-14 16,57 20 19-16,62 20 2 15,58 4-13-15,45 1 15 16,22-10-10-16,51-23-26 16,49-32-26-16,44-42-106 15</inkml:trace>
  <inkml:trace contextRef="#ctx0" brushRef="#br0" timeOffset="-147345.89">1833 1520 84 0,'0'0'9'0,"0"0"-9"16,0 0-7-16,0 0 7 16,0 0 6-16,82 0 12 15,-52 2 8-15,0 1 38 0,3-1-29 16,0-1 7-1,3 1 43-15,10-2-20 0,7 4-52 16,13 0-7-16,10 0-4 16,9 3 5-16,12-1-7 15,7-1 5-15,4 1-5 16,8 3 1-16,5-1-1 16,9 3 0-16,10 1 0 15,14 0 1-15,7-2 3 16,9 0-4-16,8 0 0 15,2 1-3-15,4-3 3 16,1 1 4-16,6 2-3 16,1 1 11-16,3 2-6 0,-5 4 1 15,4-3-1-15,-4 4-4 16,-2-2 0-16,5 2-2 16,3-3 0-16,1-5 2 15,7-2-2-15,2-4 0 16,0-2 1-16,4 0-1 15,-4-3 0-15,-6 0 0 16,-6 2 3-16,-9-2 4 16,-10 0 11-16,-8 0-5 15,-12 0-4-15,-16 1-5 16,-14 0-3-16,-16 1-1 16,-20-2 2-16,-18 0-6 0,-18 0 5 15,-20 0-1 1,-12 0 0-16,-12 0 3 0,-6 0-3 15,-3 0 3-15,0 0-3 16,0 0 4-16,0 0-4 16,0 0-1-16,0 0-2 15,0 0 3-15,0 0-5 16,0 0 5-16,0 0 0 16,0 0 4-16,0 0-3 15,0 3 0-15,0-3 2 16,0 0-1-16,0 0-4 15,0 0-1-15,0 5-8 16,0 11 4-16,0 13-10 16,-5 14 17-16,-4 14 0 15,-2 14 2-15,-3 14-4 0,-1 14 2 16,3 12 0-16,-1 19-1 16,5 11 1-16,-1 11 0 15,0 3 0-15,1-6-2 16,0-15 1-16,2-11 0 15,1-19 1-15,-2-12 2 16,-8-17-2-16,0-8 0 16,-1-11 0-16,2-11 0 15,-2-6-4-15,-3-10-30 16,-7-11-91-16,-12-14-77 16</inkml:trace>
  <inkml:trace contextRef="#ctx0" brushRef="#br0" timeOffset="-146236.62">1445 1717 48 0,'0'0'52'0,"0"0"9"15,0 0 16-15,0 0-38 16,0 0-15-16,0 0-24 16,21-2-24-16,-12 50 13 15,-1 22 11-15,-2 16 3 16,-6 12 34-16,0 13-31 16,-8 9 21-16,-14 8-17 15,-1 19 9-15,-2 3-3 0,0-1-15 16,1-2 9-16,9-13-10 15,3-9 6-15,6-7 0 16,6-10 7-16,0-12-10 16,0-18 2-16,3-11 14 15,10-12 9-15,1-9-15 16,2-8-9-16,7-5 4 16,2-4-8-16,8-1 1 15,8-4 3-15,9-6 0 16,8 0 0-16,21-3 1 15,16-2-4-15,19-5 5 16,23-1-6-16,20-2 0 0,14 3 4 16,19 0-4-1,10-4-3-15,18 2-1 0,14-2-9 16,16 3 12-16,16 5-20 16,16-1-12-16,13 2 33 15,17-1 4-15,8 7 4 16,7 6-8-16,2 5 0 15,-3 8-1-15,-4 4 1 16,-3 3 0-16,-10 2 2 16,-4-5-2-16,-6-2-26 15,-9-8-34-15,-14-12-135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8F1B7-0FC5-4C7E-91D2-C5DAFC5544C9}" type="datetimeFigureOut">
              <a:rPr lang="en-US" smtClean="0"/>
              <a:t>23-Nov-22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40A29-8407-4D92-BBA8-62BFE94F9A03}" type="slidenum">
              <a:rPr lang="en-US" smtClean="0"/>
              <a:t>‹#›</a:t>
            </a:fld>
            <a:endParaRPr lang="en-US"/>
          </a:p>
        </p:txBody>
      </p:sp>
    </p:spTree>
    <p:extLst>
      <p:ext uri="{BB962C8B-B14F-4D97-AF65-F5344CB8AC3E}">
        <p14:creationId xmlns:p14="http://schemas.microsoft.com/office/powerpoint/2010/main" val="20488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DB91-BF36-5754-BAD9-EA9E4D1A2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CBFD7A-B339-5236-7167-0C6126CD1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D617E-7D46-8AF6-5F72-7E04F4D16B34}"/>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ED5EAABB-AAF4-54B4-0B81-3D2495D1B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389EB-1286-C578-9669-BAF9A8E434F6}"/>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426563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9294-88B0-67F1-D727-749FC1BC6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39C6AB-965D-D504-B36F-272CB8BC0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7BFE5-2518-F551-7566-DAFCBC4C7B11}"/>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492D41C4-2C4C-2A04-5409-6E26DC1AC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85203-FFE1-8A8F-1084-B8BE5DB29BDE}"/>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7886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6F8EA-4118-2755-A21D-5D57B9A4F5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C1BBF9-0250-906B-6028-C698D644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A5E6-BB61-AA47-E0E9-DCCC498B1F2F}"/>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A3DB7AED-828E-8060-889F-E11CCA21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B9103-7D67-89AE-0675-66C80573B376}"/>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8643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080B-2997-24B9-EC9C-384D044E1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9FE42-271E-34B9-4BB8-1339682DF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91DA3-CDBA-E7A9-BADA-5623B322DDD9}"/>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5A605EC7-40F4-BDEA-BD27-6306ECA2B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34DAB-76D6-2BD8-2C30-0AF041C2D84D}"/>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37073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5ADA-8723-C909-967E-8D1AFFCD8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3E3162-5CE7-7936-60DE-9202B419AC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E976A-E41B-EFCF-25D6-8A6E0B2E56B0}"/>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1270EE9B-C0C0-C8F6-BC40-6ACCF2774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C640C-C4CD-AF33-175B-F6D827E54A56}"/>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47392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4C53-A342-81AF-699B-A113E3B1D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7F6AB-6844-7A82-5465-9C320C9B4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6A5756-37A3-5888-B340-9540D4034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47C88-698F-1C8A-B85B-4A4A765AF766}"/>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6" name="Footer Placeholder 5">
            <a:extLst>
              <a:ext uri="{FF2B5EF4-FFF2-40B4-BE49-F238E27FC236}">
                <a16:creationId xmlns:a16="http://schemas.microsoft.com/office/drawing/2014/main" id="{CBCAA408-9906-C489-84D7-A08CD5F74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C29DB-16EC-608D-20C1-5272EE305376}"/>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29937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AED6-242C-43A5-5223-0F0AB2520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E9DCF-39EA-32D2-F9DE-74895479F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E7854-A3D6-6F69-4178-C4C274CF3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190A95-2FB0-EB9F-E9A6-23C3DCDF8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0574F-822E-B97E-8F1C-5487DBBCC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34742-876A-963E-B57D-0B1BC535A12D}"/>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8" name="Footer Placeholder 7">
            <a:extLst>
              <a:ext uri="{FF2B5EF4-FFF2-40B4-BE49-F238E27FC236}">
                <a16:creationId xmlns:a16="http://schemas.microsoft.com/office/drawing/2014/main" id="{B4322D4F-75FE-8A40-1DC4-C6215CCD1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00CC4F-3C4C-8BC1-B55C-B6D84728644A}"/>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32998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28FA-915C-7CD0-5F1F-2EB445809E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8A790-0462-4E8E-EAA1-CA4C1C6B43C1}"/>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4" name="Footer Placeholder 3">
            <a:extLst>
              <a:ext uri="{FF2B5EF4-FFF2-40B4-BE49-F238E27FC236}">
                <a16:creationId xmlns:a16="http://schemas.microsoft.com/office/drawing/2014/main" id="{5F82287C-A3C7-F061-EE96-BDDEFCD8C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1339F-6EA1-80D2-899F-BC353AF906B2}"/>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42892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EA0B5-7B46-8782-2725-BDD24EFF0198}"/>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3" name="Footer Placeholder 2">
            <a:extLst>
              <a:ext uri="{FF2B5EF4-FFF2-40B4-BE49-F238E27FC236}">
                <a16:creationId xmlns:a16="http://schemas.microsoft.com/office/drawing/2014/main" id="{B5711210-94CD-DDE7-90CE-9D4132FDB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26AE56-1DDB-150E-765A-71814C516D62}"/>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73935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9455-555E-4CE4-8DAB-FF534755F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E9A9A0-ED58-1AD3-A35A-311EA26FA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B7573-5AB2-0530-E643-8B6DDC387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E66A7-4E15-4654-6F98-2DECBD9B6356}"/>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6" name="Footer Placeholder 5">
            <a:extLst>
              <a:ext uri="{FF2B5EF4-FFF2-40B4-BE49-F238E27FC236}">
                <a16:creationId xmlns:a16="http://schemas.microsoft.com/office/drawing/2014/main" id="{1F86A978-FCD5-BFEE-6EDD-F3CBEC795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B0530-81AB-679F-798A-FFEAF7918A19}"/>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163155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E4E3-B29C-4467-FBE0-481D4F257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84F07-2109-6D65-3205-B112786ED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76F56-B37D-A505-8414-7D113C1DF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B234A-FFA8-80E5-2527-EAA14F061A6A}"/>
              </a:ext>
            </a:extLst>
          </p:cNvPr>
          <p:cNvSpPr>
            <a:spLocks noGrp="1"/>
          </p:cNvSpPr>
          <p:nvPr>
            <p:ph type="dt" sz="half" idx="10"/>
          </p:nvPr>
        </p:nvSpPr>
        <p:spPr/>
        <p:txBody>
          <a:bodyPr/>
          <a:lstStyle/>
          <a:p>
            <a:fld id="{6EE6F086-CBC8-467F-8FDF-FA361F8D2F6A}" type="datetimeFigureOut">
              <a:rPr lang="en-US" smtClean="0"/>
              <a:t>23-Nov-22</a:t>
            </a:fld>
            <a:endParaRPr lang="en-US"/>
          </a:p>
        </p:txBody>
      </p:sp>
      <p:sp>
        <p:nvSpPr>
          <p:cNvPr id="6" name="Footer Placeholder 5">
            <a:extLst>
              <a:ext uri="{FF2B5EF4-FFF2-40B4-BE49-F238E27FC236}">
                <a16:creationId xmlns:a16="http://schemas.microsoft.com/office/drawing/2014/main" id="{C0714A0B-83B2-F179-0673-2E31742B4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E46F3-7B2E-DAC0-3934-1542DD4E413F}"/>
              </a:ext>
            </a:extLst>
          </p:cNvPr>
          <p:cNvSpPr>
            <a:spLocks noGrp="1"/>
          </p:cNvSpPr>
          <p:nvPr>
            <p:ph type="sldNum" sz="quarter" idx="12"/>
          </p:nvPr>
        </p:nvSpPr>
        <p:spPr/>
        <p:txBody>
          <a:bodyPr/>
          <a:lstStyle/>
          <a:p>
            <a:fld id="{E097EE0F-3EFE-4DE3-A198-6BAF87D93D44}" type="slidenum">
              <a:rPr lang="en-US" smtClean="0"/>
              <a:t>‹#›</a:t>
            </a:fld>
            <a:endParaRPr lang="en-US"/>
          </a:p>
        </p:txBody>
      </p:sp>
    </p:spTree>
    <p:extLst>
      <p:ext uri="{BB962C8B-B14F-4D97-AF65-F5344CB8AC3E}">
        <p14:creationId xmlns:p14="http://schemas.microsoft.com/office/powerpoint/2010/main" val="423640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D9C32-E4CE-9E9A-5629-995AE5CAE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D91194-B032-41F8-F9A1-661073826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E654D-F1F3-EA32-7191-4B47F360C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6F086-CBC8-467F-8FDF-FA361F8D2F6A}" type="datetimeFigureOut">
              <a:rPr lang="en-US" smtClean="0"/>
              <a:t>23-Nov-22</a:t>
            </a:fld>
            <a:endParaRPr lang="en-US"/>
          </a:p>
        </p:txBody>
      </p:sp>
      <p:sp>
        <p:nvSpPr>
          <p:cNvPr id="5" name="Footer Placeholder 4">
            <a:extLst>
              <a:ext uri="{FF2B5EF4-FFF2-40B4-BE49-F238E27FC236}">
                <a16:creationId xmlns:a16="http://schemas.microsoft.com/office/drawing/2014/main" id="{5F8B42CF-0595-8D0B-AA07-8FDB02E92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305487-2463-D945-B379-ED68EE585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7EE0F-3EFE-4DE3-A198-6BAF87D93D44}" type="slidenum">
              <a:rPr lang="en-US" smtClean="0"/>
              <a:t>‹#›</a:t>
            </a:fld>
            <a:endParaRPr lang="en-US"/>
          </a:p>
        </p:txBody>
      </p:sp>
    </p:spTree>
    <p:extLst>
      <p:ext uri="{BB962C8B-B14F-4D97-AF65-F5344CB8AC3E}">
        <p14:creationId xmlns:p14="http://schemas.microsoft.com/office/powerpoint/2010/main" val="39669477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overview-of-data-structures-set-2-binary-tree-bst-heap-and-hash/" TargetMode="External"/><Relationship Id="rId3" Type="http://schemas.openxmlformats.org/officeDocument/2006/relationships/hyperlink" Target="https://www.geeksforgeeks.org/overview-of-data-structures-set-1-linear-data-structures/" TargetMode="External"/><Relationship Id="rId7" Type="http://schemas.openxmlformats.org/officeDocument/2006/relationships/hyperlink" Target="https://www.geeksforgeeks.org/data-structures/linked-list/" TargetMode="External"/><Relationship Id="rId12" Type="http://schemas.openxmlformats.org/officeDocument/2006/relationships/image" Target="../media/image25.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www.geeksforgeeks.org/queue-data-structure/" TargetMode="External"/><Relationship Id="rId11" Type="http://schemas.openxmlformats.org/officeDocument/2006/relationships/customXml" Target="../ink/ink21.xml"/><Relationship Id="rId5" Type="http://schemas.openxmlformats.org/officeDocument/2006/relationships/hyperlink" Target="https://www.geeksforgeeks.org/stack-data-structure/" TargetMode="External"/><Relationship Id="rId10" Type="http://schemas.openxmlformats.org/officeDocument/2006/relationships/hyperlink" Target="https://www.geeksforgeeks.org/graph-data-structure-and-algorithms/" TargetMode="External"/><Relationship Id="rId4" Type="http://schemas.openxmlformats.org/officeDocument/2006/relationships/hyperlink" Target="https://www.geeksforgeeks.org/array-data-structure/" TargetMode="External"/><Relationship Id="rId9" Type="http://schemas.openxmlformats.org/officeDocument/2006/relationships/hyperlink" Target="https://www.geeksforgeeks.org/data-structu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26.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customXml" Target="../ink/ink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29.xml"/></Relationships>
</file>

<file path=ppt/slides/_rels/slide2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customXml" Target="../ink/ink3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31.xml"/></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32.xml"/><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33.xml"/><Relationship Id="rId5" Type="http://schemas.openxmlformats.org/officeDocument/2006/relationships/image" Target="../media/image3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0.png"/><Relationship Id="rId7" Type="http://schemas.openxmlformats.org/officeDocument/2006/relationships/image" Target="../media/image1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90.png"/><Relationship Id="rId4" Type="http://schemas.openxmlformats.org/officeDocument/2006/relationships/customXml" Target="../ink/ink6.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ference_implementation" TargetMode="External"/><Relationship Id="rId7"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Python_(programming_language)" TargetMode="External"/></Relationships>
</file>

<file path=ppt/slides/_rels/slide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2.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4.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A18C-CD7E-372D-F355-D1EB8AD8DFAC}"/>
              </a:ext>
            </a:extLst>
          </p:cNvPr>
          <p:cNvSpPr>
            <a:spLocks noGrp="1"/>
          </p:cNvSpPr>
          <p:nvPr>
            <p:ph type="ctrTitle"/>
          </p:nvPr>
        </p:nvSpPr>
        <p:spPr>
          <a:xfrm>
            <a:off x="1320800" y="1889919"/>
            <a:ext cx="9144000" cy="2387600"/>
          </a:xfrm>
        </p:spPr>
        <p:txBody>
          <a:bodyPr>
            <a:normAutofit fontScale="90000"/>
          </a:bodyPr>
          <a:lstStyle/>
          <a:p>
            <a:r>
              <a:rPr lang="en-US" dirty="0"/>
              <a:t>Introduction to </a:t>
            </a:r>
            <a:br>
              <a:rPr lang="en-US" dirty="0"/>
            </a:br>
            <a:r>
              <a:rPr lang="en-US" dirty="0"/>
              <a:t>Data Structure and Algorithms</a:t>
            </a:r>
          </a:p>
        </p:txBody>
      </p:sp>
      <p:pic>
        <p:nvPicPr>
          <p:cNvPr id="3" name="Picture 4" descr="10 Best Data Structure and Algorithms courses for Java Developers in 2022 |  by javinpaul | Javarevisited | Medium">
            <a:extLst>
              <a:ext uri="{FF2B5EF4-FFF2-40B4-BE49-F238E27FC236}">
                <a16:creationId xmlns:a16="http://schemas.microsoft.com/office/drawing/2014/main" id="{E1782B91-7D2C-AB40-DB07-32FE7641B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441" y="89644"/>
            <a:ext cx="3464560" cy="250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0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p:txBody>
          <a:bodyPr/>
          <a:lstStyle/>
          <a:p>
            <a:r>
              <a:rPr lang="en-US" dirty="0"/>
              <a:t>Runtime Analysis</a:t>
            </a:r>
          </a:p>
        </p:txBody>
      </p:sp>
      <p:sp>
        <p:nvSpPr>
          <p:cNvPr id="7" name="TextBox 6">
            <a:extLst>
              <a:ext uri="{FF2B5EF4-FFF2-40B4-BE49-F238E27FC236}">
                <a16:creationId xmlns:a16="http://schemas.microsoft.com/office/drawing/2014/main" id="{629A9265-AE89-828D-6C5D-6ECA466BDBFC}"/>
              </a:ext>
            </a:extLst>
          </p:cNvPr>
          <p:cNvSpPr txBox="1"/>
          <p:nvPr/>
        </p:nvSpPr>
        <p:spPr>
          <a:xfrm>
            <a:off x="954740" y="1651188"/>
            <a:ext cx="10582835" cy="4122667"/>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Consider an example of a car/bike, how do one tell about the mileage</a:t>
            </a:r>
          </a:p>
          <a:p>
            <a:pPr marL="114300" lvl="0" algn="l" rtl="0">
              <a:lnSpc>
                <a:spcPct val="150000"/>
              </a:lnSpc>
              <a:spcBef>
                <a:spcPts val="1000"/>
              </a:spcBef>
              <a:spcAft>
                <a:spcPts val="0"/>
              </a:spcAft>
              <a:buClr>
                <a:srgbClr val="15294B"/>
              </a:buClr>
              <a:buSzPts val="1800"/>
            </a:pPr>
            <a:r>
              <a:rPr lang="en-US" sz="2000" dirty="0">
                <a:sym typeface="Poppins"/>
              </a:rPr>
              <a:t>Highway -&gt; 20 km/l – Good (Best)</a:t>
            </a:r>
            <a:br>
              <a:rPr lang="en-US" sz="2000" dirty="0">
                <a:sym typeface="Poppins"/>
              </a:rPr>
            </a:br>
            <a:r>
              <a:rPr lang="en-US" sz="2000" dirty="0">
                <a:sym typeface="Poppins"/>
              </a:rPr>
              <a:t>City Traffic -&gt; 10 km/l – Poor (Worst)</a:t>
            </a:r>
            <a:br>
              <a:rPr lang="en-US" sz="2000" dirty="0">
                <a:sym typeface="Poppins"/>
              </a:rPr>
            </a:br>
            <a:r>
              <a:rPr lang="en-US" sz="2000" dirty="0">
                <a:sym typeface="Poppins"/>
              </a:rPr>
              <a:t>Mixed Environment -&gt; 15 km/l - Average</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Similarly algo runtimes may be defined as:</a:t>
            </a:r>
          </a:p>
          <a:p>
            <a:pPr marL="114300" lvl="0" algn="l" rtl="0">
              <a:lnSpc>
                <a:spcPct val="150000"/>
              </a:lnSpc>
              <a:spcBef>
                <a:spcPts val="1000"/>
              </a:spcBef>
              <a:spcAft>
                <a:spcPts val="0"/>
              </a:spcAft>
              <a:buClr>
                <a:srgbClr val="15294B"/>
              </a:buClr>
              <a:buSzPts val="1800"/>
            </a:pPr>
            <a:r>
              <a:rPr lang="en-US" sz="2000" dirty="0">
                <a:sym typeface="Poppins"/>
              </a:rPr>
              <a:t>Best Case Scenario – Time Taken</a:t>
            </a:r>
            <a:br>
              <a:rPr lang="en-US" sz="2000" dirty="0">
                <a:sym typeface="Poppins"/>
              </a:rPr>
            </a:br>
            <a:r>
              <a:rPr lang="en-US" sz="2000" dirty="0">
                <a:sym typeface="Poppins"/>
              </a:rPr>
              <a:t>Worst Case Scenario – Time Take</a:t>
            </a:r>
            <a:br>
              <a:rPr lang="en-US" sz="2000" dirty="0">
                <a:sym typeface="Poppins"/>
              </a:rPr>
            </a:br>
            <a:r>
              <a:rPr lang="en-US" sz="2000" dirty="0">
                <a:sym typeface="Poppins"/>
              </a:rPr>
              <a:t>Average Case Scenario – Time Taken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2CE2F67-6B71-0477-FCF9-CA42998D955A}"/>
                  </a:ext>
                </a:extLst>
              </p14:cNvPr>
              <p14:cNvContentPartPr/>
              <p14:nvPr/>
            </p14:nvContentPartPr>
            <p14:xfrm>
              <a:off x="4038480" y="2177640"/>
              <a:ext cx="2078280" cy="1267920"/>
            </p14:xfrm>
          </p:contentPart>
        </mc:Choice>
        <mc:Fallback xmlns="">
          <p:pic>
            <p:nvPicPr>
              <p:cNvPr id="3" name="Ink 2">
                <a:extLst>
                  <a:ext uri="{FF2B5EF4-FFF2-40B4-BE49-F238E27FC236}">
                    <a16:creationId xmlns:a16="http://schemas.microsoft.com/office/drawing/2014/main" id="{42CE2F67-6B71-0477-FCF9-CA42998D955A}"/>
                  </a:ext>
                </a:extLst>
              </p:cNvPr>
              <p:cNvPicPr/>
              <p:nvPr/>
            </p:nvPicPr>
            <p:blipFill>
              <a:blip r:embed="rId3"/>
              <a:stretch>
                <a:fillRect/>
              </a:stretch>
            </p:blipFill>
            <p:spPr>
              <a:xfrm>
                <a:off x="4029120" y="2168280"/>
                <a:ext cx="2097000" cy="128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194A8B2-8610-B392-E493-255AE405F244}"/>
                  </a:ext>
                </a:extLst>
              </p14:cNvPr>
              <p14:cNvContentPartPr/>
              <p14:nvPr/>
            </p14:nvContentPartPr>
            <p14:xfrm>
              <a:off x="3073680" y="85320"/>
              <a:ext cx="8179200" cy="5874480"/>
            </p14:xfrm>
          </p:contentPart>
        </mc:Choice>
        <mc:Fallback xmlns="">
          <p:pic>
            <p:nvPicPr>
              <p:cNvPr id="4" name="Ink 3">
                <a:extLst>
                  <a:ext uri="{FF2B5EF4-FFF2-40B4-BE49-F238E27FC236}">
                    <a16:creationId xmlns:a16="http://schemas.microsoft.com/office/drawing/2014/main" id="{5194A8B2-8610-B392-E493-255AE405F244}"/>
                  </a:ext>
                </a:extLst>
              </p:cNvPr>
              <p:cNvPicPr/>
              <p:nvPr/>
            </p:nvPicPr>
            <p:blipFill>
              <a:blip r:embed="rId5"/>
              <a:stretch>
                <a:fillRect/>
              </a:stretch>
            </p:blipFill>
            <p:spPr>
              <a:xfrm>
                <a:off x="3064320" y="75960"/>
                <a:ext cx="8197920" cy="5893200"/>
              </a:xfrm>
              <a:prstGeom prst="rect">
                <a:avLst/>
              </a:prstGeom>
            </p:spPr>
          </p:pic>
        </mc:Fallback>
      </mc:AlternateContent>
    </p:spTree>
    <p:extLst>
      <p:ext uri="{BB962C8B-B14F-4D97-AF65-F5344CB8AC3E}">
        <p14:creationId xmlns:p14="http://schemas.microsoft.com/office/powerpoint/2010/main" val="365159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a:xfrm>
            <a:off x="703729" y="194796"/>
            <a:ext cx="10515600" cy="1325563"/>
          </a:xfrm>
        </p:spPr>
        <p:txBody>
          <a:bodyPr/>
          <a:lstStyle/>
          <a:p>
            <a:r>
              <a:rPr lang="en-US" dirty="0"/>
              <a:t>Time Complexity Examples</a:t>
            </a:r>
          </a:p>
        </p:txBody>
      </p:sp>
      <p:sp>
        <p:nvSpPr>
          <p:cNvPr id="7" name="TextBox 6">
            <a:extLst>
              <a:ext uri="{FF2B5EF4-FFF2-40B4-BE49-F238E27FC236}">
                <a16:creationId xmlns:a16="http://schemas.microsoft.com/office/drawing/2014/main" id="{629A9265-AE89-828D-6C5D-6ECA466BDBFC}"/>
              </a:ext>
            </a:extLst>
          </p:cNvPr>
          <p:cNvSpPr txBox="1"/>
          <p:nvPr/>
        </p:nvSpPr>
        <p:spPr>
          <a:xfrm>
            <a:off x="972671" y="1328084"/>
            <a:ext cx="10582835" cy="4395562"/>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Say you have to write a program to search a given value in an array</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[10, 5, 6, 11, 3,….. 26,……. 20,……… 30]</a:t>
            </a:r>
          </a:p>
          <a:p>
            <a:pPr marL="114300" lvl="0" algn="l" rtl="0">
              <a:lnSpc>
                <a:spcPct val="150000"/>
              </a:lnSpc>
              <a:spcBef>
                <a:spcPts val="1000"/>
              </a:spcBef>
              <a:spcAft>
                <a:spcPts val="0"/>
              </a:spcAft>
              <a:buClr>
                <a:srgbClr val="15294B"/>
              </a:buClr>
              <a:buSzPts val="1800"/>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Omega (Ω) – 10 search – Best case scenario Ω(1)</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1 : Always guarantees that minimum time required for executing the algo.</a:t>
            </a:r>
          </a:p>
          <a:p>
            <a:pPr marL="457200" lvl="0" indent="-342900" algn="l" rtl="0">
              <a:lnSpc>
                <a:spcPct val="150000"/>
              </a:lnSpc>
              <a:spcBef>
                <a:spcPts val="1000"/>
              </a:spcBef>
              <a:spcAft>
                <a:spcPts val="0"/>
              </a:spcAft>
              <a:buClr>
                <a:srgbClr val="15294B"/>
              </a:buClr>
              <a:buSzPts val="1800"/>
              <a:buFont typeface="Poppins"/>
              <a:buChar char="●"/>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Big O – Worst Case Scenario O(n)</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n : Algo will not be more than the given time</a:t>
            </a:r>
          </a:p>
          <a:p>
            <a:pPr marL="457200" lvl="0" indent="-342900" algn="l" rtl="0">
              <a:lnSpc>
                <a:spcPct val="150000"/>
              </a:lnSpc>
              <a:spcBef>
                <a:spcPts val="1000"/>
              </a:spcBef>
              <a:spcAft>
                <a:spcPts val="0"/>
              </a:spcAft>
              <a:buClr>
                <a:srgbClr val="15294B"/>
              </a:buClr>
              <a:buSzPts val="1800"/>
              <a:buFont typeface="Poppins"/>
              <a:buChar char="●"/>
            </a:pPr>
            <a:endParaRPr lang="en-US" sz="1200" b="1" dirty="0">
              <a:latin typeface="Poppins"/>
              <a:ea typeface="Poppins"/>
              <a:cs typeface="Poppins"/>
              <a:sym typeface="Poppins"/>
            </a:endParaRPr>
          </a:p>
          <a:p>
            <a:pPr marL="114300" lvl="0" algn="l" rtl="0">
              <a:lnSpc>
                <a:spcPct val="150000"/>
              </a:lnSpc>
              <a:spcBef>
                <a:spcPts val="1000"/>
              </a:spcBef>
              <a:spcAft>
                <a:spcPts val="0"/>
              </a:spcAft>
              <a:buClr>
                <a:srgbClr val="15294B"/>
              </a:buClr>
              <a:buSzPts val="1800"/>
            </a:pPr>
            <a:r>
              <a:rPr lang="en-US" sz="1200" b="1" dirty="0">
                <a:latin typeface="Poppins"/>
                <a:ea typeface="Poppins"/>
                <a:cs typeface="Poppins"/>
                <a:sym typeface="Poppins"/>
              </a:rPr>
              <a:t>Theta (Θ)  - Average Case Scenario Θ(n/2)</a:t>
            </a:r>
          </a:p>
          <a:p>
            <a:pPr marL="457200" lvl="0" indent="-342900" algn="l" rtl="0">
              <a:lnSpc>
                <a:spcPct val="150000"/>
              </a:lnSpc>
              <a:spcBef>
                <a:spcPts val="1000"/>
              </a:spcBef>
              <a:spcAft>
                <a:spcPts val="0"/>
              </a:spcAft>
              <a:buClr>
                <a:srgbClr val="15294B"/>
              </a:buClr>
              <a:buSzPts val="1800"/>
              <a:buFont typeface="Poppins"/>
              <a:buChar char="●"/>
            </a:pPr>
            <a:r>
              <a:rPr lang="en-US" sz="1200" b="1" dirty="0">
                <a:latin typeface="Poppins"/>
                <a:ea typeface="Poppins"/>
                <a:cs typeface="Poppins"/>
                <a:sym typeface="Poppins"/>
              </a:rPr>
              <a:t>n/2 : On an average it will take n/2 time on an average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5B4F9EC-027A-0247-302B-6A6EFDC2B9F1}"/>
                  </a:ext>
                </a:extLst>
              </p14:cNvPr>
              <p14:cNvContentPartPr/>
              <p14:nvPr/>
            </p14:nvContentPartPr>
            <p14:xfrm>
              <a:off x="360" y="396720"/>
              <a:ext cx="11689920" cy="4996440"/>
            </p14:xfrm>
          </p:contentPart>
        </mc:Choice>
        <mc:Fallback xmlns="">
          <p:pic>
            <p:nvPicPr>
              <p:cNvPr id="3" name="Ink 2">
                <a:extLst>
                  <a:ext uri="{FF2B5EF4-FFF2-40B4-BE49-F238E27FC236}">
                    <a16:creationId xmlns:a16="http://schemas.microsoft.com/office/drawing/2014/main" id="{05B4F9EC-027A-0247-302B-6A6EFDC2B9F1}"/>
                  </a:ext>
                </a:extLst>
              </p:cNvPr>
              <p:cNvPicPr/>
              <p:nvPr/>
            </p:nvPicPr>
            <p:blipFill>
              <a:blip r:embed="rId3"/>
              <a:stretch>
                <a:fillRect/>
              </a:stretch>
            </p:blipFill>
            <p:spPr>
              <a:xfrm>
                <a:off x="-9000" y="387360"/>
                <a:ext cx="11708640" cy="5015160"/>
              </a:xfrm>
              <a:prstGeom prst="rect">
                <a:avLst/>
              </a:prstGeom>
            </p:spPr>
          </p:pic>
        </mc:Fallback>
      </mc:AlternateContent>
    </p:spTree>
    <p:extLst>
      <p:ext uri="{BB962C8B-B14F-4D97-AF65-F5344CB8AC3E}">
        <p14:creationId xmlns:p14="http://schemas.microsoft.com/office/powerpoint/2010/main" val="370812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Types of Data Structure (DS)</a:t>
            </a:r>
          </a:p>
        </p:txBody>
      </p:sp>
      <p:sp>
        <p:nvSpPr>
          <p:cNvPr id="6" name="Google Shape;110;p4">
            <a:extLst>
              <a:ext uri="{FF2B5EF4-FFF2-40B4-BE49-F238E27FC236}">
                <a16:creationId xmlns:a16="http://schemas.microsoft.com/office/drawing/2014/main" id="{DB011363-1A32-6D97-8C3E-50A4BD87529D}"/>
              </a:ext>
            </a:extLst>
          </p:cNvPr>
          <p:cNvSpPr/>
          <p:nvPr/>
        </p:nvSpPr>
        <p:spPr>
          <a:xfrm>
            <a:off x="4152346" y="174617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Types</a:t>
            </a:r>
            <a:endParaRPr/>
          </a:p>
        </p:txBody>
      </p:sp>
      <p:sp>
        <p:nvSpPr>
          <p:cNvPr id="7" name="Google Shape;111;p4">
            <a:extLst>
              <a:ext uri="{FF2B5EF4-FFF2-40B4-BE49-F238E27FC236}">
                <a16:creationId xmlns:a16="http://schemas.microsoft.com/office/drawing/2014/main" id="{D04B35AC-7DB1-73F3-7343-224A3F74FD81}"/>
              </a:ext>
            </a:extLst>
          </p:cNvPr>
          <p:cNvSpPr/>
          <p:nvPr/>
        </p:nvSpPr>
        <p:spPr>
          <a:xfrm>
            <a:off x="1854510" y="2537769"/>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Primitive</a:t>
            </a:r>
            <a:endParaRPr/>
          </a:p>
        </p:txBody>
      </p:sp>
      <p:sp>
        <p:nvSpPr>
          <p:cNvPr id="8" name="Google Shape;112;p4">
            <a:extLst>
              <a:ext uri="{FF2B5EF4-FFF2-40B4-BE49-F238E27FC236}">
                <a16:creationId xmlns:a16="http://schemas.microsoft.com/office/drawing/2014/main" id="{BD3CAB7A-3281-960B-3EC6-CA2E95E249E4}"/>
              </a:ext>
            </a:extLst>
          </p:cNvPr>
          <p:cNvSpPr/>
          <p:nvPr/>
        </p:nvSpPr>
        <p:spPr>
          <a:xfrm>
            <a:off x="6791973" y="2537770"/>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Non-Primitive</a:t>
            </a:r>
            <a:endParaRPr dirty="0"/>
          </a:p>
        </p:txBody>
      </p:sp>
      <p:sp>
        <p:nvSpPr>
          <p:cNvPr id="9" name="Google Shape;113;p4">
            <a:extLst>
              <a:ext uri="{FF2B5EF4-FFF2-40B4-BE49-F238E27FC236}">
                <a16:creationId xmlns:a16="http://schemas.microsoft.com/office/drawing/2014/main" id="{B6F4A46B-6F20-01E7-E236-390A33E60615}"/>
              </a:ext>
            </a:extLst>
          </p:cNvPr>
          <p:cNvSpPr/>
          <p:nvPr/>
        </p:nvSpPr>
        <p:spPr>
          <a:xfrm>
            <a:off x="5679305" y="3258764"/>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Physical </a:t>
            </a:r>
            <a:endParaRPr dirty="0"/>
          </a:p>
        </p:txBody>
      </p:sp>
      <p:sp>
        <p:nvSpPr>
          <p:cNvPr id="10" name="Google Shape;114;p4">
            <a:extLst>
              <a:ext uri="{FF2B5EF4-FFF2-40B4-BE49-F238E27FC236}">
                <a16:creationId xmlns:a16="http://schemas.microsoft.com/office/drawing/2014/main" id="{ED6204F0-1820-1FB2-39E6-5A04873103CE}"/>
              </a:ext>
            </a:extLst>
          </p:cNvPr>
          <p:cNvSpPr/>
          <p:nvPr/>
        </p:nvSpPr>
        <p:spPr>
          <a:xfrm>
            <a:off x="8318932" y="32121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Logical (ADT)</a:t>
            </a:r>
            <a:endParaRPr/>
          </a:p>
        </p:txBody>
      </p:sp>
      <p:sp>
        <p:nvSpPr>
          <p:cNvPr id="11" name="Google Shape;115;p4">
            <a:extLst>
              <a:ext uri="{FF2B5EF4-FFF2-40B4-BE49-F238E27FC236}">
                <a16:creationId xmlns:a16="http://schemas.microsoft.com/office/drawing/2014/main" id="{3480418F-3A41-1749-ADA7-D189310E91D7}"/>
              </a:ext>
            </a:extLst>
          </p:cNvPr>
          <p:cNvSpPr/>
          <p:nvPr/>
        </p:nvSpPr>
        <p:spPr>
          <a:xfrm>
            <a:off x="6090636" y="39777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Array </a:t>
            </a:r>
            <a:endParaRPr/>
          </a:p>
        </p:txBody>
      </p:sp>
      <p:sp>
        <p:nvSpPr>
          <p:cNvPr id="12" name="Google Shape;116;p4">
            <a:extLst>
              <a:ext uri="{FF2B5EF4-FFF2-40B4-BE49-F238E27FC236}">
                <a16:creationId xmlns:a16="http://schemas.microsoft.com/office/drawing/2014/main" id="{3BF69D00-9B7E-3731-F914-9DBB1CEDA7C1}"/>
              </a:ext>
            </a:extLst>
          </p:cNvPr>
          <p:cNvSpPr/>
          <p:nvPr/>
        </p:nvSpPr>
        <p:spPr>
          <a:xfrm>
            <a:off x="6090636" y="469499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Arial"/>
                <a:ea typeface="Arial"/>
                <a:cs typeface="Arial"/>
                <a:sym typeface="Arial"/>
              </a:rPr>
              <a:t>Linked List </a:t>
            </a:r>
            <a:endParaRPr dirty="0"/>
          </a:p>
        </p:txBody>
      </p:sp>
      <p:sp>
        <p:nvSpPr>
          <p:cNvPr id="13" name="Google Shape;117;p4">
            <a:extLst>
              <a:ext uri="{FF2B5EF4-FFF2-40B4-BE49-F238E27FC236}">
                <a16:creationId xmlns:a16="http://schemas.microsoft.com/office/drawing/2014/main" id="{4DAA2177-AA0F-5694-F631-0081BB6938E2}"/>
              </a:ext>
            </a:extLst>
          </p:cNvPr>
          <p:cNvSpPr/>
          <p:nvPr/>
        </p:nvSpPr>
        <p:spPr>
          <a:xfrm>
            <a:off x="8810534" y="3977756"/>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Stack </a:t>
            </a:r>
            <a:endParaRPr/>
          </a:p>
        </p:txBody>
      </p:sp>
      <p:sp>
        <p:nvSpPr>
          <p:cNvPr id="14" name="Google Shape;118;p4">
            <a:extLst>
              <a:ext uri="{FF2B5EF4-FFF2-40B4-BE49-F238E27FC236}">
                <a16:creationId xmlns:a16="http://schemas.microsoft.com/office/drawing/2014/main" id="{04CA8702-656F-B952-A1B1-609A9BC413F1}"/>
              </a:ext>
            </a:extLst>
          </p:cNvPr>
          <p:cNvSpPr/>
          <p:nvPr/>
        </p:nvSpPr>
        <p:spPr>
          <a:xfrm>
            <a:off x="8810534" y="4694998"/>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Queue</a:t>
            </a:r>
            <a:endParaRPr/>
          </a:p>
        </p:txBody>
      </p:sp>
      <p:sp>
        <p:nvSpPr>
          <p:cNvPr id="15" name="Google Shape;119;p4">
            <a:extLst>
              <a:ext uri="{FF2B5EF4-FFF2-40B4-BE49-F238E27FC236}">
                <a16:creationId xmlns:a16="http://schemas.microsoft.com/office/drawing/2014/main" id="{8127031B-B7FD-B81D-7FEB-630A45F8D58F}"/>
              </a:ext>
            </a:extLst>
          </p:cNvPr>
          <p:cNvSpPr/>
          <p:nvPr/>
        </p:nvSpPr>
        <p:spPr>
          <a:xfrm>
            <a:off x="8808679" y="5356012"/>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Tree </a:t>
            </a:r>
            <a:endParaRPr/>
          </a:p>
        </p:txBody>
      </p:sp>
      <p:sp>
        <p:nvSpPr>
          <p:cNvPr id="16" name="Google Shape;120;p4">
            <a:extLst>
              <a:ext uri="{FF2B5EF4-FFF2-40B4-BE49-F238E27FC236}">
                <a16:creationId xmlns:a16="http://schemas.microsoft.com/office/drawing/2014/main" id="{49A90E5C-E8A3-FD6B-1AC9-4530AF2C889B}"/>
              </a:ext>
            </a:extLst>
          </p:cNvPr>
          <p:cNvSpPr/>
          <p:nvPr/>
        </p:nvSpPr>
        <p:spPr>
          <a:xfrm>
            <a:off x="8808679" y="6073254"/>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Graph</a:t>
            </a:r>
            <a:endParaRPr/>
          </a:p>
        </p:txBody>
      </p:sp>
      <p:sp>
        <p:nvSpPr>
          <p:cNvPr id="17" name="Google Shape;121;p4">
            <a:extLst>
              <a:ext uri="{FF2B5EF4-FFF2-40B4-BE49-F238E27FC236}">
                <a16:creationId xmlns:a16="http://schemas.microsoft.com/office/drawing/2014/main" id="{78FC4F81-3E58-1385-D8AE-11760B6BE0FB}"/>
              </a:ext>
            </a:extLst>
          </p:cNvPr>
          <p:cNvSpPr/>
          <p:nvPr/>
        </p:nvSpPr>
        <p:spPr>
          <a:xfrm>
            <a:off x="2557883" y="3276027"/>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Integer </a:t>
            </a:r>
            <a:endParaRPr/>
          </a:p>
        </p:txBody>
      </p:sp>
      <p:sp>
        <p:nvSpPr>
          <p:cNvPr id="18" name="Google Shape;122;p4">
            <a:extLst>
              <a:ext uri="{FF2B5EF4-FFF2-40B4-BE49-F238E27FC236}">
                <a16:creationId xmlns:a16="http://schemas.microsoft.com/office/drawing/2014/main" id="{6204A913-C2A2-A083-0047-6819A0968CC9}"/>
              </a:ext>
            </a:extLst>
          </p:cNvPr>
          <p:cNvSpPr/>
          <p:nvPr/>
        </p:nvSpPr>
        <p:spPr>
          <a:xfrm>
            <a:off x="2557883" y="3993269"/>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Float</a:t>
            </a:r>
            <a:endParaRPr/>
          </a:p>
        </p:txBody>
      </p:sp>
      <p:sp>
        <p:nvSpPr>
          <p:cNvPr id="19" name="Google Shape;123;p4">
            <a:extLst>
              <a:ext uri="{FF2B5EF4-FFF2-40B4-BE49-F238E27FC236}">
                <a16:creationId xmlns:a16="http://schemas.microsoft.com/office/drawing/2014/main" id="{732BD092-F2B8-B7F8-7B3B-7D3729BC3CF6}"/>
              </a:ext>
            </a:extLst>
          </p:cNvPr>
          <p:cNvSpPr/>
          <p:nvPr/>
        </p:nvSpPr>
        <p:spPr>
          <a:xfrm>
            <a:off x="2547150" y="4654283"/>
            <a:ext cx="1527000" cy="523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a:solidFill>
                  <a:schemeClr val="lt1"/>
                </a:solidFill>
                <a:latin typeface="Arial"/>
                <a:ea typeface="Arial"/>
                <a:cs typeface="Arial"/>
                <a:sym typeface="Arial"/>
              </a:rPr>
              <a:t>Boolean </a:t>
            </a:r>
            <a:endParaRPr/>
          </a:p>
        </p:txBody>
      </p:sp>
      <p:cxnSp>
        <p:nvCxnSpPr>
          <p:cNvPr id="20" name="Google Shape;124;p4">
            <a:extLst>
              <a:ext uri="{FF2B5EF4-FFF2-40B4-BE49-F238E27FC236}">
                <a16:creationId xmlns:a16="http://schemas.microsoft.com/office/drawing/2014/main" id="{8F1EB9FA-9ED1-BE94-BCDD-CE06BC6BBB2E}"/>
              </a:ext>
            </a:extLst>
          </p:cNvPr>
          <p:cNvCxnSpPr>
            <a:stCxn id="6" idx="1"/>
            <a:endCxn id="7" idx="0"/>
          </p:cNvCxnSpPr>
          <p:nvPr/>
        </p:nvCxnSpPr>
        <p:spPr>
          <a:xfrm flipH="1">
            <a:off x="2618146" y="2008078"/>
            <a:ext cx="1534200" cy="529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 name="Google Shape;125;p4">
            <a:extLst>
              <a:ext uri="{FF2B5EF4-FFF2-40B4-BE49-F238E27FC236}">
                <a16:creationId xmlns:a16="http://schemas.microsoft.com/office/drawing/2014/main" id="{EB9FE573-A548-1D06-ED6D-37DE98696550}"/>
              </a:ext>
            </a:extLst>
          </p:cNvPr>
          <p:cNvCxnSpPr>
            <a:stCxn id="6" idx="3"/>
            <a:endCxn id="8" idx="0"/>
          </p:cNvCxnSpPr>
          <p:nvPr/>
        </p:nvCxnSpPr>
        <p:spPr>
          <a:xfrm>
            <a:off x="5679346" y="2008078"/>
            <a:ext cx="1876200" cy="529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 name="Google Shape;126;p4">
            <a:extLst>
              <a:ext uri="{FF2B5EF4-FFF2-40B4-BE49-F238E27FC236}">
                <a16:creationId xmlns:a16="http://schemas.microsoft.com/office/drawing/2014/main" id="{2235F8B5-EFD3-6FDD-1C2C-58D7D6ACCC50}"/>
              </a:ext>
            </a:extLst>
          </p:cNvPr>
          <p:cNvCxnSpPr>
            <a:stCxn id="8" idx="1"/>
            <a:endCxn id="9" idx="0"/>
          </p:cNvCxnSpPr>
          <p:nvPr/>
        </p:nvCxnSpPr>
        <p:spPr>
          <a:xfrm flipH="1">
            <a:off x="6442773" y="2799670"/>
            <a:ext cx="349200" cy="459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3" name="Google Shape;127;p4">
            <a:extLst>
              <a:ext uri="{FF2B5EF4-FFF2-40B4-BE49-F238E27FC236}">
                <a16:creationId xmlns:a16="http://schemas.microsoft.com/office/drawing/2014/main" id="{30994ECA-7E53-B14B-50DA-818DE828D339}"/>
              </a:ext>
            </a:extLst>
          </p:cNvPr>
          <p:cNvCxnSpPr>
            <a:stCxn id="8" idx="3"/>
            <a:endCxn id="10" idx="0"/>
          </p:cNvCxnSpPr>
          <p:nvPr/>
        </p:nvCxnSpPr>
        <p:spPr>
          <a:xfrm>
            <a:off x="8318973" y="2799670"/>
            <a:ext cx="763500" cy="412500"/>
          </a:xfrm>
          <a:prstGeom prst="straightConnector1">
            <a:avLst/>
          </a:prstGeom>
          <a:noFill/>
          <a:ln w="9525" cap="flat" cmpd="sng">
            <a:solidFill>
              <a:schemeClr val="accent1"/>
            </a:solidFill>
            <a:prstDash val="solid"/>
            <a:miter lim="800000"/>
            <a:headEnd type="none" w="sm" len="sm"/>
            <a:tailEnd type="triangle" w="med" len="med"/>
          </a:ln>
        </p:spPr>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E96196D-28B6-2AFE-40F5-EE3F197100DD}"/>
                  </a:ext>
                </a:extLst>
              </p14:cNvPr>
              <p14:cNvContentPartPr/>
              <p14:nvPr/>
            </p14:nvContentPartPr>
            <p14:xfrm>
              <a:off x="960120" y="575640"/>
              <a:ext cx="9524160" cy="5693400"/>
            </p14:xfrm>
          </p:contentPart>
        </mc:Choice>
        <mc:Fallback xmlns="">
          <p:pic>
            <p:nvPicPr>
              <p:cNvPr id="3" name="Ink 2">
                <a:extLst>
                  <a:ext uri="{FF2B5EF4-FFF2-40B4-BE49-F238E27FC236}">
                    <a16:creationId xmlns:a16="http://schemas.microsoft.com/office/drawing/2014/main" id="{9E96196D-28B6-2AFE-40F5-EE3F197100DD}"/>
                  </a:ext>
                </a:extLst>
              </p:cNvPr>
              <p:cNvPicPr/>
              <p:nvPr/>
            </p:nvPicPr>
            <p:blipFill>
              <a:blip r:embed="rId3"/>
              <a:stretch>
                <a:fillRect/>
              </a:stretch>
            </p:blipFill>
            <p:spPr>
              <a:xfrm>
                <a:off x="950760" y="566280"/>
                <a:ext cx="9542880" cy="5712120"/>
              </a:xfrm>
              <a:prstGeom prst="rect">
                <a:avLst/>
              </a:prstGeom>
            </p:spPr>
          </p:pic>
        </mc:Fallback>
      </mc:AlternateContent>
    </p:spTree>
    <p:extLst>
      <p:ext uri="{BB962C8B-B14F-4D97-AF65-F5344CB8AC3E}">
        <p14:creationId xmlns:p14="http://schemas.microsoft.com/office/powerpoint/2010/main" val="393697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Classification of Data Structure (DS)</a:t>
            </a:r>
          </a:p>
        </p:txBody>
      </p:sp>
      <p:pic>
        <p:nvPicPr>
          <p:cNvPr id="3074" name="Picture 2" descr="Classification of Data Structure">
            <a:extLst>
              <a:ext uri="{FF2B5EF4-FFF2-40B4-BE49-F238E27FC236}">
                <a16:creationId xmlns:a16="http://schemas.microsoft.com/office/drawing/2014/main" id="{D84FB6A8-CBBE-5890-1323-A54DE6AA9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166813"/>
            <a:ext cx="6286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6C9D44-54D3-20B4-2A79-99BC7509A454}"/>
              </a:ext>
            </a:extLst>
          </p:cNvPr>
          <p:cNvSpPr txBox="1"/>
          <p:nvPr/>
        </p:nvSpPr>
        <p:spPr>
          <a:xfrm>
            <a:off x="443753" y="4471988"/>
            <a:ext cx="11304494" cy="2031325"/>
          </a:xfrm>
          <a:prstGeom prst="rect">
            <a:avLst/>
          </a:prstGeom>
          <a:noFill/>
        </p:spPr>
        <p:txBody>
          <a:bodyPr wrap="square">
            <a:spAutoFit/>
          </a:bodyPr>
          <a:lstStyle/>
          <a:p>
            <a:r>
              <a:rPr lang="en-US" sz="1400" dirty="0">
                <a:hlinkClick r:id="rId3">
                  <a:extLst>
                    <a:ext uri="{A12FA001-AC4F-418D-AE19-62706E023703}">
                      <ahyp:hlinkClr xmlns:ahyp="http://schemas.microsoft.com/office/drawing/2018/hyperlinkcolor" val="tx"/>
                    </a:ext>
                  </a:extLst>
                </a:hlinkClick>
              </a:rPr>
              <a:t>Linear Data Structure</a:t>
            </a:r>
            <a:r>
              <a:rPr lang="en-US" sz="1400" dirty="0"/>
              <a:t>:</a:t>
            </a:r>
            <a:br>
              <a:rPr lang="en-US" sz="1400" dirty="0"/>
            </a:br>
            <a:r>
              <a:rPr lang="en-US" sz="1400" dirty="0"/>
              <a:t>Data structure where data elements are arranged sequentially or linearly where the elements are attached to its previous and next adjacent in what is called a linear data structure. In linear data structure, single level is involved. Therefore, we can traverse all the elements in single run only. Linear data structures are easy to implement because computer memory is arranged in a linear way. Its examples are </a:t>
            </a:r>
            <a:r>
              <a:rPr lang="en-US" sz="1400" dirty="0">
                <a:hlinkClick r:id="rId4">
                  <a:extLst>
                    <a:ext uri="{A12FA001-AC4F-418D-AE19-62706E023703}">
                      <ahyp:hlinkClr xmlns:ahyp="http://schemas.microsoft.com/office/drawing/2018/hyperlinkcolor" val="tx"/>
                    </a:ext>
                  </a:extLst>
                </a:hlinkClick>
              </a:rPr>
              <a:t>array</a:t>
            </a:r>
            <a:r>
              <a:rPr lang="en-US" sz="1400" dirty="0"/>
              <a:t>, </a:t>
            </a:r>
            <a:r>
              <a:rPr lang="en-US" sz="1400" dirty="0">
                <a:hlinkClick r:id="rId5">
                  <a:extLst>
                    <a:ext uri="{A12FA001-AC4F-418D-AE19-62706E023703}">
                      <ahyp:hlinkClr xmlns:ahyp="http://schemas.microsoft.com/office/drawing/2018/hyperlinkcolor" val="tx"/>
                    </a:ext>
                  </a:extLst>
                </a:hlinkClick>
              </a:rPr>
              <a:t>stack</a:t>
            </a:r>
            <a:r>
              <a:rPr lang="en-US" sz="1400" dirty="0"/>
              <a:t>, </a:t>
            </a:r>
            <a:r>
              <a:rPr lang="en-US" sz="1400" dirty="0">
                <a:hlinkClick r:id="rId6">
                  <a:extLst>
                    <a:ext uri="{A12FA001-AC4F-418D-AE19-62706E023703}">
                      <ahyp:hlinkClr xmlns:ahyp="http://schemas.microsoft.com/office/drawing/2018/hyperlinkcolor" val="tx"/>
                    </a:ext>
                  </a:extLst>
                </a:hlinkClick>
              </a:rPr>
              <a:t>queue</a:t>
            </a:r>
            <a:r>
              <a:rPr lang="en-US" sz="1400" dirty="0"/>
              <a:t>, </a:t>
            </a:r>
            <a:r>
              <a:rPr lang="en-US" sz="1400" dirty="0">
                <a:hlinkClick r:id="rId7">
                  <a:extLst>
                    <a:ext uri="{A12FA001-AC4F-418D-AE19-62706E023703}">
                      <ahyp:hlinkClr xmlns:ahyp="http://schemas.microsoft.com/office/drawing/2018/hyperlinkcolor" val="tx"/>
                    </a:ext>
                  </a:extLst>
                </a:hlinkClick>
              </a:rPr>
              <a:t>linked list</a:t>
            </a:r>
            <a:r>
              <a:rPr lang="en-US" sz="1400" dirty="0"/>
              <a:t>, etc.</a:t>
            </a:r>
          </a:p>
          <a:p>
            <a:pPr marL="114300" indent="0">
              <a:buNone/>
            </a:pPr>
            <a:endParaRPr lang="en-US" sz="1400" dirty="0"/>
          </a:p>
          <a:p>
            <a:r>
              <a:rPr lang="en-US" sz="1400" dirty="0">
                <a:hlinkClick r:id="rId8">
                  <a:extLst>
                    <a:ext uri="{A12FA001-AC4F-418D-AE19-62706E023703}">
                      <ahyp:hlinkClr xmlns:ahyp="http://schemas.microsoft.com/office/drawing/2018/hyperlinkcolor" val="tx"/>
                    </a:ext>
                  </a:extLst>
                </a:hlinkClick>
              </a:rPr>
              <a:t>Non-linear Data Structure</a:t>
            </a:r>
            <a:r>
              <a:rPr lang="en-US" sz="1400" dirty="0"/>
              <a:t>:</a:t>
            </a:r>
            <a:br>
              <a:rPr lang="en-US" sz="1400" dirty="0"/>
            </a:br>
            <a:r>
              <a:rPr lang="en-US" sz="1400" dirty="0"/>
              <a:t>Data structures where data elements are not arranged sequentially or linearly are called non-linear data structures. In a non-linear data structure, single level is not involved. Therefore, we can’t traverse all the elements in single run only. Non-linear data structures are not easy to implement in comparison to linear data structure. It utilizes computer memory efficiently in comparison to a linear data structure. Its examples are </a:t>
            </a:r>
            <a:r>
              <a:rPr lang="en-US" sz="1400" dirty="0">
                <a:hlinkClick r:id="rId9">
                  <a:extLst>
                    <a:ext uri="{A12FA001-AC4F-418D-AE19-62706E023703}">
                      <ahyp:hlinkClr xmlns:ahyp="http://schemas.microsoft.com/office/drawing/2018/hyperlinkcolor" val="tx"/>
                    </a:ext>
                  </a:extLst>
                </a:hlinkClick>
              </a:rPr>
              <a:t>trees</a:t>
            </a:r>
            <a:r>
              <a:rPr lang="en-US" sz="1400" dirty="0"/>
              <a:t> and </a:t>
            </a:r>
            <a:r>
              <a:rPr lang="en-US" sz="1400" dirty="0">
                <a:hlinkClick r:id="rId10">
                  <a:extLst>
                    <a:ext uri="{A12FA001-AC4F-418D-AE19-62706E023703}">
                      <ahyp:hlinkClr xmlns:ahyp="http://schemas.microsoft.com/office/drawing/2018/hyperlinkcolor" val="tx"/>
                    </a:ext>
                  </a:extLst>
                </a:hlinkClick>
              </a:rPr>
              <a:t>graphs</a:t>
            </a:r>
            <a:r>
              <a:rPr lang="en-US" sz="1400" dirty="0"/>
              <a:t>.</a:t>
            </a:r>
            <a:endParaRPr lang="en-IN" sz="1400" dirty="0"/>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A1FF1163-5428-6E9F-E2EF-015525453693}"/>
                  </a:ext>
                </a:extLst>
              </p14:cNvPr>
              <p14:cNvContentPartPr/>
              <p14:nvPr/>
            </p14:nvContentPartPr>
            <p14:xfrm>
              <a:off x="870120" y="52920"/>
              <a:ext cx="10778760" cy="6221880"/>
            </p14:xfrm>
          </p:contentPart>
        </mc:Choice>
        <mc:Fallback xmlns="">
          <p:pic>
            <p:nvPicPr>
              <p:cNvPr id="3" name="Ink 2">
                <a:extLst>
                  <a:ext uri="{FF2B5EF4-FFF2-40B4-BE49-F238E27FC236}">
                    <a16:creationId xmlns:a16="http://schemas.microsoft.com/office/drawing/2014/main" id="{A1FF1163-5428-6E9F-E2EF-015525453693}"/>
                  </a:ext>
                </a:extLst>
              </p:cNvPr>
              <p:cNvPicPr/>
              <p:nvPr/>
            </p:nvPicPr>
            <p:blipFill>
              <a:blip r:embed="rId12"/>
              <a:stretch>
                <a:fillRect/>
              </a:stretch>
            </p:blipFill>
            <p:spPr>
              <a:xfrm>
                <a:off x="860760" y="43560"/>
                <a:ext cx="10797480" cy="6240600"/>
              </a:xfrm>
              <a:prstGeom prst="rect">
                <a:avLst/>
              </a:prstGeom>
            </p:spPr>
          </p:pic>
        </mc:Fallback>
      </mc:AlternateContent>
    </p:spTree>
    <p:extLst>
      <p:ext uri="{BB962C8B-B14F-4D97-AF65-F5344CB8AC3E}">
        <p14:creationId xmlns:p14="http://schemas.microsoft.com/office/powerpoint/2010/main" val="343143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p:txBody>
          <a:bodyPr/>
          <a:lstStyle/>
          <a:p>
            <a:pPr marL="0" indent="0">
              <a:buNone/>
            </a:pPr>
            <a:r>
              <a:rPr lang="en-US" dirty="0"/>
              <a:t>Why so many DS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E75BF16-5871-D224-BC13-6BC5773A0BDE}"/>
                  </a:ext>
                </a:extLst>
              </p14:cNvPr>
              <p14:cNvContentPartPr/>
              <p14:nvPr/>
            </p14:nvContentPartPr>
            <p14:xfrm>
              <a:off x="881640" y="360"/>
              <a:ext cx="7286040" cy="5255280"/>
            </p14:xfrm>
          </p:contentPart>
        </mc:Choice>
        <mc:Fallback xmlns="">
          <p:pic>
            <p:nvPicPr>
              <p:cNvPr id="2" name="Ink 1">
                <a:extLst>
                  <a:ext uri="{FF2B5EF4-FFF2-40B4-BE49-F238E27FC236}">
                    <a16:creationId xmlns:a16="http://schemas.microsoft.com/office/drawing/2014/main" id="{3E75BF16-5871-D224-BC13-6BC5773A0BDE}"/>
                  </a:ext>
                </a:extLst>
              </p:cNvPr>
              <p:cNvPicPr/>
              <p:nvPr/>
            </p:nvPicPr>
            <p:blipFill>
              <a:blip r:embed="rId3"/>
              <a:stretch>
                <a:fillRect/>
              </a:stretch>
            </p:blipFill>
            <p:spPr>
              <a:xfrm>
                <a:off x="872280" y="-9000"/>
                <a:ext cx="7304760" cy="5274000"/>
              </a:xfrm>
              <a:prstGeom prst="rect">
                <a:avLst/>
              </a:prstGeom>
            </p:spPr>
          </p:pic>
        </mc:Fallback>
      </mc:AlternateContent>
    </p:spTree>
    <p:extLst>
      <p:ext uri="{BB962C8B-B14F-4D97-AF65-F5344CB8AC3E}">
        <p14:creationId xmlns:p14="http://schemas.microsoft.com/office/powerpoint/2010/main" val="36737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D83C-2B41-8664-BD12-3E38B01172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754428-EAB7-C468-BBB2-AB4E297AD46E}"/>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D44CCB8-1FC3-8814-6A8D-04A237B3854E}"/>
                  </a:ext>
                </a:extLst>
              </p14:cNvPr>
              <p14:cNvContentPartPr/>
              <p14:nvPr/>
            </p14:nvContentPartPr>
            <p14:xfrm>
              <a:off x="620640" y="582480"/>
              <a:ext cx="11286360" cy="6245280"/>
            </p14:xfrm>
          </p:contentPart>
        </mc:Choice>
        <mc:Fallback xmlns="">
          <p:pic>
            <p:nvPicPr>
              <p:cNvPr id="4" name="Ink 3">
                <a:extLst>
                  <a:ext uri="{FF2B5EF4-FFF2-40B4-BE49-F238E27FC236}">
                    <a16:creationId xmlns:a16="http://schemas.microsoft.com/office/drawing/2014/main" id="{3D44CCB8-1FC3-8814-6A8D-04A237B3854E}"/>
                  </a:ext>
                </a:extLst>
              </p:cNvPr>
              <p:cNvPicPr/>
              <p:nvPr/>
            </p:nvPicPr>
            <p:blipFill>
              <a:blip r:embed="rId3"/>
              <a:stretch>
                <a:fillRect/>
              </a:stretch>
            </p:blipFill>
            <p:spPr>
              <a:xfrm>
                <a:off x="611280" y="573120"/>
                <a:ext cx="11305080" cy="626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DBF4F35-0834-6E0C-09E2-86C7DE831F3B}"/>
                  </a:ext>
                </a:extLst>
              </p14:cNvPr>
              <p14:cNvContentPartPr/>
              <p14:nvPr/>
            </p14:nvContentPartPr>
            <p14:xfrm>
              <a:off x="141120" y="39600"/>
              <a:ext cx="12021120" cy="4817520"/>
            </p14:xfrm>
          </p:contentPart>
        </mc:Choice>
        <mc:Fallback>
          <p:pic>
            <p:nvPicPr>
              <p:cNvPr id="5" name="Ink 4">
                <a:extLst>
                  <a:ext uri="{FF2B5EF4-FFF2-40B4-BE49-F238E27FC236}">
                    <a16:creationId xmlns:a16="http://schemas.microsoft.com/office/drawing/2014/main" id="{EDBF4F35-0834-6E0C-09E2-86C7DE831F3B}"/>
                  </a:ext>
                </a:extLst>
              </p:cNvPr>
              <p:cNvPicPr/>
              <p:nvPr/>
            </p:nvPicPr>
            <p:blipFill>
              <a:blip r:embed="rId5"/>
              <a:stretch>
                <a:fillRect/>
              </a:stretch>
            </p:blipFill>
            <p:spPr>
              <a:xfrm>
                <a:off x="131760" y="30240"/>
                <a:ext cx="12039840" cy="4836240"/>
              </a:xfrm>
              <a:prstGeom prst="rect">
                <a:avLst/>
              </a:prstGeom>
            </p:spPr>
          </p:pic>
        </mc:Fallback>
      </mc:AlternateContent>
    </p:spTree>
    <p:extLst>
      <p:ext uri="{BB962C8B-B14F-4D97-AF65-F5344CB8AC3E}">
        <p14:creationId xmlns:p14="http://schemas.microsoft.com/office/powerpoint/2010/main" val="340399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1C0A-0102-666C-B05B-9A799F8F8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6AAA25-3F00-F372-0207-8611B258AC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81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85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9BAD-6042-0EDC-D05E-1181EA963349}"/>
              </a:ext>
            </a:extLst>
          </p:cNvPr>
          <p:cNvSpPr>
            <a:spLocks noGrp="1"/>
          </p:cNvSpPr>
          <p:nvPr>
            <p:ph type="title"/>
          </p:nvPr>
        </p:nvSpPr>
        <p:spPr/>
        <p:txBody>
          <a:bodyPr/>
          <a:lstStyle/>
          <a:p>
            <a:r>
              <a:rPr lang="en-US" dirty="0"/>
              <a:t>Homogeneous and Non-Homogeneous</a:t>
            </a:r>
          </a:p>
        </p:txBody>
      </p:sp>
      <p:pic>
        <p:nvPicPr>
          <p:cNvPr id="5" name="Picture 4">
            <a:extLst>
              <a:ext uri="{FF2B5EF4-FFF2-40B4-BE49-F238E27FC236}">
                <a16:creationId xmlns:a16="http://schemas.microsoft.com/office/drawing/2014/main" id="{2664682A-BA33-EFD0-AD60-3E9B86291252}"/>
              </a:ext>
            </a:extLst>
          </p:cNvPr>
          <p:cNvPicPr>
            <a:picLocks noChangeAspect="1"/>
          </p:cNvPicPr>
          <p:nvPr/>
        </p:nvPicPr>
        <p:blipFill>
          <a:blip r:embed="rId2"/>
          <a:stretch>
            <a:fillRect/>
          </a:stretch>
        </p:blipFill>
        <p:spPr>
          <a:xfrm>
            <a:off x="1479177" y="2014215"/>
            <a:ext cx="8350547" cy="39754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79C4B6F-A87B-1FB7-224A-6FE7FD474AF8}"/>
                  </a:ext>
                </a:extLst>
              </p14:cNvPr>
              <p14:cNvContentPartPr/>
              <p14:nvPr/>
            </p14:nvContentPartPr>
            <p14:xfrm>
              <a:off x="2263320" y="3237120"/>
              <a:ext cx="5528160" cy="373680"/>
            </p14:xfrm>
          </p:contentPart>
        </mc:Choice>
        <mc:Fallback xmlns="">
          <p:pic>
            <p:nvPicPr>
              <p:cNvPr id="3" name="Ink 2">
                <a:extLst>
                  <a:ext uri="{FF2B5EF4-FFF2-40B4-BE49-F238E27FC236}">
                    <a16:creationId xmlns:a16="http://schemas.microsoft.com/office/drawing/2014/main" id="{E79C4B6F-A87B-1FB7-224A-6FE7FD474AF8}"/>
                  </a:ext>
                </a:extLst>
              </p:cNvPr>
              <p:cNvPicPr/>
              <p:nvPr/>
            </p:nvPicPr>
            <p:blipFill>
              <a:blip r:embed="rId4"/>
              <a:stretch>
                <a:fillRect/>
              </a:stretch>
            </p:blipFill>
            <p:spPr>
              <a:xfrm>
                <a:off x="2253960" y="3227760"/>
                <a:ext cx="55468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96F39AC-2DBE-D7CB-E965-E4565AE1C3BF}"/>
                  </a:ext>
                </a:extLst>
              </p14:cNvPr>
              <p14:cNvContentPartPr/>
              <p14:nvPr/>
            </p14:nvContentPartPr>
            <p14:xfrm>
              <a:off x="565920" y="1308960"/>
              <a:ext cx="11014200" cy="1569600"/>
            </p14:xfrm>
          </p:contentPart>
        </mc:Choice>
        <mc:Fallback>
          <p:pic>
            <p:nvPicPr>
              <p:cNvPr id="4" name="Ink 3">
                <a:extLst>
                  <a:ext uri="{FF2B5EF4-FFF2-40B4-BE49-F238E27FC236}">
                    <a16:creationId xmlns:a16="http://schemas.microsoft.com/office/drawing/2014/main" id="{696F39AC-2DBE-D7CB-E965-E4565AE1C3BF}"/>
                  </a:ext>
                </a:extLst>
              </p:cNvPr>
              <p:cNvPicPr/>
              <p:nvPr/>
            </p:nvPicPr>
            <p:blipFill>
              <a:blip r:embed="rId6"/>
              <a:stretch>
                <a:fillRect/>
              </a:stretch>
            </p:blipFill>
            <p:spPr>
              <a:xfrm>
                <a:off x="556560" y="1299600"/>
                <a:ext cx="11032920" cy="1588320"/>
              </a:xfrm>
              <a:prstGeom prst="rect">
                <a:avLst/>
              </a:prstGeom>
            </p:spPr>
          </p:pic>
        </mc:Fallback>
      </mc:AlternateContent>
    </p:spTree>
    <p:extLst>
      <p:ext uri="{BB962C8B-B14F-4D97-AF65-F5344CB8AC3E}">
        <p14:creationId xmlns:p14="http://schemas.microsoft.com/office/powerpoint/2010/main" val="86413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What is an Array/List?</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lnSpcReduction="10000"/>
          </a:bodyPr>
          <a:lstStyle/>
          <a:p>
            <a:r>
              <a:rPr lang="en-US" sz="2000" dirty="0"/>
              <a:t>Array is a DS consisting of collection of elements each identified by an index.  It is stored such that the position of each element can be computed from its index. Because of index : Random Access is possible</a:t>
            </a:r>
          </a:p>
          <a:p>
            <a:pPr marL="0" indent="0">
              <a:buNone/>
            </a:pPr>
            <a:r>
              <a:rPr lang="en-US" sz="2000" dirty="0"/>
              <a:t>For example, </a:t>
            </a:r>
          </a:p>
          <a:p>
            <a:r>
              <a:rPr lang="en-US" sz="2000" dirty="0"/>
              <a:t>List of Science marks for Class-XII: [89, 78, 95, 92, 91]</a:t>
            </a:r>
          </a:p>
          <a:p>
            <a:r>
              <a:rPr lang="en-US" sz="2000" dirty="0"/>
              <a:t>List of things to purchase: [“Apples”, “Notebook”, “Highlighters”, “Chocolates”]</a:t>
            </a:r>
          </a:p>
          <a:p>
            <a:endParaRPr lang="en-US" sz="2000" dirty="0"/>
          </a:p>
          <a:p>
            <a:endParaRPr lang="en-US" sz="2000" dirty="0"/>
          </a:p>
          <a:p>
            <a:pPr marL="0" indent="0">
              <a:buNone/>
            </a:pPr>
            <a:r>
              <a:rPr lang="en-US" sz="2000" dirty="0"/>
              <a:t>In programming languages like Python and JavaScript, arrays are heterogeneous which means you can store different data type values in the same array.</a:t>
            </a:r>
          </a:p>
          <a:p>
            <a:pPr marL="0" indent="0">
              <a:buNone/>
            </a:pPr>
            <a:r>
              <a:rPr lang="en-US" sz="2000" dirty="0"/>
              <a:t>For example,</a:t>
            </a:r>
          </a:p>
          <a:p>
            <a:pPr marL="0" indent="0">
              <a:buNone/>
            </a:pPr>
            <a:r>
              <a:rPr lang="en-US" sz="2000" dirty="0"/>
              <a:t>[“John”, “Wick”, 42, true]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14BE031-9BFE-2898-422A-3BEC06E1A64F}"/>
                  </a:ext>
                </a:extLst>
              </p14:cNvPr>
              <p14:cNvContentPartPr/>
              <p14:nvPr/>
            </p14:nvContentPartPr>
            <p14:xfrm>
              <a:off x="4142880" y="3336120"/>
              <a:ext cx="4492080" cy="721440"/>
            </p14:xfrm>
          </p:contentPart>
        </mc:Choice>
        <mc:Fallback>
          <p:pic>
            <p:nvPicPr>
              <p:cNvPr id="4" name="Ink 3">
                <a:extLst>
                  <a:ext uri="{FF2B5EF4-FFF2-40B4-BE49-F238E27FC236}">
                    <a16:creationId xmlns:a16="http://schemas.microsoft.com/office/drawing/2014/main" id="{914BE031-9BFE-2898-422A-3BEC06E1A64F}"/>
                  </a:ext>
                </a:extLst>
              </p:cNvPr>
              <p:cNvPicPr/>
              <p:nvPr/>
            </p:nvPicPr>
            <p:blipFill>
              <a:blip r:embed="rId3"/>
              <a:stretch>
                <a:fillRect/>
              </a:stretch>
            </p:blipFill>
            <p:spPr>
              <a:xfrm>
                <a:off x="4133520" y="3326760"/>
                <a:ext cx="4510800" cy="740160"/>
              </a:xfrm>
              <a:prstGeom prst="rect">
                <a:avLst/>
              </a:prstGeom>
            </p:spPr>
          </p:pic>
        </mc:Fallback>
      </mc:AlternateContent>
    </p:spTree>
    <p:extLst>
      <p:ext uri="{BB962C8B-B14F-4D97-AF65-F5344CB8AC3E}">
        <p14:creationId xmlns:p14="http://schemas.microsoft.com/office/powerpoint/2010/main" val="410517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6407-0516-463A-D83A-8733EF75A92D}"/>
              </a:ext>
            </a:extLst>
          </p:cNvPr>
          <p:cNvSpPr>
            <a:spLocks noGrp="1"/>
          </p:cNvSpPr>
          <p:nvPr>
            <p:ph type="title"/>
          </p:nvPr>
        </p:nvSpPr>
        <p:spPr/>
        <p:txBody>
          <a:bodyPr/>
          <a:lstStyle/>
          <a:p>
            <a:r>
              <a:rPr lang="en-US" dirty="0"/>
              <a:t>What will we cover</a:t>
            </a:r>
          </a:p>
        </p:txBody>
      </p:sp>
      <p:pic>
        <p:nvPicPr>
          <p:cNvPr id="4" name="Picture 3">
            <a:extLst>
              <a:ext uri="{FF2B5EF4-FFF2-40B4-BE49-F238E27FC236}">
                <a16:creationId xmlns:a16="http://schemas.microsoft.com/office/drawing/2014/main" id="{7ED98CF7-675B-B63E-8ADE-B522C426CE82}"/>
              </a:ext>
            </a:extLst>
          </p:cNvPr>
          <p:cNvPicPr>
            <a:picLocks noChangeAspect="1"/>
          </p:cNvPicPr>
          <p:nvPr/>
        </p:nvPicPr>
        <p:blipFill>
          <a:blip r:embed="rId2"/>
          <a:stretch>
            <a:fillRect/>
          </a:stretch>
        </p:blipFill>
        <p:spPr>
          <a:xfrm>
            <a:off x="4004970" y="1843926"/>
            <a:ext cx="4182059" cy="4048690"/>
          </a:xfrm>
          <a:prstGeom prst="rect">
            <a:avLst/>
          </a:prstGeom>
        </p:spPr>
      </p:pic>
    </p:spTree>
    <p:extLst>
      <p:ext uri="{BB962C8B-B14F-4D97-AF65-F5344CB8AC3E}">
        <p14:creationId xmlns:p14="http://schemas.microsoft.com/office/powerpoint/2010/main" val="94172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Properties of Array</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a:bodyPr>
          <a:lstStyle/>
          <a:p>
            <a:r>
              <a:rPr lang="en-US" sz="2000" dirty="0"/>
              <a:t>Array can store values of any single data type. (int, Boolean, float, String)</a:t>
            </a:r>
          </a:p>
          <a:p>
            <a:r>
              <a:rPr lang="en-US" sz="2000" dirty="0"/>
              <a:t>Every cell of an Array has an unique index.</a:t>
            </a:r>
          </a:p>
          <a:p>
            <a:r>
              <a:rPr lang="en-US" sz="2000" dirty="0"/>
              <a:t>Index starts with 0.</a:t>
            </a:r>
          </a:p>
          <a:p>
            <a:r>
              <a:rPr lang="en-US" sz="2000" dirty="0"/>
              <a:t>In programming languages like Python and JavaScript, you do NOT have to specify the length of the array. The length increases when you add more items. The length decreases when you remove items.</a:t>
            </a:r>
          </a:p>
        </p:txBody>
      </p:sp>
    </p:spTree>
    <p:extLst>
      <p:ext uri="{BB962C8B-B14F-4D97-AF65-F5344CB8AC3E}">
        <p14:creationId xmlns:p14="http://schemas.microsoft.com/office/powerpoint/2010/main" val="325169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E057-F4E8-FA91-629F-7B5E191718D7}"/>
              </a:ext>
            </a:extLst>
          </p:cNvPr>
          <p:cNvSpPr>
            <a:spLocks noGrp="1"/>
          </p:cNvSpPr>
          <p:nvPr>
            <p:ph type="title"/>
          </p:nvPr>
        </p:nvSpPr>
        <p:spPr/>
        <p:txBody>
          <a:bodyPr/>
          <a:lstStyle/>
          <a:p>
            <a:r>
              <a:rPr lang="en-US" dirty="0"/>
              <a:t>What is the need of an Array?</a:t>
            </a:r>
          </a:p>
        </p:txBody>
      </p:sp>
      <p:sp>
        <p:nvSpPr>
          <p:cNvPr id="3" name="Content Placeholder 2">
            <a:extLst>
              <a:ext uri="{FF2B5EF4-FFF2-40B4-BE49-F238E27FC236}">
                <a16:creationId xmlns:a16="http://schemas.microsoft.com/office/drawing/2014/main" id="{46896802-2415-F4E8-49EF-076D5E316D96}"/>
              </a:ext>
            </a:extLst>
          </p:cNvPr>
          <p:cNvSpPr>
            <a:spLocks noGrp="1"/>
          </p:cNvSpPr>
          <p:nvPr>
            <p:ph idx="1"/>
          </p:nvPr>
        </p:nvSpPr>
        <p:spPr/>
        <p:txBody>
          <a:bodyPr>
            <a:normAutofit/>
          </a:bodyPr>
          <a:lstStyle/>
          <a:p>
            <a:pPr marL="0" indent="0">
              <a:buNone/>
            </a:pPr>
            <a:r>
              <a:rPr lang="en-US" sz="2000" dirty="0"/>
              <a:t>“We want to store 1 million data of some data types”</a:t>
            </a:r>
          </a:p>
          <a:p>
            <a:endParaRPr lang="en-US" sz="2000" dirty="0"/>
          </a:p>
          <a:p>
            <a:pPr marL="0" indent="0">
              <a:buNone/>
            </a:pPr>
            <a:r>
              <a:rPr lang="en-US" sz="2000" dirty="0"/>
              <a:t>How do we maintain such list of variables?</a:t>
            </a:r>
          </a:p>
          <a:p>
            <a:pPr marL="0" indent="0">
              <a:buNone/>
            </a:pPr>
            <a:endParaRPr lang="en-US" sz="2000" dirty="0"/>
          </a:p>
          <a:p>
            <a:pPr marL="0" indent="0">
              <a:buNone/>
            </a:pPr>
            <a:r>
              <a:rPr lang="en-US" sz="2000" dirty="0"/>
              <a:t>We store it in an array!</a:t>
            </a:r>
          </a:p>
          <a:p>
            <a:pPr marL="0" indent="0">
              <a:buNone/>
            </a:pPr>
            <a:endParaRPr lang="en-US" sz="2000" dirty="0"/>
          </a:p>
          <a:p>
            <a:pPr marL="0" indent="0">
              <a:buNone/>
            </a:pPr>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381D93E-E64C-92CC-9516-740302B69F01}"/>
                  </a:ext>
                </a:extLst>
              </p14:cNvPr>
              <p14:cNvContentPartPr/>
              <p14:nvPr/>
            </p14:nvContentPartPr>
            <p14:xfrm>
              <a:off x="3026520" y="1245600"/>
              <a:ext cx="5019480" cy="1908720"/>
            </p14:xfrm>
          </p:contentPart>
        </mc:Choice>
        <mc:Fallback xmlns="">
          <p:pic>
            <p:nvPicPr>
              <p:cNvPr id="4" name="Ink 3">
                <a:extLst>
                  <a:ext uri="{FF2B5EF4-FFF2-40B4-BE49-F238E27FC236}">
                    <a16:creationId xmlns:a16="http://schemas.microsoft.com/office/drawing/2014/main" id="{6381D93E-E64C-92CC-9516-740302B69F01}"/>
                  </a:ext>
                </a:extLst>
              </p:cNvPr>
              <p:cNvPicPr/>
              <p:nvPr/>
            </p:nvPicPr>
            <p:blipFill>
              <a:blip r:embed="rId3"/>
              <a:stretch>
                <a:fillRect/>
              </a:stretch>
            </p:blipFill>
            <p:spPr>
              <a:xfrm>
                <a:off x="3017160" y="1236240"/>
                <a:ext cx="5038200" cy="192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206D9AD-AD69-4E1C-36C3-57DC76CE6984}"/>
                  </a:ext>
                </a:extLst>
              </p14:cNvPr>
              <p14:cNvContentPartPr/>
              <p14:nvPr/>
            </p14:nvContentPartPr>
            <p14:xfrm>
              <a:off x="2867400" y="2165040"/>
              <a:ext cx="3915360" cy="197280"/>
            </p14:xfrm>
          </p:contentPart>
        </mc:Choice>
        <mc:Fallback>
          <p:pic>
            <p:nvPicPr>
              <p:cNvPr id="5" name="Ink 4">
                <a:extLst>
                  <a:ext uri="{FF2B5EF4-FFF2-40B4-BE49-F238E27FC236}">
                    <a16:creationId xmlns:a16="http://schemas.microsoft.com/office/drawing/2014/main" id="{3206D9AD-AD69-4E1C-36C3-57DC76CE6984}"/>
                  </a:ext>
                </a:extLst>
              </p:cNvPr>
              <p:cNvPicPr/>
              <p:nvPr/>
            </p:nvPicPr>
            <p:blipFill>
              <a:blip r:embed="rId5"/>
              <a:stretch>
                <a:fillRect/>
              </a:stretch>
            </p:blipFill>
            <p:spPr>
              <a:xfrm>
                <a:off x="2858040" y="2155680"/>
                <a:ext cx="3934080" cy="216000"/>
              </a:xfrm>
              <a:prstGeom prst="rect">
                <a:avLst/>
              </a:prstGeom>
            </p:spPr>
          </p:pic>
        </mc:Fallback>
      </mc:AlternateContent>
    </p:spTree>
    <p:extLst>
      <p:ext uri="{BB962C8B-B14F-4D97-AF65-F5344CB8AC3E}">
        <p14:creationId xmlns:p14="http://schemas.microsoft.com/office/powerpoint/2010/main" val="50764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14BD-0D0D-922A-4AA6-7E767944BE66}"/>
              </a:ext>
            </a:extLst>
          </p:cNvPr>
          <p:cNvSpPr>
            <a:spLocks noGrp="1"/>
          </p:cNvSpPr>
          <p:nvPr>
            <p:ph type="title"/>
          </p:nvPr>
        </p:nvSpPr>
        <p:spPr/>
        <p:txBody>
          <a:bodyPr/>
          <a:lstStyle/>
          <a:p>
            <a:r>
              <a:rPr lang="en-US" dirty="0"/>
              <a:t>Type of array</a:t>
            </a:r>
          </a:p>
        </p:txBody>
      </p:sp>
      <p:sp>
        <p:nvSpPr>
          <p:cNvPr id="3" name="Content Placeholder 2">
            <a:extLst>
              <a:ext uri="{FF2B5EF4-FFF2-40B4-BE49-F238E27FC236}">
                <a16:creationId xmlns:a16="http://schemas.microsoft.com/office/drawing/2014/main" id="{79789BF7-97A6-7090-8E9F-CFEEC8A09ED6}"/>
              </a:ext>
            </a:extLst>
          </p:cNvPr>
          <p:cNvSpPr>
            <a:spLocks noGrp="1"/>
          </p:cNvSpPr>
          <p:nvPr>
            <p:ph idx="1"/>
          </p:nvPr>
        </p:nvSpPr>
        <p:spPr>
          <a:xfrm>
            <a:off x="734113" y="1601507"/>
            <a:ext cx="10515600" cy="4351338"/>
          </a:xfrm>
        </p:spPr>
        <p:txBody>
          <a:bodyPr>
            <a:normAutofit fontScale="92500" lnSpcReduction="20000"/>
          </a:bodyPr>
          <a:lstStyle/>
          <a:p>
            <a:r>
              <a:rPr lang="en-US" dirty="0"/>
              <a:t>1-d array</a:t>
            </a:r>
          </a:p>
          <a:p>
            <a:pPr lvl="1"/>
            <a:r>
              <a:rPr lang="en-US" dirty="0"/>
              <a:t>students roll no – [1, 2, 3]</a:t>
            </a:r>
          </a:p>
          <a:p>
            <a:pPr marL="457200" lvl="1" indent="0">
              <a:buNone/>
            </a:pPr>
            <a:endParaRPr lang="en-US" dirty="0"/>
          </a:p>
          <a:p>
            <a:r>
              <a:rPr lang="en-US" dirty="0"/>
              <a:t>multiple dimension</a:t>
            </a:r>
          </a:p>
          <a:p>
            <a:pPr lvl="1"/>
            <a:r>
              <a:rPr lang="en-US" dirty="0"/>
              <a:t>students marks</a:t>
            </a:r>
          </a:p>
          <a:p>
            <a:pPr marL="457200" lvl="1" indent="0">
              <a:buNone/>
            </a:pPr>
            <a:r>
              <a:rPr lang="en-US" dirty="0"/>
              <a:t>[98, 99, 100]</a:t>
            </a:r>
          </a:p>
          <a:p>
            <a:pPr marL="457200" lvl="1" indent="0">
              <a:buNone/>
            </a:pPr>
            <a:r>
              <a:rPr lang="en-US" dirty="0"/>
              <a:t>[89, 96, 78]</a:t>
            </a:r>
          </a:p>
          <a:p>
            <a:pPr marL="457200" lvl="1" indent="0">
              <a:buNone/>
            </a:pPr>
            <a:endParaRPr lang="en-US" dirty="0"/>
          </a:p>
          <a:p>
            <a:pPr marL="0" indent="0">
              <a:buNone/>
            </a:pPr>
            <a:r>
              <a:rPr lang="en-US" sz="2400" dirty="0" err="1"/>
              <a:t>student_roll</a:t>
            </a:r>
            <a:r>
              <a:rPr lang="en-US" sz="2400" dirty="0"/>
              <a:t> = array(‘</a:t>
            </a:r>
            <a:r>
              <a:rPr lang="en-US" sz="2400" dirty="0" err="1"/>
              <a:t>i</a:t>
            </a:r>
            <a:r>
              <a:rPr lang="en-US" sz="2400" dirty="0"/>
              <a:t>’, [101, 102, 103, 104])</a:t>
            </a:r>
          </a:p>
          <a:p>
            <a:pPr marL="0" indent="0">
              <a:buNone/>
            </a:pPr>
            <a:endParaRPr lang="en-US" sz="2400" dirty="0"/>
          </a:p>
          <a:p>
            <a:pPr marL="0" indent="0">
              <a:buNone/>
            </a:pPr>
            <a:r>
              <a:rPr lang="en-US" sz="2400" dirty="0"/>
              <a:t>for element in </a:t>
            </a:r>
            <a:r>
              <a:rPr lang="en-US" sz="2400" dirty="0" err="1"/>
              <a:t>student_roll</a:t>
            </a:r>
            <a:r>
              <a:rPr lang="en-US" sz="2400" dirty="0"/>
              <a:t>:</a:t>
            </a:r>
          </a:p>
          <a:p>
            <a:pPr marL="0" indent="0">
              <a:buNone/>
            </a:pPr>
            <a:r>
              <a:rPr lang="en-US" sz="2400" dirty="0"/>
              <a:t>	print(element) </a:t>
            </a:r>
          </a:p>
          <a:p>
            <a:pPr marL="457200" lvl="1"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E36C1D-970D-BF94-2494-2B1FA51FD81D}"/>
                  </a:ext>
                </a:extLst>
              </p14:cNvPr>
              <p14:cNvContentPartPr/>
              <p14:nvPr/>
            </p14:nvContentPartPr>
            <p14:xfrm>
              <a:off x="491400" y="189720"/>
              <a:ext cx="10202040" cy="5272560"/>
            </p14:xfrm>
          </p:contentPart>
        </mc:Choice>
        <mc:Fallback xmlns="">
          <p:pic>
            <p:nvPicPr>
              <p:cNvPr id="4" name="Ink 3">
                <a:extLst>
                  <a:ext uri="{FF2B5EF4-FFF2-40B4-BE49-F238E27FC236}">
                    <a16:creationId xmlns:a16="http://schemas.microsoft.com/office/drawing/2014/main" id="{25E36C1D-970D-BF94-2494-2B1FA51FD81D}"/>
                  </a:ext>
                </a:extLst>
              </p:cNvPr>
              <p:cNvPicPr/>
              <p:nvPr/>
            </p:nvPicPr>
            <p:blipFill>
              <a:blip r:embed="rId3"/>
              <a:stretch>
                <a:fillRect/>
              </a:stretch>
            </p:blipFill>
            <p:spPr>
              <a:xfrm>
                <a:off x="482040" y="180360"/>
                <a:ext cx="10220760" cy="5291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EECABE1-9A45-7726-E6EA-E24D43A9A068}"/>
                  </a:ext>
                </a:extLst>
              </p14:cNvPr>
              <p14:cNvContentPartPr/>
              <p14:nvPr/>
            </p14:nvContentPartPr>
            <p14:xfrm>
              <a:off x="9136080" y="3270960"/>
              <a:ext cx="2698200" cy="3545640"/>
            </p14:xfrm>
          </p:contentPart>
        </mc:Choice>
        <mc:Fallback>
          <p:pic>
            <p:nvPicPr>
              <p:cNvPr id="5" name="Ink 4">
                <a:extLst>
                  <a:ext uri="{FF2B5EF4-FFF2-40B4-BE49-F238E27FC236}">
                    <a16:creationId xmlns:a16="http://schemas.microsoft.com/office/drawing/2014/main" id="{FEECABE1-9A45-7726-E6EA-E24D43A9A068}"/>
                  </a:ext>
                </a:extLst>
              </p:cNvPr>
              <p:cNvPicPr/>
              <p:nvPr/>
            </p:nvPicPr>
            <p:blipFill>
              <a:blip r:embed="rId5"/>
              <a:stretch>
                <a:fillRect/>
              </a:stretch>
            </p:blipFill>
            <p:spPr>
              <a:xfrm>
                <a:off x="9126720" y="3261600"/>
                <a:ext cx="2716920" cy="3564360"/>
              </a:xfrm>
              <a:prstGeom prst="rect">
                <a:avLst/>
              </a:prstGeom>
            </p:spPr>
          </p:pic>
        </mc:Fallback>
      </mc:AlternateContent>
    </p:spTree>
    <p:extLst>
      <p:ext uri="{BB962C8B-B14F-4D97-AF65-F5344CB8AC3E}">
        <p14:creationId xmlns:p14="http://schemas.microsoft.com/office/powerpoint/2010/main" val="3823272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121F-D094-E05E-2A92-9C18F4BA17AF}"/>
              </a:ext>
            </a:extLst>
          </p:cNvPr>
          <p:cNvSpPr>
            <a:spLocks noGrp="1"/>
          </p:cNvSpPr>
          <p:nvPr>
            <p:ph type="title"/>
          </p:nvPr>
        </p:nvSpPr>
        <p:spPr/>
        <p:txBody>
          <a:bodyPr/>
          <a:lstStyle/>
          <a:p>
            <a:r>
              <a:rPr lang="en-US" dirty="0"/>
              <a:t>Declaring, Instantiating, Initializing</a:t>
            </a:r>
          </a:p>
        </p:txBody>
      </p:sp>
      <p:pic>
        <p:nvPicPr>
          <p:cNvPr id="6" name="Picture 5">
            <a:extLst>
              <a:ext uri="{FF2B5EF4-FFF2-40B4-BE49-F238E27FC236}">
                <a16:creationId xmlns:a16="http://schemas.microsoft.com/office/drawing/2014/main" id="{67F811FC-C651-CB4D-9EA8-E242F19E5D26}"/>
              </a:ext>
            </a:extLst>
          </p:cNvPr>
          <p:cNvPicPr>
            <a:picLocks noChangeAspect="1"/>
          </p:cNvPicPr>
          <p:nvPr/>
        </p:nvPicPr>
        <p:blipFill>
          <a:blip r:embed="rId2"/>
          <a:stretch>
            <a:fillRect/>
          </a:stretch>
        </p:blipFill>
        <p:spPr>
          <a:xfrm>
            <a:off x="1214112" y="1891770"/>
            <a:ext cx="8688012" cy="90500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A0192F6-CB30-2669-7F95-62EDBD8D44A5}"/>
                  </a:ext>
                </a:extLst>
              </p14:cNvPr>
              <p14:cNvContentPartPr/>
              <p14:nvPr/>
            </p14:nvContentPartPr>
            <p14:xfrm>
              <a:off x="1614240" y="1797120"/>
              <a:ext cx="563400" cy="743760"/>
            </p14:xfrm>
          </p:contentPart>
        </mc:Choice>
        <mc:Fallback xmlns="">
          <p:pic>
            <p:nvPicPr>
              <p:cNvPr id="3" name="Ink 2">
                <a:extLst>
                  <a:ext uri="{FF2B5EF4-FFF2-40B4-BE49-F238E27FC236}">
                    <a16:creationId xmlns:a16="http://schemas.microsoft.com/office/drawing/2014/main" id="{DA0192F6-CB30-2669-7F95-62EDBD8D44A5}"/>
                  </a:ext>
                </a:extLst>
              </p:cNvPr>
              <p:cNvPicPr/>
              <p:nvPr/>
            </p:nvPicPr>
            <p:blipFill>
              <a:blip r:embed="rId5"/>
              <a:stretch>
                <a:fillRect/>
              </a:stretch>
            </p:blipFill>
            <p:spPr>
              <a:xfrm>
                <a:off x="1604880" y="1787760"/>
                <a:ext cx="58212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FF23660-97AE-8ECF-22EE-0DD6D3A3E27C}"/>
                  </a:ext>
                </a:extLst>
              </p14:cNvPr>
              <p14:cNvContentPartPr/>
              <p14:nvPr/>
            </p14:nvContentPartPr>
            <p14:xfrm>
              <a:off x="1153080" y="2341080"/>
              <a:ext cx="7377840" cy="1256760"/>
            </p14:xfrm>
          </p:contentPart>
        </mc:Choice>
        <mc:Fallback>
          <p:pic>
            <p:nvPicPr>
              <p:cNvPr id="4" name="Ink 3">
                <a:extLst>
                  <a:ext uri="{FF2B5EF4-FFF2-40B4-BE49-F238E27FC236}">
                    <a16:creationId xmlns:a16="http://schemas.microsoft.com/office/drawing/2014/main" id="{DFF23660-97AE-8ECF-22EE-0DD6D3A3E27C}"/>
                  </a:ext>
                </a:extLst>
              </p:cNvPr>
              <p:cNvPicPr/>
              <p:nvPr/>
            </p:nvPicPr>
            <p:blipFill>
              <a:blip r:embed="rId7"/>
              <a:stretch>
                <a:fillRect/>
              </a:stretch>
            </p:blipFill>
            <p:spPr>
              <a:xfrm>
                <a:off x="1143720" y="2331720"/>
                <a:ext cx="7396560" cy="1275480"/>
              </a:xfrm>
              <a:prstGeom prst="rect">
                <a:avLst/>
              </a:prstGeom>
            </p:spPr>
          </p:pic>
        </mc:Fallback>
      </mc:AlternateContent>
      <p:pic>
        <p:nvPicPr>
          <p:cNvPr id="7" name="Picture 6">
            <a:extLst>
              <a:ext uri="{FF2B5EF4-FFF2-40B4-BE49-F238E27FC236}">
                <a16:creationId xmlns:a16="http://schemas.microsoft.com/office/drawing/2014/main" id="{1A9578F7-0EFC-CA17-72DD-85AE0EBA2CFE}"/>
              </a:ext>
            </a:extLst>
          </p:cNvPr>
          <p:cNvPicPr>
            <a:picLocks noChangeAspect="1"/>
          </p:cNvPicPr>
          <p:nvPr/>
        </p:nvPicPr>
        <p:blipFill>
          <a:blip r:embed="rId8"/>
          <a:stretch>
            <a:fillRect/>
          </a:stretch>
        </p:blipFill>
        <p:spPr>
          <a:xfrm>
            <a:off x="3424516" y="3139932"/>
            <a:ext cx="4954353" cy="2988034"/>
          </a:xfrm>
          <a:prstGeom prst="rect">
            <a:avLst/>
          </a:prstGeom>
        </p:spPr>
      </p:pic>
    </p:spTree>
    <p:extLst>
      <p:ext uri="{BB962C8B-B14F-4D97-AF65-F5344CB8AC3E}">
        <p14:creationId xmlns:p14="http://schemas.microsoft.com/office/powerpoint/2010/main" val="267790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Traversal of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1200329"/>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r>
              <a:rPr lang="en-US" dirty="0"/>
              <a:t>for x in array1:</a:t>
            </a:r>
          </a:p>
          <a:p>
            <a:r>
              <a:rPr lang="en-US" dirty="0"/>
              <a:t>	print (x)</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 (n)</a:t>
            </a:r>
          </a:p>
        </p:txBody>
      </p:sp>
    </p:spTree>
    <p:extLst>
      <p:ext uri="{BB962C8B-B14F-4D97-AF65-F5344CB8AC3E}">
        <p14:creationId xmlns:p14="http://schemas.microsoft.com/office/powerpoint/2010/main" val="58640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Access an Item at Position in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1200329"/>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endParaRPr lang="en-US" dirty="0"/>
          </a:p>
          <a:p>
            <a:r>
              <a:rPr lang="en-US" dirty="0"/>
              <a:t>print (array1[0])</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O(1)</a:t>
            </a:r>
          </a:p>
        </p:txBody>
      </p:sp>
    </p:spTree>
    <p:extLst>
      <p:ext uri="{BB962C8B-B14F-4D97-AF65-F5344CB8AC3E}">
        <p14:creationId xmlns:p14="http://schemas.microsoft.com/office/powerpoint/2010/main" val="76350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6EB-6A64-CD9B-8B28-EA1EE46281F2}"/>
              </a:ext>
            </a:extLst>
          </p:cNvPr>
          <p:cNvSpPr>
            <a:spLocks noGrp="1"/>
          </p:cNvSpPr>
          <p:nvPr>
            <p:ph type="title"/>
          </p:nvPr>
        </p:nvSpPr>
        <p:spPr/>
        <p:txBody>
          <a:bodyPr/>
          <a:lstStyle/>
          <a:p>
            <a:r>
              <a:rPr lang="en-US" dirty="0"/>
              <a:t>Inserting New Item in an Array</a:t>
            </a:r>
          </a:p>
        </p:txBody>
      </p:sp>
      <p:sp>
        <p:nvSpPr>
          <p:cNvPr id="9" name="TextBox 8">
            <a:extLst>
              <a:ext uri="{FF2B5EF4-FFF2-40B4-BE49-F238E27FC236}">
                <a16:creationId xmlns:a16="http://schemas.microsoft.com/office/drawing/2014/main" id="{716CEBCF-0319-E9E5-4777-10A94CFB98AF}"/>
              </a:ext>
            </a:extLst>
          </p:cNvPr>
          <p:cNvSpPr txBox="1"/>
          <p:nvPr/>
        </p:nvSpPr>
        <p:spPr>
          <a:xfrm>
            <a:off x="1389529" y="2244281"/>
            <a:ext cx="3425490" cy="923330"/>
          </a:xfrm>
          <a:prstGeom prst="rect">
            <a:avLst/>
          </a:prstGeom>
          <a:noFill/>
        </p:spPr>
        <p:txBody>
          <a:bodyPr wrap="none" rtlCol="0">
            <a:spAutoFit/>
          </a:bodyPr>
          <a:lstStyle/>
          <a:p>
            <a:r>
              <a:rPr lang="en-US" dirty="0"/>
              <a:t>from array import *</a:t>
            </a:r>
          </a:p>
          <a:p>
            <a:r>
              <a:rPr lang="en-US" dirty="0"/>
              <a:t>array1 = array('</a:t>
            </a:r>
            <a:r>
              <a:rPr lang="en-US" dirty="0" err="1"/>
              <a:t>i</a:t>
            </a:r>
            <a:r>
              <a:rPr lang="en-US" dirty="0"/>
              <a:t>', [10,20,30,40,50])</a:t>
            </a:r>
          </a:p>
          <a:p>
            <a:r>
              <a:rPr lang="en-US" dirty="0"/>
              <a:t>array1.insert(1,60)</a:t>
            </a:r>
          </a:p>
        </p:txBody>
      </p:sp>
      <p:sp>
        <p:nvSpPr>
          <p:cNvPr id="12" name="TextBox 11">
            <a:extLst>
              <a:ext uri="{FF2B5EF4-FFF2-40B4-BE49-F238E27FC236}">
                <a16:creationId xmlns:a16="http://schemas.microsoft.com/office/drawing/2014/main" id="{C9A78E3D-F5A2-B098-7A86-A4D426B34229}"/>
              </a:ext>
            </a:extLst>
          </p:cNvPr>
          <p:cNvSpPr txBox="1"/>
          <p:nvPr/>
        </p:nvSpPr>
        <p:spPr>
          <a:xfrm>
            <a:off x="1389529" y="4522703"/>
            <a:ext cx="6096000" cy="392159"/>
          </a:xfrm>
          <a:prstGeom prst="rect">
            <a:avLst/>
          </a:prstGeom>
          <a:noFill/>
        </p:spPr>
        <p:txBody>
          <a:bodyPr wrap="square">
            <a:spAutoFit/>
          </a:bodyPr>
          <a:lstStyle/>
          <a:p>
            <a:pPr marL="0" lvl="0" indent="0" algn="l" rtl="0">
              <a:lnSpc>
                <a:spcPct val="115000"/>
              </a:lnSpc>
              <a:spcBef>
                <a:spcPts val="1000"/>
              </a:spcBef>
              <a:spcAft>
                <a:spcPts val="0"/>
              </a:spcAft>
              <a:buClr>
                <a:schemeClr val="dk1"/>
              </a:buClr>
              <a:buSzPts val="1100"/>
              <a:buFont typeface="Arial"/>
              <a:buNone/>
            </a:pPr>
            <a:r>
              <a:rPr lang="en-IN" dirty="0">
                <a:sym typeface="Poppins"/>
              </a:rPr>
              <a:t>Time Complexity : O(n)</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D8F21D7-7C57-4B8A-6932-16C5CA098E6A}"/>
                  </a:ext>
                </a:extLst>
              </p14:cNvPr>
              <p14:cNvContentPartPr/>
              <p14:nvPr/>
            </p14:nvContentPartPr>
            <p14:xfrm>
              <a:off x="6162480" y="2269080"/>
              <a:ext cx="2653200" cy="1710720"/>
            </p14:xfrm>
          </p:contentPart>
        </mc:Choice>
        <mc:Fallback>
          <p:pic>
            <p:nvPicPr>
              <p:cNvPr id="3" name="Ink 2">
                <a:extLst>
                  <a:ext uri="{FF2B5EF4-FFF2-40B4-BE49-F238E27FC236}">
                    <a16:creationId xmlns:a16="http://schemas.microsoft.com/office/drawing/2014/main" id="{6D8F21D7-7C57-4B8A-6932-16C5CA098E6A}"/>
                  </a:ext>
                </a:extLst>
              </p:cNvPr>
              <p:cNvPicPr/>
              <p:nvPr/>
            </p:nvPicPr>
            <p:blipFill>
              <a:blip r:embed="rId3"/>
              <a:stretch>
                <a:fillRect/>
              </a:stretch>
            </p:blipFill>
            <p:spPr>
              <a:xfrm>
                <a:off x="6153120" y="2259720"/>
                <a:ext cx="2671920" cy="1729440"/>
              </a:xfrm>
              <a:prstGeom prst="rect">
                <a:avLst/>
              </a:prstGeom>
            </p:spPr>
          </p:pic>
        </mc:Fallback>
      </mc:AlternateContent>
    </p:spTree>
    <p:extLst>
      <p:ext uri="{BB962C8B-B14F-4D97-AF65-F5344CB8AC3E}">
        <p14:creationId xmlns:p14="http://schemas.microsoft.com/office/powerpoint/2010/main" val="413278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4098-826A-6157-2A4C-164935353F71}"/>
              </a:ext>
            </a:extLst>
          </p:cNvPr>
          <p:cNvSpPr>
            <a:spLocks noGrp="1"/>
          </p:cNvSpPr>
          <p:nvPr>
            <p:ph type="title"/>
          </p:nvPr>
        </p:nvSpPr>
        <p:spPr/>
        <p:txBody>
          <a:bodyPr/>
          <a:lstStyle/>
          <a:p>
            <a:r>
              <a:rPr lang="en-US" dirty="0"/>
              <a:t>Stack in Python</a:t>
            </a:r>
          </a:p>
        </p:txBody>
      </p:sp>
      <p:sp>
        <p:nvSpPr>
          <p:cNvPr id="5" name="TextBox 4">
            <a:extLst>
              <a:ext uri="{FF2B5EF4-FFF2-40B4-BE49-F238E27FC236}">
                <a16:creationId xmlns:a16="http://schemas.microsoft.com/office/drawing/2014/main" id="{A81939CD-527A-C9DE-D504-5742C78159F1}"/>
              </a:ext>
            </a:extLst>
          </p:cNvPr>
          <p:cNvSpPr txBox="1"/>
          <p:nvPr/>
        </p:nvSpPr>
        <p:spPr>
          <a:xfrm>
            <a:off x="1057834" y="1850777"/>
            <a:ext cx="9762565" cy="369332"/>
          </a:xfrm>
          <a:prstGeom prst="rect">
            <a:avLst/>
          </a:prstGeom>
          <a:noFill/>
        </p:spPr>
        <p:txBody>
          <a:bodyPr wrap="square">
            <a:spAutoFit/>
          </a:bodyPr>
          <a:lstStyle/>
          <a:p>
            <a:r>
              <a:rPr lang="en-US" b="0" i="0" dirty="0">
                <a:solidFill>
                  <a:srgbClr val="61738E"/>
                </a:solidFill>
                <a:effectLst/>
                <a:latin typeface="Source Sans Pro" panose="020B0604020202020204" pitchFamily="34" charset="0"/>
              </a:rPr>
              <a:t>A stack is a linear data structure that stores items in a </a:t>
            </a:r>
            <a:r>
              <a:rPr lang="en-US" b="0" i="0" dirty="0">
                <a:effectLst/>
                <a:latin typeface="Source Sans Pro" panose="020B0604020202020204" pitchFamily="34" charset="0"/>
              </a:rPr>
              <a:t>Last In First Out</a:t>
            </a:r>
            <a:r>
              <a:rPr lang="en-US" b="0" i="0" dirty="0">
                <a:solidFill>
                  <a:srgbClr val="61738E"/>
                </a:solidFill>
                <a:effectLst/>
                <a:latin typeface="Source Sans Pro" panose="020B0604020202020204" pitchFamily="34" charset="0"/>
              </a:rPr>
              <a:t> way.</a:t>
            </a:r>
            <a:endParaRPr lang="en-US" dirty="0"/>
          </a:p>
        </p:txBody>
      </p:sp>
      <p:pic>
        <p:nvPicPr>
          <p:cNvPr id="1026" name="Picture 2" descr="Stack">
            <a:extLst>
              <a:ext uri="{FF2B5EF4-FFF2-40B4-BE49-F238E27FC236}">
                <a16:creationId xmlns:a16="http://schemas.microsoft.com/office/drawing/2014/main" id="{2CF40226-8354-9538-B503-830148B81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176" y="2798023"/>
            <a:ext cx="5191406" cy="315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2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26F7-CB3F-4C19-793A-FF0763AE1E3C}"/>
              </a:ext>
            </a:extLst>
          </p:cNvPr>
          <p:cNvSpPr>
            <a:spLocks noGrp="1"/>
          </p:cNvSpPr>
          <p:nvPr>
            <p:ph type="title"/>
          </p:nvPr>
        </p:nvSpPr>
        <p:spPr/>
        <p:txBody>
          <a:bodyPr/>
          <a:lstStyle/>
          <a:p>
            <a:r>
              <a:rPr lang="en-US" dirty="0"/>
              <a:t>Stack operations</a:t>
            </a:r>
          </a:p>
        </p:txBody>
      </p:sp>
      <p:sp>
        <p:nvSpPr>
          <p:cNvPr id="3" name="Content Placeholder 2">
            <a:extLst>
              <a:ext uri="{FF2B5EF4-FFF2-40B4-BE49-F238E27FC236}">
                <a16:creationId xmlns:a16="http://schemas.microsoft.com/office/drawing/2014/main" id="{FEE863E8-D077-B2C3-8824-98DF1BF7DC81}"/>
              </a:ext>
            </a:extLst>
          </p:cNvPr>
          <p:cNvSpPr>
            <a:spLocks noGrp="1"/>
          </p:cNvSpPr>
          <p:nvPr>
            <p:ph idx="1"/>
          </p:nvPr>
        </p:nvSpPr>
        <p:spPr/>
        <p:txBody>
          <a:bodyPr/>
          <a:lstStyle/>
          <a:p>
            <a:r>
              <a:rPr lang="en-US" dirty="0"/>
              <a:t> The insert and delete operations performed on the stack are often termed as push (inserting an element) and pop (deleting an element).</a:t>
            </a:r>
          </a:p>
        </p:txBody>
      </p:sp>
      <p:pic>
        <p:nvPicPr>
          <p:cNvPr id="5" name="Picture 4">
            <a:extLst>
              <a:ext uri="{FF2B5EF4-FFF2-40B4-BE49-F238E27FC236}">
                <a16:creationId xmlns:a16="http://schemas.microsoft.com/office/drawing/2014/main" id="{DF07FA08-2945-5763-B0ED-579A162469EB}"/>
              </a:ext>
            </a:extLst>
          </p:cNvPr>
          <p:cNvPicPr>
            <a:picLocks noChangeAspect="1"/>
          </p:cNvPicPr>
          <p:nvPr/>
        </p:nvPicPr>
        <p:blipFill>
          <a:blip r:embed="rId2"/>
          <a:stretch>
            <a:fillRect/>
          </a:stretch>
        </p:blipFill>
        <p:spPr>
          <a:xfrm>
            <a:off x="838200" y="3030889"/>
            <a:ext cx="4948508" cy="2392757"/>
          </a:xfrm>
          <a:prstGeom prst="rect">
            <a:avLst/>
          </a:prstGeom>
        </p:spPr>
      </p:pic>
      <p:pic>
        <p:nvPicPr>
          <p:cNvPr id="7" name="Picture 6">
            <a:extLst>
              <a:ext uri="{FF2B5EF4-FFF2-40B4-BE49-F238E27FC236}">
                <a16:creationId xmlns:a16="http://schemas.microsoft.com/office/drawing/2014/main" id="{CDC5D81B-FEBB-E9A9-136C-CBA399245D1A}"/>
              </a:ext>
            </a:extLst>
          </p:cNvPr>
          <p:cNvPicPr>
            <a:picLocks noChangeAspect="1"/>
          </p:cNvPicPr>
          <p:nvPr/>
        </p:nvPicPr>
        <p:blipFill>
          <a:blip r:embed="rId3"/>
          <a:stretch>
            <a:fillRect/>
          </a:stretch>
        </p:blipFill>
        <p:spPr>
          <a:xfrm>
            <a:off x="6405294" y="3030890"/>
            <a:ext cx="4811103" cy="2392756"/>
          </a:xfrm>
          <a:prstGeom prst="rect">
            <a:avLst/>
          </a:prstGeom>
        </p:spPr>
      </p:pic>
      <p:pic>
        <p:nvPicPr>
          <p:cNvPr id="9" name="Picture 8">
            <a:extLst>
              <a:ext uri="{FF2B5EF4-FFF2-40B4-BE49-F238E27FC236}">
                <a16:creationId xmlns:a16="http://schemas.microsoft.com/office/drawing/2014/main" id="{9DED508A-D7A5-1027-C33F-D2DE5E5BDB54}"/>
              </a:ext>
            </a:extLst>
          </p:cNvPr>
          <p:cNvPicPr>
            <a:picLocks noChangeAspect="1"/>
          </p:cNvPicPr>
          <p:nvPr/>
        </p:nvPicPr>
        <p:blipFill>
          <a:blip r:embed="rId4"/>
          <a:stretch>
            <a:fillRect/>
          </a:stretch>
        </p:blipFill>
        <p:spPr>
          <a:xfrm>
            <a:off x="4317445" y="5584286"/>
            <a:ext cx="3557109" cy="908589"/>
          </a:xfrm>
          <a:prstGeom prst="rect">
            <a:avLst/>
          </a:prstGeom>
        </p:spPr>
      </p:pic>
    </p:spTree>
    <p:extLst>
      <p:ext uri="{BB962C8B-B14F-4D97-AF65-F5344CB8AC3E}">
        <p14:creationId xmlns:p14="http://schemas.microsoft.com/office/powerpoint/2010/main" val="2346175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6D53-109E-98EE-6416-4C31A6561B9F}"/>
              </a:ext>
            </a:extLst>
          </p:cNvPr>
          <p:cNvSpPr>
            <a:spLocks noGrp="1"/>
          </p:cNvSpPr>
          <p:nvPr>
            <p:ph type="title"/>
          </p:nvPr>
        </p:nvSpPr>
        <p:spPr/>
        <p:txBody>
          <a:bodyPr/>
          <a:lstStyle/>
          <a:p>
            <a:r>
              <a:rPr lang="en-US" dirty="0"/>
              <a:t>Stack in Python Using a List , dequeue</a:t>
            </a:r>
            <a:br>
              <a:rPr lang="en-US" dirty="0"/>
            </a:br>
            <a:endParaRPr lang="en-US" dirty="0"/>
          </a:p>
        </p:txBody>
      </p:sp>
    </p:spTree>
    <p:extLst>
      <p:ext uri="{BB962C8B-B14F-4D97-AF65-F5344CB8AC3E}">
        <p14:creationId xmlns:p14="http://schemas.microsoft.com/office/powerpoint/2010/main" val="170138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452718" y="82406"/>
            <a:ext cx="10515600" cy="1325563"/>
          </a:xfrm>
        </p:spPr>
        <p:txBody>
          <a:bodyPr/>
          <a:lstStyle/>
          <a:p>
            <a:r>
              <a:rPr lang="en-US" dirty="0"/>
              <a:t>What is Data Structure</a:t>
            </a:r>
          </a:p>
        </p:txBody>
      </p:sp>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a:xfrm>
            <a:off x="909917" y="1407969"/>
            <a:ext cx="10515600" cy="4351338"/>
          </a:xfrm>
        </p:spPr>
        <p:txBody>
          <a:bodyPr/>
          <a:lstStyle/>
          <a:p>
            <a:pPr marL="0" indent="0">
              <a:buNone/>
            </a:pPr>
            <a:r>
              <a:rPr lang="en-US" dirty="0"/>
              <a:t>A data structure is a storage that is used to store and organize data. It is a way of arranging data on a computer so that it can be accessed and updated efficiently.</a:t>
            </a:r>
          </a:p>
        </p:txBody>
      </p:sp>
      <p:pic>
        <p:nvPicPr>
          <p:cNvPr id="2050" name="Picture 2">
            <a:extLst>
              <a:ext uri="{FF2B5EF4-FFF2-40B4-BE49-F238E27FC236}">
                <a16:creationId xmlns:a16="http://schemas.microsoft.com/office/drawing/2014/main" id="{0C89F673-3D30-E349-729C-89271DD9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907" y="3772827"/>
            <a:ext cx="1707951" cy="16959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FAAF09DB-85F9-3B37-D37A-AEBD175EF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742" y="3331788"/>
            <a:ext cx="2387693" cy="23876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87F7B92-E4AF-E055-69AA-433E437DA16C}"/>
                  </a:ext>
                </a:extLst>
              </p14:cNvPr>
              <p14:cNvContentPartPr/>
              <p14:nvPr/>
            </p14:nvContentPartPr>
            <p14:xfrm>
              <a:off x="333000" y="43560"/>
              <a:ext cx="11552040" cy="6613200"/>
            </p14:xfrm>
          </p:contentPart>
        </mc:Choice>
        <mc:Fallback xmlns="">
          <p:pic>
            <p:nvPicPr>
              <p:cNvPr id="4" name="Ink 3">
                <a:extLst>
                  <a:ext uri="{FF2B5EF4-FFF2-40B4-BE49-F238E27FC236}">
                    <a16:creationId xmlns:a16="http://schemas.microsoft.com/office/drawing/2014/main" id="{287F7B92-E4AF-E055-69AA-433E437DA16C}"/>
                  </a:ext>
                </a:extLst>
              </p:cNvPr>
              <p:cNvPicPr/>
              <p:nvPr/>
            </p:nvPicPr>
            <p:blipFill>
              <a:blip r:embed="rId5"/>
              <a:stretch>
                <a:fillRect/>
              </a:stretch>
            </p:blipFill>
            <p:spPr>
              <a:xfrm>
                <a:off x="323640" y="34200"/>
                <a:ext cx="11570760" cy="6631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37D05BB-DF84-F3B7-DEB1-9130A5122A69}"/>
                  </a:ext>
                </a:extLst>
              </p14:cNvPr>
              <p14:cNvContentPartPr/>
              <p14:nvPr/>
            </p14:nvContentPartPr>
            <p14:xfrm>
              <a:off x="128160" y="2946960"/>
              <a:ext cx="1155600" cy="2312280"/>
            </p14:xfrm>
          </p:contentPart>
        </mc:Choice>
        <mc:Fallback xmlns="">
          <p:pic>
            <p:nvPicPr>
              <p:cNvPr id="5" name="Ink 4">
                <a:extLst>
                  <a:ext uri="{FF2B5EF4-FFF2-40B4-BE49-F238E27FC236}">
                    <a16:creationId xmlns:a16="http://schemas.microsoft.com/office/drawing/2014/main" id="{737D05BB-DF84-F3B7-DEB1-9130A5122A69}"/>
                  </a:ext>
                </a:extLst>
              </p:cNvPr>
              <p:cNvPicPr/>
              <p:nvPr/>
            </p:nvPicPr>
            <p:blipFill>
              <a:blip r:embed="rId7"/>
              <a:stretch>
                <a:fillRect/>
              </a:stretch>
            </p:blipFill>
            <p:spPr>
              <a:xfrm>
                <a:off x="118800" y="2937600"/>
                <a:ext cx="1174320" cy="233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2218229-D8AE-15F9-6895-3C87E204EAF3}"/>
                  </a:ext>
                </a:extLst>
              </p14:cNvPr>
              <p14:cNvContentPartPr/>
              <p14:nvPr/>
            </p14:nvContentPartPr>
            <p14:xfrm>
              <a:off x="321120" y="324360"/>
              <a:ext cx="8123760" cy="2192400"/>
            </p14:xfrm>
          </p:contentPart>
        </mc:Choice>
        <mc:Fallback xmlns="">
          <p:pic>
            <p:nvPicPr>
              <p:cNvPr id="6" name="Ink 5">
                <a:extLst>
                  <a:ext uri="{FF2B5EF4-FFF2-40B4-BE49-F238E27FC236}">
                    <a16:creationId xmlns:a16="http://schemas.microsoft.com/office/drawing/2014/main" id="{82218229-D8AE-15F9-6895-3C87E204EAF3}"/>
                  </a:ext>
                </a:extLst>
              </p:cNvPr>
              <p:cNvPicPr/>
              <p:nvPr/>
            </p:nvPicPr>
            <p:blipFill>
              <a:blip r:embed="rId9"/>
              <a:stretch>
                <a:fillRect/>
              </a:stretch>
            </p:blipFill>
            <p:spPr>
              <a:xfrm>
                <a:off x="311760" y="315000"/>
                <a:ext cx="8142480" cy="2211120"/>
              </a:xfrm>
              <a:prstGeom prst="rect">
                <a:avLst/>
              </a:prstGeom>
            </p:spPr>
          </p:pic>
        </mc:Fallback>
      </mc:AlternateContent>
    </p:spTree>
    <p:extLst>
      <p:ext uri="{BB962C8B-B14F-4D97-AF65-F5344CB8AC3E}">
        <p14:creationId xmlns:p14="http://schemas.microsoft.com/office/powerpoint/2010/main" val="404707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ABEA-9A8B-F075-A0A0-4DA806222B9E}"/>
              </a:ext>
            </a:extLst>
          </p:cNvPr>
          <p:cNvSpPr>
            <a:spLocks noGrp="1"/>
          </p:cNvSpPr>
          <p:nvPr>
            <p:ph type="title"/>
          </p:nvPr>
        </p:nvSpPr>
        <p:spPr/>
        <p:txBody>
          <a:bodyPr/>
          <a:lstStyle/>
          <a:p>
            <a:r>
              <a:rPr lang="en-US" dirty="0"/>
              <a:t>Queue in Python</a:t>
            </a:r>
          </a:p>
        </p:txBody>
      </p:sp>
      <p:pic>
        <p:nvPicPr>
          <p:cNvPr id="1026" name="Picture 2" descr="Tourists Queuing Up to Enter the American Museum of Natural History in New York">
            <a:extLst>
              <a:ext uri="{FF2B5EF4-FFF2-40B4-BE49-F238E27FC236}">
                <a16:creationId xmlns:a16="http://schemas.microsoft.com/office/drawing/2014/main" id="{3ECA8213-0A7F-708B-C9CE-109FAF087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548" y="1408951"/>
            <a:ext cx="3548903" cy="473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13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3857-D37F-BF99-F442-210CD7F58B52}"/>
              </a:ext>
            </a:extLst>
          </p:cNvPr>
          <p:cNvSpPr>
            <a:spLocks noGrp="1"/>
          </p:cNvSpPr>
          <p:nvPr>
            <p:ph type="title"/>
          </p:nvPr>
        </p:nvSpPr>
        <p:spPr/>
        <p:txBody>
          <a:bodyPr/>
          <a:lstStyle/>
          <a:p>
            <a:r>
              <a:rPr lang="en-US" dirty="0"/>
              <a:t>Enqueue and Dequeue</a:t>
            </a:r>
          </a:p>
        </p:txBody>
      </p:sp>
      <p:sp>
        <p:nvSpPr>
          <p:cNvPr id="3" name="Content Placeholder 2">
            <a:extLst>
              <a:ext uri="{FF2B5EF4-FFF2-40B4-BE49-F238E27FC236}">
                <a16:creationId xmlns:a16="http://schemas.microsoft.com/office/drawing/2014/main" id="{F7F2D41A-E8A0-40D0-00B8-68349158FE87}"/>
              </a:ext>
            </a:extLst>
          </p:cNvPr>
          <p:cNvSpPr>
            <a:spLocks noGrp="1"/>
          </p:cNvSpPr>
          <p:nvPr>
            <p:ph idx="1"/>
          </p:nvPr>
        </p:nvSpPr>
        <p:spPr/>
        <p:txBody>
          <a:bodyPr/>
          <a:lstStyle/>
          <a:p>
            <a:r>
              <a:rPr lang="en-US" dirty="0"/>
              <a:t>Adding an element to the FIFO queue is commonly referred to as an enqueue operation, while retrieving one from it is known as a dequeue operation</a:t>
            </a:r>
          </a:p>
        </p:txBody>
      </p:sp>
      <p:pic>
        <p:nvPicPr>
          <p:cNvPr id="2052" name="Picture 4" descr="Implementing Queue Data Structure in Python | Studytonight">
            <a:extLst>
              <a:ext uri="{FF2B5EF4-FFF2-40B4-BE49-F238E27FC236}">
                <a16:creationId xmlns:a16="http://schemas.microsoft.com/office/drawing/2014/main" id="{5FF58043-277A-47BC-7C3A-BBB06AEAB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466" y="3429000"/>
            <a:ext cx="36861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7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3DC-CB9B-8FE6-13AC-D57AC1684FBF}"/>
              </a:ext>
            </a:extLst>
          </p:cNvPr>
          <p:cNvSpPr>
            <a:spLocks noGrp="1"/>
          </p:cNvSpPr>
          <p:nvPr>
            <p:ph type="title"/>
          </p:nvPr>
        </p:nvSpPr>
        <p:spPr>
          <a:xfrm>
            <a:off x="667871" y="82406"/>
            <a:ext cx="10515600" cy="1325563"/>
          </a:xfrm>
        </p:spPr>
        <p:txBody>
          <a:bodyPr/>
          <a:lstStyle/>
          <a:p>
            <a:r>
              <a:rPr lang="en-US" dirty="0"/>
              <a:t>What is an Algorithm</a:t>
            </a:r>
          </a:p>
        </p:txBody>
      </p:sp>
      <p:sp>
        <p:nvSpPr>
          <p:cNvPr id="3" name="Content Placeholder 2">
            <a:extLst>
              <a:ext uri="{FF2B5EF4-FFF2-40B4-BE49-F238E27FC236}">
                <a16:creationId xmlns:a16="http://schemas.microsoft.com/office/drawing/2014/main" id="{7D96B508-98B4-027B-9C39-71AC8D382BA6}"/>
              </a:ext>
            </a:extLst>
          </p:cNvPr>
          <p:cNvSpPr>
            <a:spLocks noGrp="1"/>
          </p:cNvSpPr>
          <p:nvPr>
            <p:ph idx="1"/>
          </p:nvPr>
        </p:nvSpPr>
        <p:spPr>
          <a:xfrm>
            <a:off x="909917" y="1407969"/>
            <a:ext cx="10515600" cy="4351338"/>
          </a:xfrm>
        </p:spPr>
        <p:txBody>
          <a:bodyPr/>
          <a:lstStyle/>
          <a:p>
            <a:pPr marL="0" indent="0">
              <a:buNone/>
            </a:pPr>
            <a:r>
              <a:rPr lang="en-US" dirty="0"/>
              <a:t>Is a set of rules to be followed to solve a problem.</a:t>
            </a:r>
          </a:p>
          <a:p>
            <a:pPr marL="0" indent="0">
              <a:buNone/>
            </a:pPr>
            <a:r>
              <a:rPr lang="en-US" dirty="0"/>
              <a:t>To solve that problem we will be using some data structure.</a:t>
            </a:r>
          </a:p>
          <a:p>
            <a:pPr marL="0" indent="0">
              <a:buNone/>
            </a:pPr>
            <a:r>
              <a:rPr lang="en-US" dirty="0"/>
              <a:t>Example you want to prepare something from the data.</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B65F7A9-2F9E-4A63-65DE-E3B33E4DF63A}"/>
                  </a:ext>
                </a:extLst>
              </p14:cNvPr>
              <p14:cNvContentPartPr/>
              <p14:nvPr/>
            </p14:nvContentPartPr>
            <p14:xfrm>
              <a:off x="87840" y="31320"/>
              <a:ext cx="11907000" cy="6827040"/>
            </p14:xfrm>
          </p:contentPart>
        </mc:Choice>
        <mc:Fallback xmlns="">
          <p:pic>
            <p:nvPicPr>
              <p:cNvPr id="4" name="Ink 3">
                <a:extLst>
                  <a:ext uri="{FF2B5EF4-FFF2-40B4-BE49-F238E27FC236}">
                    <a16:creationId xmlns:a16="http://schemas.microsoft.com/office/drawing/2014/main" id="{DB65F7A9-2F9E-4A63-65DE-E3B33E4DF63A}"/>
                  </a:ext>
                </a:extLst>
              </p:cNvPr>
              <p:cNvPicPr/>
              <p:nvPr/>
            </p:nvPicPr>
            <p:blipFill>
              <a:blip r:embed="rId3"/>
              <a:stretch>
                <a:fillRect/>
              </a:stretch>
            </p:blipFill>
            <p:spPr>
              <a:xfrm>
                <a:off x="78480" y="21960"/>
                <a:ext cx="11925720" cy="6845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E6EA6AD-939C-A9A8-46B6-ADCDE82FD25C}"/>
                  </a:ext>
                </a:extLst>
              </p14:cNvPr>
              <p14:cNvContentPartPr/>
              <p14:nvPr/>
            </p14:nvContentPartPr>
            <p14:xfrm>
              <a:off x="5714280" y="4770360"/>
              <a:ext cx="1569960" cy="819000"/>
            </p14:xfrm>
          </p:contentPart>
        </mc:Choice>
        <mc:Fallback xmlns="">
          <p:pic>
            <p:nvPicPr>
              <p:cNvPr id="5" name="Ink 4">
                <a:extLst>
                  <a:ext uri="{FF2B5EF4-FFF2-40B4-BE49-F238E27FC236}">
                    <a16:creationId xmlns:a16="http://schemas.microsoft.com/office/drawing/2014/main" id="{AE6EA6AD-939C-A9A8-46B6-ADCDE82FD25C}"/>
                  </a:ext>
                </a:extLst>
              </p:cNvPr>
              <p:cNvPicPr/>
              <p:nvPr/>
            </p:nvPicPr>
            <p:blipFill>
              <a:blip r:embed="rId5"/>
              <a:stretch>
                <a:fillRect/>
              </a:stretch>
            </p:blipFill>
            <p:spPr>
              <a:xfrm>
                <a:off x="5704920" y="4761000"/>
                <a:ext cx="1588680" cy="837720"/>
              </a:xfrm>
              <a:prstGeom prst="rect">
                <a:avLst/>
              </a:prstGeom>
            </p:spPr>
          </p:pic>
        </mc:Fallback>
      </mc:AlternateContent>
    </p:spTree>
    <p:extLst>
      <p:ext uri="{BB962C8B-B14F-4D97-AF65-F5344CB8AC3E}">
        <p14:creationId xmlns:p14="http://schemas.microsoft.com/office/powerpoint/2010/main" val="321938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40AB-838F-6818-1D47-A27B8D97666C}"/>
              </a:ext>
            </a:extLst>
          </p:cNvPr>
          <p:cNvSpPr>
            <a:spLocks noGrp="1"/>
          </p:cNvSpPr>
          <p:nvPr>
            <p:ph type="title"/>
          </p:nvPr>
        </p:nvSpPr>
        <p:spPr/>
        <p:txBody>
          <a:bodyPr/>
          <a:lstStyle/>
          <a:p>
            <a:r>
              <a:rPr lang="en-US" dirty="0"/>
              <a:t>Memory Management</a:t>
            </a:r>
          </a:p>
        </p:txBody>
      </p:sp>
      <p:pic>
        <p:nvPicPr>
          <p:cNvPr id="4100" name="Picture 4" descr="What is RAM (Random-Access Memory)?">
            <a:extLst>
              <a:ext uri="{FF2B5EF4-FFF2-40B4-BE49-F238E27FC236}">
                <a16:creationId xmlns:a16="http://schemas.microsoft.com/office/drawing/2014/main" id="{7C4EC410-0C59-F0F3-F47A-B602482A7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441" y="3974510"/>
            <a:ext cx="33337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57DD9D-F9ED-F02A-2230-CDA6475D5F9C}"/>
              </a:ext>
            </a:extLst>
          </p:cNvPr>
          <p:cNvPicPr>
            <a:picLocks noChangeAspect="1"/>
          </p:cNvPicPr>
          <p:nvPr/>
        </p:nvPicPr>
        <p:blipFill>
          <a:blip r:embed="rId3"/>
          <a:stretch>
            <a:fillRect/>
          </a:stretch>
        </p:blipFill>
        <p:spPr>
          <a:xfrm>
            <a:off x="2787073" y="1690688"/>
            <a:ext cx="6751374" cy="216793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0E96396-481A-3767-DC8A-BD6ACD294DF9}"/>
                  </a:ext>
                </a:extLst>
              </p14:cNvPr>
              <p14:cNvContentPartPr/>
              <p14:nvPr/>
            </p14:nvContentPartPr>
            <p14:xfrm>
              <a:off x="3240" y="83160"/>
              <a:ext cx="12046320" cy="6597360"/>
            </p14:xfrm>
          </p:contentPart>
        </mc:Choice>
        <mc:Fallback xmlns="">
          <p:pic>
            <p:nvPicPr>
              <p:cNvPr id="3" name="Ink 2">
                <a:extLst>
                  <a:ext uri="{FF2B5EF4-FFF2-40B4-BE49-F238E27FC236}">
                    <a16:creationId xmlns:a16="http://schemas.microsoft.com/office/drawing/2014/main" id="{D0E96396-481A-3767-DC8A-BD6ACD294DF9}"/>
                  </a:ext>
                </a:extLst>
              </p:cNvPr>
              <p:cNvPicPr/>
              <p:nvPr/>
            </p:nvPicPr>
            <p:blipFill>
              <a:blip r:embed="rId5"/>
              <a:stretch>
                <a:fillRect/>
              </a:stretch>
            </p:blipFill>
            <p:spPr>
              <a:xfrm>
                <a:off x="-6120" y="73800"/>
                <a:ext cx="12065040" cy="661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63D4B37-9D99-DAF0-4D98-6FE355917BC0}"/>
                  </a:ext>
                </a:extLst>
              </p14:cNvPr>
              <p14:cNvContentPartPr/>
              <p14:nvPr/>
            </p14:nvContentPartPr>
            <p14:xfrm>
              <a:off x="6000840" y="175680"/>
              <a:ext cx="1095480" cy="1009440"/>
            </p14:xfrm>
          </p:contentPart>
        </mc:Choice>
        <mc:Fallback xmlns="">
          <p:pic>
            <p:nvPicPr>
              <p:cNvPr id="4" name="Ink 3">
                <a:extLst>
                  <a:ext uri="{FF2B5EF4-FFF2-40B4-BE49-F238E27FC236}">
                    <a16:creationId xmlns:a16="http://schemas.microsoft.com/office/drawing/2014/main" id="{363D4B37-9D99-DAF0-4D98-6FE355917BC0}"/>
                  </a:ext>
                </a:extLst>
              </p:cNvPr>
              <p:cNvPicPr/>
              <p:nvPr/>
            </p:nvPicPr>
            <p:blipFill>
              <a:blip r:embed="rId7"/>
              <a:stretch>
                <a:fillRect/>
              </a:stretch>
            </p:blipFill>
            <p:spPr>
              <a:xfrm>
                <a:off x="5991480" y="166320"/>
                <a:ext cx="1114200" cy="102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7FBB5B9-7164-914C-493C-AEBD95735E8D}"/>
                  </a:ext>
                </a:extLst>
              </p14:cNvPr>
              <p14:cNvContentPartPr/>
              <p14:nvPr/>
            </p14:nvContentPartPr>
            <p14:xfrm>
              <a:off x="1063800" y="405720"/>
              <a:ext cx="8965440" cy="5601240"/>
            </p14:xfrm>
          </p:contentPart>
        </mc:Choice>
        <mc:Fallback xmlns="">
          <p:pic>
            <p:nvPicPr>
              <p:cNvPr id="6" name="Ink 5">
                <a:extLst>
                  <a:ext uri="{FF2B5EF4-FFF2-40B4-BE49-F238E27FC236}">
                    <a16:creationId xmlns:a16="http://schemas.microsoft.com/office/drawing/2014/main" id="{07FBB5B9-7164-914C-493C-AEBD95735E8D}"/>
                  </a:ext>
                </a:extLst>
              </p:cNvPr>
              <p:cNvPicPr/>
              <p:nvPr/>
            </p:nvPicPr>
            <p:blipFill>
              <a:blip r:embed="rId9"/>
              <a:stretch>
                <a:fillRect/>
              </a:stretch>
            </p:blipFill>
            <p:spPr>
              <a:xfrm>
                <a:off x="1054440" y="396360"/>
                <a:ext cx="8984160" cy="5619960"/>
              </a:xfrm>
              <a:prstGeom prst="rect">
                <a:avLst/>
              </a:prstGeom>
            </p:spPr>
          </p:pic>
        </mc:Fallback>
      </mc:AlternateContent>
    </p:spTree>
    <p:extLst>
      <p:ext uri="{BB962C8B-B14F-4D97-AF65-F5344CB8AC3E}">
        <p14:creationId xmlns:p14="http://schemas.microsoft.com/office/powerpoint/2010/main" val="384950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40AB-838F-6818-1D47-A27B8D97666C}"/>
              </a:ext>
            </a:extLst>
          </p:cNvPr>
          <p:cNvSpPr>
            <a:spLocks noGrp="1"/>
          </p:cNvSpPr>
          <p:nvPr>
            <p:ph type="title"/>
          </p:nvPr>
        </p:nvSpPr>
        <p:spPr>
          <a:xfrm>
            <a:off x="676835" y="230272"/>
            <a:ext cx="10515600" cy="1325563"/>
          </a:xfrm>
        </p:spPr>
        <p:txBody>
          <a:bodyPr/>
          <a:lstStyle/>
          <a:p>
            <a:r>
              <a:rPr lang="en-US" dirty="0" err="1"/>
              <a:t>CPython</a:t>
            </a:r>
            <a:endParaRPr lang="en-US" dirty="0"/>
          </a:p>
        </p:txBody>
      </p:sp>
      <p:sp>
        <p:nvSpPr>
          <p:cNvPr id="6" name="Content Placeholder 2">
            <a:extLst>
              <a:ext uri="{FF2B5EF4-FFF2-40B4-BE49-F238E27FC236}">
                <a16:creationId xmlns:a16="http://schemas.microsoft.com/office/drawing/2014/main" id="{DEF5B2D5-2AA0-8B50-7F62-0DA7A825FE71}"/>
              </a:ext>
            </a:extLst>
          </p:cNvPr>
          <p:cNvSpPr>
            <a:spLocks noGrp="1"/>
          </p:cNvSpPr>
          <p:nvPr>
            <p:ph idx="1"/>
          </p:nvPr>
        </p:nvSpPr>
        <p:spPr>
          <a:xfrm>
            <a:off x="965421" y="3898109"/>
            <a:ext cx="10515600" cy="2191354"/>
          </a:xfrm>
        </p:spPr>
        <p:txBody>
          <a:bodyPr/>
          <a:lstStyle/>
          <a:p>
            <a:r>
              <a:rPr lang="en-US" dirty="0"/>
              <a:t>Actually runs your code</a:t>
            </a:r>
          </a:p>
          <a:p>
            <a:r>
              <a:rPr lang="en-US" dirty="0"/>
              <a:t>Knows all the ‘rules’ of the language</a:t>
            </a:r>
          </a:p>
          <a:p>
            <a:r>
              <a:rPr lang="en-US" dirty="0"/>
              <a:t>called when running python command at terminal</a:t>
            </a:r>
          </a:p>
          <a:p>
            <a:pPr marL="0" indent="0">
              <a:buNone/>
            </a:pPr>
            <a:endParaRPr lang="en-US" dirty="0"/>
          </a:p>
        </p:txBody>
      </p:sp>
      <p:pic>
        <p:nvPicPr>
          <p:cNvPr id="5122" name="Picture 2" descr="Cython - Wikipedia">
            <a:extLst>
              <a:ext uri="{FF2B5EF4-FFF2-40B4-BE49-F238E27FC236}">
                <a16:creationId xmlns:a16="http://schemas.microsoft.com/office/drawing/2014/main" id="{A937CEF0-BBEB-EC4E-4BD0-C53160B98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21" y="1730187"/>
            <a:ext cx="3754495" cy="16738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AEDC5C-E9C3-3F0B-1D79-F5AD4DAC75E3}"/>
              </a:ext>
            </a:extLst>
          </p:cNvPr>
          <p:cNvSpPr txBox="1"/>
          <p:nvPr/>
        </p:nvSpPr>
        <p:spPr>
          <a:xfrm>
            <a:off x="5396752" y="1860647"/>
            <a:ext cx="6096000" cy="1200329"/>
          </a:xfrm>
          <a:prstGeom prst="rect">
            <a:avLst/>
          </a:prstGeom>
          <a:noFill/>
        </p:spPr>
        <p:txBody>
          <a:bodyPr wrap="square">
            <a:spAutoFit/>
          </a:bodyPr>
          <a:lstStyle/>
          <a:p>
            <a:r>
              <a:rPr lang="en-US" b="1" i="0" dirty="0" err="1">
                <a:effectLst/>
                <a:latin typeface="Arial" panose="020B0604020202020204" pitchFamily="34" charset="0"/>
              </a:rPr>
              <a:t>CPython</a:t>
            </a:r>
            <a:r>
              <a:rPr lang="en-US" b="0" i="0" dirty="0">
                <a:effectLst/>
                <a:latin typeface="Arial" panose="020B0604020202020204" pitchFamily="34" charset="0"/>
              </a:rPr>
              <a:t> is the </a:t>
            </a:r>
            <a:r>
              <a:rPr lang="en-US" b="0" i="0" u="none" strike="noStrike" dirty="0">
                <a:effectLst/>
                <a:latin typeface="Arial" panose="020B0604020202020204" pitchFamily="34" charset="0"/>
                <a:hlinkClick r:id="rId3" tooltip="Reference implementation">
                  <a:extLst>
                    <a:ext uri="{A12FA001-AC4F-418D-AE19-62706E023703}">
                      <ahyp:hlinkClr xmlns:ahyp="http://schemas.microsoft.com/office/drawing/2018/hyperlinkcolor" val="tx"/>
                    </a:ext>
                  </a:extLst>
                </a:hlinkClick>
              </a:rPr>
              <a:t>reference implementation</a:t>
            </a:r>
            <a:r>
              <a:rPr lang="en-US" b="0" i="0" dirty="0">
                <a:effectLst/>
                <a:latin typeface="Arial" panose="020B0604020202020204" pitchFamily="34" charset="0"/>
              </a:rPr>
              <a:t> of the </a:t>
            </a:r>
            <a:r>
              <a:rPr lang="en-US" b="0" i="0" u="none" strike="noStrike" dirty="0">
                <a:effectLst/>
                <a:latin typeface="Arial" panose="020B0604020202020204" pitchFamily="34" charset="0"/>
                <a:hlinkClick r:id="rId4" tooltip="Python (programming language)">
                  <a:extLst>
                    <a:ext uri="{A12FA001-AC4F-418D-AE19-62706E023703}">
                      <ahyp:hlinkClr xmlns:ahyp="http://schemas.microsoft.com/office/drawing/2018/hyperlinkcolor" val="tx"/>
                    </a:ext>
                  </a:extLst>
                </a:hlinkClick>
              </a:rPr>
              <a:t>Python programming language</a:t>
            </a:r>
            <a:r>
              <a:rPr lang="en-US" b="0" i="0" dirty="0">
                <a:effectLst/>
                <a:latin typeface="Arial" panose="020B0604020202020204" pitchFamily="34" charset="0"/>
              </a:rPr>
              <a:t>. Written in </a:t>
            </a:r>
            <a:r>
              <a:rPr lang="en-US" b="0" i="0" u="none" strike="noStrike" dirty="0">
                <a:effectLst/>
                <a:latin typeface="Arial" panose="020B0604020202020204" pitchFamily="34" charset="0"/>
                <a:hlinkClick r:id="rId5" tooltip="C (programming language)">
                  <a:extLst>
                    <a:ext uri="{A12FA001-AC4F-418D-AE19-62706E023703}">
                      <ahyp:hlinkClr xmlns:ahyp="http://schemas.microsoft.com/office/drawing/2018/hyperlinkcolor" val="tx"/>
                    </a:ext>
                  </a:extLst>
                </a:hlinkClick>
              </a:rPr>
              <a:t>C</a:t>
            </a:r>
            <a:r>
              <a:rPr lang="en-US" b="0" i="0" dirty="0">
                <a:effectLst/>
                <a:latin typeface="Arial" panose="020B0604020202020204" pitchFamily="34" charset="0"/>
              </a:rPr>
              <a:t> and Python, </a:t>
            </a:r>
            <a:r>
              <a:rPr lang="en-US" b="0" i="0" dirty="0" err="1">
                <a:effectLst/>
                <a:latin typeface="Arial" panose="020B0604020202020204" pitchFamily="34" charset="0"/>
              </a:rPr>
              <a:t>CPython</a:t>
            </a:r>
            <a:r>
              <a:rPr lang="en-US" b="0" i="0" dirty="0">
                <a:effectLst/>
                <a:latin typeface="Arial" panose="020B0604020202020204" pitchFamily="34" charset="0"/>
              </a:rPr>
              <a:t> is the default and most widely used implementation of the Python language.</a:t>
            </a:r>
            <a:endParaRPr lang="en-US" dirty="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921BCA5-DD3F-7E0A-470F-A3D8AD9F6F47}"/>
                  </a:ext>
                </a:extLst>
              </p14:cNvPr>
              <p14:cNvContentPartPr/>
              <p14:nvPr/>
            </p14:nvContentPartPr>
            <p14:xfrm>
              <a:off x="478440" y="2880"/>
              <a:ext cx="11499840" cy="5583960"/>
            </p14:xfrm>
          </p:contentPart>
        </mc:Choice>
        <mc:Fallback xmlns="">
          <p:pic>
            <p:nvPicPr>
              <p:cNvPr id="3" name="Ink 2">
                <a:extLst>
                  <a:ext uri="{FF2B5EF4-FFF2-40B4-BE49-F238E27FC236}">
                    <a16:creationId xmlns:a16="http://schemas.microsoft.com/office/drawing/2014/main" id="{F921BCA5-DD3F-7E0A-470F-A3D8AD9F6F47}"/>
                  </a:ext>
                </a:extLst>
              </p:cNvPr>
              <p:cNvPicPr/>
              <p:nvPr/>
            </p:nvPicPr>
            <p:blipFill>
              <a:blip r:embed="rId7"/>
              <a:stretch>
                <a:fillRect/>
              </a:stretch>
            </p:blipFill>
            <p:spPr>
              <a:xfrm>
                <a:off x="469080" y="-6480"/>
                <a:ext cx="11518560" cy="5602680"/>
              </a:xfrm>
              <a:prstGeom prst="rect">
                <a:avLst/>
              </a:prstGeom>
            </p:spPr>
          </p:pic>
        </mc:Fallback>
      </mc:AlternateContent>
    </p:spTree>
    <p:extLst>
      <p:ext uri="{BB962C8B-B14F-4D97-AF65-F5344CB8AC3E}">
        <p14:creationId xmlns:p14="http://schemas.microsoft.com/office/powerpoint/2010/main" val="101090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derstanding the use of Python bytecode files in different scenarios. | by  ly vu | Medium">
            <a:extLst>
              <a:ext uri="{FF2B5EF4-FFF2-40B4-BE49-F238E27FC236}">
                <a16:creationId xmlns:a16="http://schemas.microsoft.com/office/drawing/2014/main" id="{5C69887B-2BBA-25A5-4CD2-0118CF64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604963"/>
            <a:ext cx="6648450" cy="3648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6BE856-7F10-5B98-27C4-C544568C8ED7}"/>
              </a:ext>
            </a:extLst>
          </p:cNvPr>
          <p:cNvSpPr txBox="1"/>
          <p:nvPr/>
        </p:nvSpPr>
        <p:spPr>
          <a:xfrm>
            <a:off x="1470211" y="5897887"/>
            <a:ext cx="9977718" cy="369332"/>
          </a:xfrm>
          <a:prstGeom prst="rect">
            <a:avLst/>
          </a:prstGeom>
          <a:noFill/>
        </p:spPr>
        <p:txBody>
          <a:bodyPr wrap="square">
            <a:spAutoFit/>
          </a:bodyPr>
          <a:lstStyle/>
          <a:p>
            <a:r>
              <a:rPr lang="en-US" dirty="0"/>
              <a:t>All the memory management structures and algorithms exist in </a:t>
            </a:r>
            <a:r>
              <a:rPr lang="en-US" dirty="0" err="1"/>
              <a:t>Cpython</a:t>
            </a:r>
            <a:r>
              <a:rPr lang="en-US" dirty="0"/>
              <a:t> Codebase</a:t>
            </a:r>
          </a:p>
        </p:txBody>
      </p:sp>
      <p:sp>
        <p:nvSpPr>
          <p:cNvPr id="6" name="Title 1">
            <a:extLst>
              <a:ext uri="{FF2B5EF4-FFF2-40B4-BE49-F238E27FC236}">
                <a16:creationId xmlns:a16="http://schemas.microsoft.com/office/drawing/2014/main" id="{8720FF62-9999-B120-5E77-231757C3D1BF}"/>
              </a:ext>
            </a:extLst>
          </p:cNvPr>
          <p:cNvSpPr>
            <a:spLocks noGrp="1"/>
          </p:cNvSpPr>
          <p:nvPr>
            <p:ph type="title"/>
          </p:nvPr>
        </p:nvSpPr>
        <p:spPr>
          <a:xfrm>
            <a:off x="676835" y="230272"/>
            <a:ext cx="10515600" cy="1325563"/>
          </a:xfrm>
        </p:spPr>
        <p:txBody>
          <a:bodyPr/>
          <a:lstStyle/>
          <a:p>
            <a:r>
              <a:rPr lang="en-US" dirty="0" err="1"/>
              <a:t>CPython</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E957C5-7BB1-B2A3-1FEC-DA370C4245A4}"/>
                  </a:ext>
                </a:extLst>
              </p14:cNvPr>
              <p14:cNvContentPartPr/>
              <p14:nvPr/>
            </p14:nvContentPartPr>
            <p14:xfrm>
              <a:off x="577800" y="342360"/>
              <a:ext cx="10824120" cy="6156360"/>
            </p14:xfrm>
          </p:contentPart>
        </mc:Choice>
        <mc:Fallback xmlns="">
          <p:pic>
            <p:nvPicPr>
              <p:cNvPr id="2" name="Ink 1">
                <a:extLst>
                  <a:ext uri="{FF2B5EF4-FFF2-40B4-BE49-F238E27FC236}">
                    <a16:creationId xmlns:a16="http://schemas.microsoft.com/office/drawing/2014/main" id="{7AE957C5-7BB1-B2A3-1FEC-DA370C4245A4}"/>
                  </a:ext>
                </a:extLst>
              </p:cNvPr>
              <p:cNvPicPr/>
              <p:nvPr/>
            </p:nvPicPr>
            <p:blipFill>
              <a:blip r:embed="rId4"/>
              <a:stretch>
                <a:fillRect/>
              </a:stretch>
            </p:blipFill>
            <p:spPr>
              <a:xfrm>
                <a:off x="568440" y="333000"/>
                <a:ext cx="10842840" cy="6175080"/>
              </a:xfrm>
              <a:prstGeom prst="rect">
                <a:avLst/>
              </a:prstGeom>
            </p:spPr>
          </p:pic>
        </mc:Fallback>
      </mc:AlternateContent>
    </p:spTree>
    <p:extLst>
      <p:ext uri="{BB962C8B-B14F-4D97-AF65-F5344CB8AC3E}">
        <p14:creationId xmlns:p14="http://schemas.microsoft.com/office/powerpoint/2010/main" val="6993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BEC3-B60B-BD26-EDBC-0A430106D182}"/>
              </a:ext>
            </a:extLst>
          </p:cNvPr>
          <p:cNvSpPr>
            <a:spLocks noGrp="1"/>
          </p:cNvSpPr>
          <p:nvPr>
            <p:ph type="title"/>
          </p:nvPr>
        </p:nvSpPr>
        <p:spPr/>
        <p:txBody>
          <a:bodyPr/>
          <a:lstStyle/>
          <a:p>
            <a:r>
              <a:rPr lang="en-US" dirty="0"/>
              <a:t>Stack and Heap</a:t>
            </a:r>
          </a:p>
        </p:txBody>
      </p:sp>
      <p:sp>
        <p:nvSpPr>
          <p:cNvPr id="5" name="Content Placeholder 2">
            <a:extLst>
              <a:ext uri="{FF2B5EF4-FFF2-40B4-BE49-F238E27FC236}">
                <a16:creationId xmlns:a16="http://schemas.microsoft.com/office/drawing/2014/main" id="{9E453DF0-04A6-ECA9-A5A0-34BD93417086}"/>
              </a:ext>
            </a:extLst>
          </p:cNvPr>
          <p:cNvSpPr>
            <a:spLocks noGrp="1"/>
          </p:cNvSpPr>
          <p:nvPr>
            <p:ph idx="1"/>
          </p:nvPr>
        </p:nvSpPr>
        <p:spPr>
          <a:xfrm>
            <a:off x="3926539" y="4069168"/>
            <a:ext cx="6801445" cy="2191354"/>
          </a:xfrm>
        </p:spPr>
        <p:txBody>
          <a:bodyPr/>
          <a:lstStyle/>
          <a:p>
            <a:r>
              <a:rPr lang="en-US" sz="2000" dirty="0"/>
              <a:t>Stack holds the memory location of reference value</a:t>
            </a:r>
          </a:p>
          <a:p>
            <a:r>
              <a:rPr lang="en-US" sz="2000" dirty="0"/>
              <a:t>Stores the static variable</a:t>
            </a:r>
          </a:p>
          <a:p>
            <a:r>
              <a:rPr lang="en-US" sz="2000" dirty="0"/>
              <a:t>methods and variables are stored here – stack frame</a:t>
            </a:r>
          </a:p>
          <a:p>
            <a:r>
              <a:rPr lang="en-US" sz="2000" dirty="0"/>
              <a:t>destroyed automatically when functions and methods are returned</a:t>
            </a:r>
          </a:p>
          <a:p>
            <a:pPr marL="0" indent="0">
              <a:buNone/>
            </a:pPr>
            <a:endParaRPr lang="en-US" dirty="0"/>
          </a:p>
        </p:txBody>
      </p:sp>
      <p:pic>
        <p:nvPicPr>
          <p:cNvPr id="4" name="Picture 2" descr="Stack and Heap Layout of Embedded Projects – VisualGDB Documentation">
            <a:extLst>
              <a:ext uri="{FF2B5EF4-FFF2-40B4-BE49-F238E27FC236}">
                <a16:creationId xmlns:a16="http://schemas.microsoft.com/office/drawing/2014/main" id="{B5A09909-6322-BC30-93BA-3AF925A0E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51" y="2272553"/>
            <a:ext cx="5566522"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577EEF3-B0CE-B9D6-FC6A-49A4A4DF2D21}"/>
              </a:ext>
            </a:extLst>
          </p:cNvPr>
          <p:cNvSpPr txBox="1">
            <a:spLocks/>
          </p:cNvSpPr>
          <p:nvPr/>
        </p:nvSpPr>
        <p:spPr>
          <a:xfrm>
            <a:off x="3926540" y="2578431"/>
            <a:ext cx="6801445" cy="907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Heap holds the object value</a:t>
            </a:r>
          </a:p>
          <a:p>
            <a:r>
              <a:rPr lang="en-US" sz="2000" dirty="0"/>
              <a:t>values can be access globally</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3677F1-F0A8-9918-73DD-6C6A6C633B43}"/>
                  </a:ext>
                </a:extLst>
              </p14:cNvPr>
              <p14:cNvContentPartPr/>
              <p14:nvPr/>
            </p14:nvContentPartPr>
            <p14:xfrm>
              <a:off x="360" y="28080"/>
              <a:ext cx="11532600" cy="4430880"/>
            </p14:xfrm>
          </p:contentPart>
        </mc:Choice>
        <mc:Fallback xmlns="">
          <p:pic>
            <p:nvPicPr>
              <p:cNvPr id="3" name="Ink 2">
                <a:extLst>
                  <a:ext uri="{FF2B5EF4-FFF2-40B4-BE49-F238E27FC236}">
                    <a16:creationId xmlns:a16="http://schemas.microsoft.com/office/drawing/2014/main" id="{AE3677F1-F0A8-9918-73DD-6C6A6C633B43}"/>
                  </a:ext>
                </a:extLst>
              </p:cNvPr>
              <p:cNvPicPr/>
              <p:nvPr/>
            </p:nvPicPr>
            <p:blipFill>
              <a:blip r:embed="rId4"/>
              <a:stretch>
                <a:fillRect/>
              </a:stretch>
            </p:blipFill>
            <p:spPr>
              <a:xfrm>
                <a:off x="-9000" y="18720"/>
                <a:ext cx="11551320" cy="444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6E2119D-02FC-C756-0A4A-F0B054D66695}"/>
                  </a:ext>
                </a:extLst>
              </p14:cNvPr>
              <p14:cNvContentPartPr/>
              <p14:nvPr/>
            </p14:nvContentPartPr>
            <p14:xfrm>
              <a:off x="285480" y="577440"/>
              <a:ext cx="9009720" cy="4816440"/>
            </p14:xfrm>
          </p:contentPart>
        </mc:Choice>
        <mc:Fallback xmlns="">
          <p:pic>
            <p:nvPicPr>
              <p:cNvPr id="7" name="Ink 6">
                <a:extLst>
                  <a:ext uri="{FF2B5EF4-FFF2-40B4-BE49-F238E27FC236}">
                    <a16:creationId xmlns:a16="http://schemas.microsoft.com/office/drawing/2014/main" id="{D6E2119D-02FC-C756-0A4A-F0B054D66695}"/>
                  </a:ext>
                </a:extLst>
              </p:cNvPr>
              <p:cNvPicPr/>
              <p:nvPr/>
            </p:nvPicPr>
            <p:blipFill>
              <a:blip r:embed="rId6"/>
              <a:stretch>
                <a:fillRect/>
              </a:stretch>
            </p:blipFill>
            <p:spPr>
              <a:xfrm>
                <a:off x="276120" y="568080"/>
                <a:ext cx="9028440" cy="483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B6294E5-B201-5EA7-3A58-6AC2FAD94E0F}"/>
                  </a:ext>
                </a:extLst>
              </p14:cNvPr>
              <p14:cNvContentPartPr/>
              <p14:nvPr/>
            </p14:nvContentPartPr>
            <p14:xfrm>
              <a:off x="5195160" y="167400"/>
              <a:ext cx="1667520" cy="988200"/>
            </p14:xfrm>
          </p:contentPart>
        </mc:Choice>
        <mc:Fallback xmlns="">
          <p:pic>
            <p:nvPicPr>
              <p:cNvPr id="8" name="Ink 7">
                <a:extLst>
                  <a:ext uri="{FF2B5EF4-FFF2-40B4-BE49-F238E27FC236}">
                    <a16:creationId xmlns:a16="http://schemas.microsoft.com/office/drawing/2014/main" id="{0B6294E5-B201-5EA7-3A58-6AC2FAD94E0F}"/>
                  </a:ext>
                </a:extLst>
              </p:cNvPr>
              <p:cNvPicPr/>
              <p:nvPr/>
            </p:nvPicPr>
            <p:blipFill>
              <a:blip r:embed="rId8"/>
              <a:stretch>
                <a:fillRect/>
              </a:stretch>
            </p:blipFill>
            <p:spPr>
              <a:xfrm>
                <a:off x="5185800" y="158040"/>
                <a:ext cx="168624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7B34FDED-CB66-324E-A68A-35B272190DB5}"/>
                  </a:ext>
                </a:extLst>
              </p14:cNvPr>
              <p14:cNvContentPartPr/>
              <p14:nvPr/>
            </p14:nvContentPartPr>
            <p14:xfrm>
              <a:off x="1143360" y="95400"/>
              <a:ext cx="6107040" cy="6668280"/>
            </p14:xfrm>
          </p:contentPart>
        </mc:Choice>
        <mc:Fallback xmlns="">
          <p:pic>
            <p:nvPicPr>
              <p:cNvPr id="9" name="Ink 8">
                <a:extLst>
                  <a:ext uri="{FF2B5EF4-FFF2-40B4-BE49-F238E27FC236}">
                    <a16:creationId xmlns:a16="http://schemas.microsoft.com/office/drawing/2014/main" id="{7B34FDED-CB66-324E-A68A-35B272190DB5}"/>
                  </a:ext>
                </a:extLst>
              </p:cNvPr>
              <p:cNvPicPr/>
              <p:nvPr/>
            </p:nvPicPr>
            <p:blipFill>
              <a:blip r:embed="rId10"/>
              <a:stretch>
                <a:fillRect/>
              </a:stretch>
            </p:blipFill>
            <p:spPr>
              <a:xfrm>
                <a:off x="1134000" y="86040"/>
                <a:ext cx="6125760" cy="6687000"/>
              </a:xfrm>
              <a:prstGeom prst="rect">
                <a:avLst/>
              </a:prstGeom>
            </p:spPr>
          </p:pic>
        </mc:Fallback>
      </mc:AlternateContent>
    </p:spTree>
    <p:extLst>
      <p:ext uri="{BB962C8B-B14F-4D97-AF65-F5344CB8AC3E}">
        <p14:creationId xmlns:p14="http://schemas.microsoft.com/office/powerpoint/2010/main" val="198920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62EA-F7D6-41A0-A603-F0BA5809119D}"/>
              </a:ext>
            </a:extLst>
          </p:cNvPr>
          <p:cNvSpPr>
            <a:spLocks noGrp="1"/>
          </p:cNvSpPr>
          <p:nvPr>
            <p:ph type="title"/>
          </p:nvPr>
        </p:nvSpPr>
        <p:spPr/>
        <p:txBody>
          <a:bodyPr/>
          <a:lstStyle/>
          <a:p>
            <a:r>
              <a:rPr lang="en-US" dirty="0"/>
              <a:t>Runtime Analysis</a:t>
            </a:r>
          </a:p>
        </p:txBody>
      </p:sp>
      <p:sp>
        <p:nvSpPr>
          <p:cNvPr id="7" name="TextBox 6">
            <a:extLst>
              <a:ext uri="{FF2B5EF4-FFF2-40B4-BE49-F238E27FC236}">
                <a16:creationId xmlns:a16="http://schemas.microsoft.com/office/drawing/2014/main" id="{629A9265-AE89-828D-6C5D-6ECA466BDBFC}"/>
              </a:ext>
            </a:extLst>
          </p:cNvPr>
          <p:cNvSpPr txBox="1"/>
          <p:nvPr/>
        </p:nvSpPr>
        <p:spPr>
          <a:xfrm>
            <a:off x="838199" y="1740461"/>
            <a:ext cx="10582835" cy="2609432"/>
          </a:xfrm>
          <a:prstGeom prst="rect">
            <a:avLst/>
          </a:prstGeom>
          <a:noFill/>
        </p:spPr>
        <p:txBody>
          <a:bodyPr wrap="square">
            <a:spAutoFit/>
          </a:bodyPr>
          <a:lstStyle/>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It is a study of runtime of a given algorithm, by identifying its behavior as the input size for the algo increases.</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What is the performance of a given algorithm.</a:t>
            </a:r>
          </a:p>
          <a:p>
            <a:pPr marL="457200" lvl="0" indent="-342900" algn="l" rtl="0">
              <a:lnSpc>
                <a:spcPct val="150000"/>
              </a:lnSpc>
              <a:spcBef>
                <a:spcPts val="1000"/>
              </a:spcBef>
              <a:spcAft>
                <a:spcPts val="0"/>
              </a:spcAft>
              <a:buClr>
                <a:srgbClr val="15294B"/>
              </a:buClr>
              <a:buSzPts val="1800"/>
              <a:buFont typeface="Poppins"/>
              <a:buChar char="●"/>
            </a:pPr>
            <a:r>
              <a:rPr lang="en-US" sz="2000" dirty="0">
                <a:sym typeface="Poppins"/>
              </a:rPr>
              <a:t>Why do we need to measure the performance of the given algorithm? Basically, it tells us if our algo is good enough to give faster response on bigger data.</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85984D3-A360-AB06-9E10-53382C4C488B}"/>
                  </a:ext>
                </a:extLst>
              </p14:cNvPr>
              <p14:cNvContentPartPr/>
              <p14:nvPr/>
            </p14:nvContentPartPr>
            <p14:xfrm>
              <a:off x="992880" y="1439640"/>
              <a:ext cx="6721200" cy="3591720"/>
            </p14:xfrm>
          </p:contentPart>
        </mc:Choice>
        <mc:Fallback xmlns="">
          <p:pic>
            <p:nvPicPr>
              <p:cNvPr id="3" name="Ink 2">
                <a:extLst>
                  <a:ext uri="{FF2B5EF4-FFF2-40B4-BE49-F238E27FC236}">
                    <a16:creationId xmlns:a16="http://schemas.microsoft.com/office/drawing/2014/main" id="{085984D3-A360-AB06-9E10-53382C4C488B}"/>
                  </a:ext>
                </a:extLst>
              </p:cNvPr>
              <p:cNvPicPr/>
              <p:nvPr/>
            </p:nvPicPr>
            <p:blipFill>
              <a:blip r:embed="rId3"/>
              <a:stretch>
                <a:fillRect/>
              </a:stretch>
            </p:blipFill>
            <p:spPr>
              <a:xfrm>
                <a:off x="983520" y="1430280"/>
                <a:ext cx="6739920" cy="361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1660696-C9EB-823F-03E5-18C404EE3A8A}"/>
                  </a:ext>
                </a:extLst>
              </p14:cNvPr>
              <p14:cNvContentPartPr/>
              <p14:nvPr/>
            </p14:nvContentPartPr>
            <p14:xfrm>
              <a:off x="360" y="15840"/>
              <a:ext cx="11717640" cy="6842520"/>
            </p14:xfrm>
          </p:contentPart>
        </mc:Choice>
        <mc:Fallback xmlns="">
          <p:pic>
            <p:nvPicPr>
              <p:cNvPr id="4" name="Ink 3">
                <a:extLst>
                  <a:ext uri="{FF2B5EF4-FFF2-40B4-BE49-F238E27FC236}">
                    <a16:creationId xmlns:a16="http://schemas.microsoft.com/office/drawing/2014/main" id="{21660696-C9EB-823F-03E5-18C404EE3A8A}"/>
                  </a:ext>
                </a:extLst>
              </p:cNvPr>
              <p:cNvPicPr/>
              <p:nvPr/>
            </p:nvPicPr>
            <p:blipFill>
              <a:blip r:embed="rId5"/>
              <a:stretch>
                <a:fillRect/>
              </a:stretch>
            </p:blipFill>
            <p:spPr>
              <a:xfrm>
                <a:off x="-9000" y="6480"/>
                <a:ext cx="11736360" cy="6861240"/>
              </a:xfrm>
              <a:prstGeom prst="rect">
                <a:avLst/>
              </a:prstGeom>
            </p:spPr>
          </p:pic>
        </mc:Fallback>
      </mc:AlternateContent>
    </p:spTree>
    <p:extLst>
      <p:ext uri="{BB962C8B-B14F-4D97-AF65-F5344CB8AC3E}">
        <p14:creationId xmlns:p14="http://schemas.microsoft.com/office/powerpoint/2010/main" val="288413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1714</TotalTime>
  <Words>1163</Words>
  <Application>Microsoft Office PowerPoint</Application>
  <PresentationFormat>Widescreen</PresentationFormat>
  <Paragraphs>125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Poppins</vt:lpstr>
      <vt:lpstr>Source Sans Pro</vt:lpstr>
      <vt:lpstr>Office Theme</vt:lpstr>
      <vt:lpstr>Introduction to  Data Structure and Algorithms</vt:lpstr>
      <vt:lpstr>What will we cover</vt:lpstr>
      <vt:lpstr>What is Data Structure</vt:lpstr>
      <vt:lpstr>What is an Algorithm</vt:lpstr>
      <vt:lpstr>Memory Management</vt:lpstr>
      <vt:lpstr>CPython</vt:lpstr>
      <vt:lpstr>CPython</vt:lpstr>
      <vt:lpstr>Stack and Heap</vt:lpstr>
      <vt:lpstr>Runtime Analysis</vt:lpstr>
      <vt:lpstr>Runtime Analysis</vt:lpstr>
      <vt:lpstr>Time Complexity Examples</vt:lpstr>
      <vt:lpstr>Types of Data Structure (DS)</vt:lpstr>
      <vt:lpstr>Classification of Data Structure (DS)</vt:lpstr>
      <vt:lpstr>PowerPoint Presentation</vt:lpstr>
      <vt:lpstr>PowerPoint Presentation</vt:lpstr>
      <vt:lpstr>PowerPoint Presentation</vt:lpstr>
      <vt:lpstr>PowerPoint Presentation</vt:lpstr>
      <vt:lpstr>Homogeneous and Non-Homogeneous</vt:lpstr>
      <vt:lpstr>What is an Array/List?</vt:lpstr>
      <vt:lpstr>Properties of Array</vt:lpstr>
      <vt:lpstr>What is the need of an Array?</vt:lpstr>
      <vt:lpstr>Type of array</vt:lpstr>
      <vt:lpstr>Declaring, Instantiating, Initializing</vt:lpstr>
      <vt:lpstr>Traversal of an Array</vt:lpstr>
      <vt:lpstr>Access an Item at Position in an Array</vt:lpstr>
      <vt:lpstr>Inserting New Item in an Array</vt:lpstr>
      <vt:lpstr>Stack in Python</vt:lpstr>
      <vt:lpstr>Stack operations</vt:lpstr>
      <vt:lpstr>Stack in Python Using a List , dequeue </vt:lpstr>
      <vt:lpstr>Queue in Python</vt:lpstr>
      <vt:lpstr>Enqueue and Dequeue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Jhon Grey</dc:creator>
  <cp:lastModifiedBy>Jhon Grey</cp:lastModifiedBy>
  <cp:revision>172</cp:revision>
  <dcterms:created xsi:type="dcterms:W3CDTF">2022-10-06T09:59:23Z</dcterms:created>
  <dcterms:modified xsi:type="dcterms:W3CDTF">2022-11-23T15:45:27Z</dcterms:modified>
</cp:coreProperties>
</file>