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9" r:id="rId4"/>
    <p:sldId id="27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D74618-A4D2-4CFF-AB43-0BE30CA3D99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1E7CE6F-9CD4-4EE3-BD48-23C708C5833D}">
      <dgm:prSet phldrT="[Text]"/>
      <dgm:spPr/>
      <dgm:t>
        <a:bodyPr/>
        <a:lstStyle/>
        <a:p>
          <a:r>
            <a:rPr lang="en-US" dirty="0"/>
            <a:t>Data Extraction</a:t>
          </a:r>
        </a:p>
      </dgm:t>
    </dgm:pt>
    <dgm:pt modelId="{A5D84998-1B63-43A1-B583-2962382FFE36}" type="parTrans" cxnId="{C49A3615-B262-4EEF-AC0C-7AADDCB5F83A}">
      <dgm:prSet/>
      <dgm:spPr/>
      <dgm:t>
        <a:bodyPr/>
        <a:lstStyle/>
        <a:p>
          <a:endParaRPr lang="en-US"/>
        </a:p>
      </dgm:t>
    </dgm:pt>
    <dgm:pt modelId="{E2958D88-72DA-4A31-A1EA-88BA5752941F}" type="sibTrans" cxnId="{C49A3615-B262-4EEF-AC0C-7AADDCB5F83A}">
      <dgm:prSet/>
      <dgm:spPr/>
      <dgm:t>
        <a:bodyPr/>
        <a:lstStyle/>
        <a:p>
          <a:endParaRPr lang="en-US"/>
        </a:p>
      </dgm:t>
    </dgm:pt>
    <dgm:pt modelId="{E8FE6131-3A2A-4D2A-BDE1-4E0472A9FBBF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80E4D6E3-F610-4588-B7A2-43BFFF75797E}" type="parTrans" cxnId="{A18B057E-E63B-4F72-A683-A3F6779B7DD5}">
      <dgm:prSet/>
      <dgm:spPr/>
      <dgm:t>
        <a:bodyPr/>
        <a:lstStyle/>
        <a:p>
          <a:endParaRPr lang="en-US"/>
        </a:p>
      </dgm:t>
    </dgm:pt>
    <dgm:pt modelId="{A7C16C6E-6CFF-462E-ABA6-6A724B5DB8DB}" type="sibTrans" cxnId="{A18B057E-E63B-4F72-A683-A3F6779B7DD5}">
      <dgm:prSet/>
      <dgm:spPr/>
      <dgm:t>
        <a:bodyPr/>
        <a:lstStyle/>
        <a:p>
          <a:endParaRPr lang="en-US"/>
        </a:p>
      </dgm:t>
    </dgm:pt>
    <dgm:pt modelId="{32CC31E0-AA1B-4456-B2C5-3C7834CA120D}">
      <dgm:prSet phldrT="[Text]"/>
      <dgm:spPr/>
      <dgm:t>
        <a:bodyPr/>
        <a:lstStyle/>
        <a:p>
          <a:r>
            <a:rPr lang="en-US" dirty="0"/>
            <a:t>Action</a:t>
          </a:r>
        </a:p>
      </dgm:t>
    </dgm:pt>
    <dgm:pt modelId="{B9D5EFA8-DCFE-4802-A8B7-48A978BBDEDC}" type="parTrans" cxnId="{819977CC-9C9C-47E0-8808-8EB14034F20A}">
      <dgm:prSet/>
      <dgm:spPr/>
      <dgm:t>
        <a:bodyPr/>
        <a:lstStyle/>
        <a:p>
          <a:endParaRPr lang="en-US"/>
        </a:p>
      </dgm:t>
    </dgm:pt>
    <dgm:pt modelId="{90873B8E-4702-4423-AD8F-1E4BB1071421}" type="sibTrans" cxnId="{819977CC-9C9C-47E0-8808-8EB14034F20A}">
      <dgm:prSet/>
      <dgm:spPr/>
      <dgm:t>
        <a:bodyPr/>
        <a:lstStyle/>
        <a:p>
          <a:endParaRPr lang="en-US"/>
        </a:p>
      </dgm:t>
    </dgm:pt>
    <dgm:pt modelId="{D09CAF35-9921-4D68-A4D3-70F2F5A7F91A}">
      <dgm:prSet phldrT="[Text]"/>
      <dgm:spPr/>
      <dgm:t>
        <a:bodyPr/>
        <a:lstStyle/>
        <a:p>
          <a:r>
            <a:rPr lang="en-US" dirty="0"/>
            <a:t>Data Wrangling</a:t>
          </a:r>
        </a:p>
      </dgm:t>
    </dgm:pt>
    <dgm:pt modelId="{44005397-407F-4FD9-8CB8-6A5654BEB7DA}" type="parTrans" cxnId="{C59914F6-943B-4628-A282-44A9FC6DC564}">
      <dgm:prSet/>
      <dgm:spPr/>
      <dgm:t>
        <a:bodyPr/>
        <a:lstStyle/>
        <a:p>
          <a:endParaRPr lang="en-US"/>
        </a:p>
      </dgm:t>
    </dgm:pt>
    <dgm:pt modelId="{89D93A4D-57BF-4F74-9D0E-C1FF9B7F1A9D}" type="sibTrans" cxnId="{C59914F6-943B-4628-A282-44A9FC6DC564}">
      <dgm:prSet/>
      <dgm:spPr/>
      <dgm:t>
        <a:bodyPr/>
        <a:lstStyle/>
        <a:p>
          <a:endParaRPr lang="en-US"/>
        </a:p>
      </dgm:t>
    </dgm:pt>
    <dgm:pt modelId="{9BBD7CB9-6CE4-4D45-BEAD-0B70E7741E40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2DF293C6-07BE-4715-BBE6-25B38F607457}" type="parTrans" cxnId="{4A187B68-3E66-4654-88C1-58EFB9A7FF01}">
      <dgm:prSet/>
      <dgm:spPr/>
      <dgm:t>
        <a:bodyPr/>
        <a:lstStyle/>
        <a:p>
          <a:endParaRPr lang="en-US"/>
        </a:p>
      </dgm:t>
    </dgm:pt>
    <dgm:pt modelId="{BAE5B07A-AEAB-402B-B74C-190BB23F3D75}" type="sibTrans" cxnId="{4A187B68-3E66-4654-88C1-58EFB9A7FF01}">
      <dgm:prSet/>
      <dgm:spPr/>
      <dgm:t>
        <a:bodyPr/>
        <a:lstStyle/>
        <a:p>
          <a:endParaRPr lang="en-US"/>
        </a:p>
      </dgm:t>
    </dgm:pt>
    <dgm:pt modelId="{60BF502B-D72D-41A9-B223-597FA44EF4C8}" type="pres">
      <dgm:prSet presAssocID="{90D74618-A4D2-4CFF-AB43-0BE30CA3D99E}" presName="Name0" presStyleCnt="0">
        <dgm:presLayoutVars>
          <dgm:dir/>
          <dgm:animLvl val="lvl"/>
          <dgm:resizeHandles val="exact"/>
        </dgm:presLayoutVars>
      </dgm:prSet>
      <dgm:spPr/>
    </dgm:pt>
    <dgm:pt modelId="{BFED1354-D073-44B6-9241-8EBE5B93148C}" type="pres">
      <dgm:prSet presAssocID="{41E7CE6F-9CD4-4EE3-BD48-23C708C5833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5AFD22C-ECF4-40F1-B85B-DE7517F1C716}" type="pres">
      <dgm:prSet presAssocID="{E2958D88-72DA-4A31-A1EA-88BA5752941F}" presName="parTxOnlySpace" presStyleCnt="0"/>
      <dgm:spPr/>
    </dgm:pt>
    <dgm:pt modelId="{B41563D5-0821-4F48-84C9-58E3B361336A}" type="pres">
      <dgm:prSet presAssocID="{E8FE6131-3A2A-4D2A-BDE1-4E0472A9FBBF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7678EB4-3066-48FB-A788-E940ABC262AC}" type="pres">
      <dgm:prSet presAssocID="{A7C16C6E-6CFF-462E-ABA6-6A724B5DB8DB}" presName="parTxOnlySpace" presStyleCnt="0"/>
      <dgm:spPr/>
    </dgm:pt>
    <dgm:pt modelId="{80645900-B198-4289-8BBD-9381529454D6}" type="pres">
      <dgm:prSet presAssocID="{D09CAF35-9921-4D68-A4D3-70F2F5A7F91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C5B7640-42A0-45CA-BD40-5709AFD1EFBD}" type="pres">
      <dgm:prSet presAssocID="{89D93A4D-57BF-4F74-9D0E-C1FF9B7F1A9D}" presName="parTxOnlySpace" presStyleCnt="0"/>
      <dgm:spPr/>
    </dgm:pt>
    <dgm:pt modelId="{EE4D3DB2-3FE0-455B-B8C2-FB29396B2000}" type="pres">
      <dgm:prSet presAssocID="{9BBD7CB9-6CE4-4D45-BEAD-0B70E7741E40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CC81B13-50A1-4AB1-B07C-FF94DD7F1D73}" type="pres">
      <dgm:prSet presAssocID="{BAE5B07A-AEAB-402B-B74C-190BB23F3D75}" presName="parTxOnlySpace" presStyleCnt="0"/>
      <dgm:spPr/>
    </dgm:pt>
    <dgm:pt modelId="{126093F0-19F3-4F0C-A152-F14329E997E6}" type="pres">
      <dgm:prSet presAssocID="{32CC31E0-AA1B-4456-B2C5-3C7834CA120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49A3615-B262-4EEF-AC0C-7AADDCB5F83A}" srcId="{90D74618-A4D2-4CFF-AB43-0BE30CA3D99E}" destId="{41E7CE6F-9CD4-4EE3-BD48-23C708C5833D}" srcOrd="0" destOrd="0" parTransId="{A5D84998-1B63-43A1-B583-2962382FFE36}" sibTransId="{E2958D88-72DA-4A31-A1EA-88BA5752941F}"/>
    <dgm:cxn modelId="{405A1216-28F8-4D80-8076-24B3BAB9004D}" type="presOf" srcId="{32CC31E0-AA1B-4456-B2C5-3C7834CA120D}" destId="{126093F0-19F3-4F0C-A152-F14329E997E6}" srcOrd="0" destOrd="0" presId="urn:microsoft.com/office/officeart/2005/8/layout/chevron1"/>
    <dgm:cxn modelId="{F2E46B21-0193-4945-BF87-AF2605AB2EB9}" type="presOf" srcId="{D09CAF35-9921-4D68-A4D3-70F2F5A7F91A}" destId="{80645900-B198-4289-8BBD-9381529454D6}" srcOrd="0" destOrd="0" presId="urn:microsoft.com/office/officeart/2005/8/layout/chevron1"/>
    <dgm:cxn modelId="{4A187B68-3E66-4654-88C1-58EFB9A7FF01}" srcId="{90D74618-A4D2-4CFF-AB43-0BE30CA3D99E}" destId="{9BBD7CB9-6CE4-4D45-BEAD-0B70E7741E40}" srcOrd="3" destOrd="0" parTransId="{2DF293C6-07BE-4715-BBE6-25B38F607457}" sibTransId="{BAE5B07A-AEAB-402B-B74C-190BB23F3D75}"/>
    <dgm:cxn modelId="{A18B057E-E63B-4F72-A683-A3F6779B7DD5}" srcId="{90D74618-A4D2-4CFF-AB43-0BE30CA3D99E}" destId="{E8FE6131-3A2A-4D2A-BDE1-4E0472A9FBBF}" srcOrd="1" destOrd="0" parTransId="{80E4D6E3-F610-4588-B7A2-43BFFF75797E}" sibTransId="{A7C16C6E-6CFF-462E-ABA6-6A724B5DB8DB}"/>
    <dgm:cxn modelId="{4CD44681-53F7-4263-89D9-4220AF7C02AE}" type="presOf" srcId="{9BBD7CB9-6CE4-4D45-BEAD-0B70E7741E40}" destId="{EE4D3DB2-3FE0-455B-B8C2-FB29396B2000}" srcOrd="0" destOrd="0" presId="urn:microsoft.com/office/officeart/2005/8/layout/chevron1"/>
    <dgm:cxn modelId="{89191B8C-BF00-4738-9D2E-D1790D623546}" type="presOf" srcId="{90D74618-A4D2-4CFF-AB43-0BE30CA3D99E}" destId="{60BF502B-D72D-41A9-B223-597FA44EF4C8}" srcOrd="0" destOrd="0" presId="urn:microsoft.com/office/officeart/2005/8/layout/chevron1"/>
    <dgm:cxn modelId="{CA7EE2B7-DE1B-4B2F-8650-D198F9A530AA}" type="presOf" srcId="{41E7CE6F-9CD4-4EE3-BD48-23C708C5833D}" destId="{BFED1354-D073-44B6-9241-8EBE5B93148C}" srcOrd="0" destOrd="0" presId="urn:microsoft.com/office/officeart/2005/8/layout/chevron1"/>
    <dgm:cxn modelId="{8BBF2DB9-09A5-4184-89F8-B6F8E3FC16DF}" type="presOf" srcId="{E8FE6131-3A2A-4D2A-BDE1-4E0472A9FBBF}" destId="{B41563D5-0821-4F48-84C9-58E3B361336A}" srcOrd="0" destOrd="0" presId="urn:microsoft.com/office/officeart/2005/8/layout/chevron1"/>
    <dgm:cxn modelId="{819977CC-9C9C-47E0-8808-8EB14034F20A}" srcId="{90D74618-A4D2-4CFF-AB43-0BE30CA3D99E}" destId="{32CC31E0-AA1B-4456-B2C5-3C7834CA120D}" srcOrd="4" destOrd="0" parTransId="{B9D5EFA8-DCFE-4802-A8B7-48A978BBDEDC}" sibTransId="{90873B8E-4702-4423-AD8F-1E4BB1071421}"/>
    <dgm:cxn modelId="{C59914F6-943B-4628-A282-44A9FC6DC564}" srcId="{90D74618-A4D2-4CFF-AB43-0BE30CA3D99E}" destId="{D09CAF35-9921-4D68-A4D3-70F2F5A7F91A}" srcOrd="2" destOrd="0" parTransId="{44005397-407F-4FD9-8CB8-6A5654BEB7DA}" sibTransId="{89D93A4D-57BF-4F74-9D0E-C1FF9B7F1A9D}"/>
    <dgm:cxn modelId="{DC8C8E68-8581-48B0-B56F-9218E6A45F6B}" type="presParOf" srcId="{60BF502B-D72D-41A9-B223-597FA44EF4C8}" destId="{BFED1354-D073-44B6-9241-8EBE5B93148C}" srcOrd="0" destOrd="0" presId="urn:microsoft.com/office/officeart/2005/8/layout/chevron1"/>
    <dgm:cxn modelId="{20BFBE72-9D31-44C4-B67E-6CB707C5BC74}" type="presParOf" srcId="{60BF502B-D72D-41A9-B223-597FA44EF4C8}" destId="{05AFD22C-ECF4-40F1-B85B-DE7517F1C716}" srcOrd="1" destOrd="0" presId="urn:microsoft.com/office/officeart/2005/8/layout/chevron1"/>
    <dgm:cxn modelId="{A3599BA4-C51D-40DE-BEAA-B4FFE32B917F}" type="presParOf" srcId="{60BF502B-D72D-41A9-B223-597FA44EF4C8}" destId="{B41563D5-0821-4F48-84C9-58E3B361336A}" srcOrd="2" destOrd="0" presId="urn:microsoft.com/office/officeart/2005/8/layout/chevron1"/>
    <dgm:cxn modelId="{60F06E26-D99D-41DB-BCF1-7B31024CAFF5}" type="presParOf" srcId="{60BF502B-D72D-41A9-B223-597FA44EF4C8}" destId="{17678EB4-3066-48FB-A788-E940ABC262AC}" srcOrd="3" destOrd="0" presId="urn:microsoft.com/office/officeart/2005/8/layout/chevron1"/>
    <dgm:cxn modelId="{BF1B7AB0-6A3A-4856-A89E-B60360331E55}" type="presParOf" srcId="{60BF502B-D72D-41A9-B223-597FA44EF4C8}" destId="{80645900-B198-4289-8BBD-9381529454D6}" srcOrd="4" destOrd="0" presId="urn:microsoft.com/office/officeart/2005/8/layout/chevron1"/>
    <dgm:cxn modelId="{E2809F58-4936-4B24-A8EA-B177DA96115F}" type="presParOf" srcId="{60BF502B-D72D-41A9-B223-597FA44EF4C8}" destId="{9C5B7640-42A0-45CA-BD40-5709AFD1EFBD}" srcOrd="5" destOrd="0" presId="urn:microsoft.com/office/officeart/2005/8/layout/chevron1"/>
    <dgm:cxn modelId="{E1622BEB-4FB0-4026-B37E-F144F5325F76}" type="presParOf" srcId="{60BF502B-D72D-41A9-B223-597FA44EF4C8}" destId="{EE4D3DB2-3FE0-455B-B8C2-FB29396B2000}" srcOrd="6" destOrd="0" presId="urn:microsoft.com/office/officeart/2005/8/layout/chevron1"/>
    <dgm:cxn modelId="{4E54A972-0B0F-495C-BECF-8ED336444D91}" type="presParOf" srcId="{60BF502B-D72D-41A9-B223-597FA44EF4C8}" destId="{0CC81B13-50A1-4AB1-B07C-FF94DD7F1D73}" srcOrd="7" destOrd="0" presId="urn:microsoft.com/office/officeart/2005/8/layout/chevron1"/>
    <dgm:cxn modelId="{BF2D732A-4DB9-48F3-8D79-74F242616E97}" type="presParOf" srcId="{60BF502B-D72D-41A9-B223-597FA44EF4C8}" destId="{126093F0-19F3-4F0C-A152-F14329E997E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D1354-D073-44B6-9241-8EBE5B93148C}">
      <dsp:nvSpPr>
        <dsp:cNvPr id="0" name=""/>
        <dsp:cNvSpPr/>
      </dsp:nvSpPr>
      <dsp:spPr>
        <a:xfrm>
          <a:off x="2556" y="120596"/>
          <a:ext cx="2275685" cy="9102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Extraction</a:t>
          </a:r>
        </a:p>
      </dsp:txBody>
      <dsp:txXfrm>
        <a:off x="457693" y="120596"/>
        <a:ext cx="1365411" cy="910274"/>
      </dsp:txXfrm>
    </dsp:sp>
    <dsp:sp modelId="{B41563D5-0821-4F48-84C9-58E3B361336A}">
      <dsp:nvSpPr>
        <dsp:cNvPr id="0" name=""/>
        <dsp:cNvSpPr/>
      </dsp:nvSpPr>
      <dsp:spPr>
        <a:xfrm>
          <a:off x="2050673" y="120596"/>
          <a:ext cx="2275685" cy="9102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Cleaning</a:t>
          </a:r>
        </a:p>
      </dsp:txBody>
      <dsp:txXfrm>
        <a:off x="2505810" y="120596"/>
        <a:ext cx="1365411" cy="910274"/>
      </dsp:txXfrm>
    </dsp:sp>
    <dsp:sp modelId="{80645900-B198-4289-8BBD-9381529454D6}">
      <dsp:nvSpPr>
        <dsp:cNvPr id="0" name=""/>
        <dsp:cNvSpPr/>
      </dsp:nvSpPr>
      <dsp:spPr>
        <a:xfrm>
          <a:off x="4098790" y="120596"/>
          <a:ext cx="2275685" cy="9102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Wrangling</a:t>
          </a:r>
        </a:p>
      </dsp:txBody>
      <dsp:txXfrm>
        <a:off x="4553927" y="120596"/>
        <a:ext cx="1365411" cy="910274"/>
      </dsp:txXfrm>
    </dsp:sp>
    <dsp:sp modelId="{EE4D3DB2-3FE0-455B-B8C2-FB29396B2000}">
      <dsp:nvSpPr>
        <dsp:cNvPr id="0" name=""/>
        <dsp:cNvSpPr/>
      </dsp:nvSpPr>
      <dsp:spPr>
        <a:xfrm>
          <a:off x="6146907" y="120596"/>
          <a:ext cx="2275685" cy="9102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Analysis</a:t>
          </a:r>
        </a:p>
      </dsp:txBody>
      <dsp:txXfrm>
        <a:off x="6602044" y="120596"/>
        <a:ext cx="1365411" cy="910274"/>
      </dsp:txXfrm>
    </dsp:sp>
    <dsp:sp modelId="{126093F0-19F3-4F0C-A152-F14329E997E6}">
      <dsp:nvSpPr>
        <dsp:cNvPr id="0" name=""/>
        <dsp:cNvSpPr/>
      </dsp:nvSpPr>
      <dsp:spPr>
        <a:xfrm>
          <a:off x="8195023" y="120596"/>
          <a:ext cx="2275685" cy="9102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Action</a:t>
          </a:r>
        </a:p>
      </dsp:txBody>
      <dsp:txXfrm>
        <a:off x="8650160" y="120596"/>
        <a:ext cx="1365411" cy="910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5DB69-913B-41DB-A53E-3F20C7706EC0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2780B-389F-4349-B3FE-0D7B66C1E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2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Tuples are stored in a single block of memory. Tuples are immutable so, It doesn't require extra space to store new objects. Lists are allocated in two blocks: the fixed one with all the Python object information and a variable-sized block for the data. It is the reason </a:t>
            </a:r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creating a tuple is faster than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40A29-8407-4D92-BBA8-62BFE94F9A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6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167A-FD6D-1860-8085-3750FFC96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0C14E-2DC6-97A4-7981-E531FC568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A95C6-3609-AE06-5441-4E666E4B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A75-61DB-42BC-B227-112539E2E989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377C7-1E23-66E0-3BCF-E3CD753A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6D4B2-9464-BBEA-BA1F-CA063008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981-A234-4CE8-86D4-9DA2C473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9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7578-1F75-0E5A-FDF4-03E7B707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ED99A-22C9-8177-B3E2-F4D7CF96D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62895-1BF5-15A9-4E9D-F2FB77ED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A75-61DB-42BC-B227-112539E2E989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86C36-0572-9D1B-47B5-AD40DE1FA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391EB-A625-BC26-730B-2CCD5C023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981-A234-4CE8-86D4-9DA2C473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0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112E0E-76A8-C716-B781-857B2CB25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3E9C9-980E-48BF-AE1D-26EA684B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4C569-04D7-1A9C-0321-D457A720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A75-61DB-42BC-B227-112539E2E989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4EDEF-D18B-BF9C-EDEB-1E5D6401D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D9C75-A46B-4E82-6FAD-8AA08D1C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981-A234-4CE8-86D4-9DA2C473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2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105F-B55D-165C-D634-00281631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A16A3-DE22-7FC9-9C4C-8C284579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9E94E-C4D3-7880-E7A5-A760ADB08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A75-61DB-42BC-B227-112539E2E989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AF807-0E21-4236-5EEB-1FE539F4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310DA-E16A-2418-A0AF-E816F390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981-A234-4CE8-86D4-9DA2C473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5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A669-4DD8-AADF-7A50-B54A5D487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8C6EB-DF08-E801-63EB-4821DA7D0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9A917-350C-26B2-852F-A41E4BC4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A75-61DB-42BC-B227-112539E2E989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B9AB3-26E7-6168-5B70-69F6A697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62F87-7EE5-3712-8D04-2BCDC2E1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981-A234-4CE8-86D4-9DA2C473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6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B9A02-6C68-ACDE-7ED9-8568AE3E8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11D1-AE32-E5B7-5E6A-45D77A92A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A2DF2-F25E-CC43-AC00-A6955B402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E0447-3441-5CE7-4867-918A3C09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A75-61DB-42BC-B227-112539E2E989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0C80E-29C5-33FE-C6D7-BA554B43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FF353-128D-E284-412B-D8889865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981-A234-4CE8-86D4-9DA2C473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9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DEE3-81A1-3BF0-69FF-B39B9189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57105-67BE-E8BB-0CA2-43EB9D76D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158E7-178C-311E-7FD3-1FCBE1F12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C77572-8951-3081-3608-F61E39DB8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2B9807-53D8-C4B7-5378-64980076B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CF5F3-FB80-D07D-135D-F25A426B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A75-61DB-42BC-B227-112539E2E989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5BB4EF-6BB2-D976-2CCF-599CA225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5F91B-1C2D-7ECF-131D-BE725CFF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981-A234-4CE8-86D4-9DA2C473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1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FB57-5CE5-FBB4-18ED-5769A246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92028F-B320-9F18-46CA-9D93835F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A75-61DB-42BC-B227-112539E2E989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751F1-58FA-823D-786C-CD35F98C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B3C22-FF32-AD7F-0BE3-1E777227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981-A234-4CE8-86D4-9DA2C473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0E3E2-4F11-7CDE-8C35-01720FBF2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A75-61DB-42BC-B227-112539E2E989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00D56-399C-7C05-02B7-22B0622D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6F877-CD37-8CCF-762F-430D0354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981-A234-4CE8-86D4-9DA2C473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5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9A38-C5C3-43DA-32F1-6031F1CD4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3C327-D0FE-FC7B-F695-EE4B62DD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BD574-8757-DEA2-B95F-7D76DEE87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DEBCA-29DC-C79C-C704-4BD83E99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A75-61DB-42BC-B227-112539E2E989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66137-A3C4-E576-6D11-1D039B59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C2D9C-A56D-F30B-7071-96872DCF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981-A234-4CE8-86D4-9DA2C473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9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0119-4BB8-E798-5A9F-57BFCA18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2B782-9E44-7AE1-4DF0-6B71F292D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5686C-079B-F8C9-9FBD-90344958C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ADACA-B3FB-E1C1-F0AB-5DAB58B1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A75-61DB-42BC-B227-112539E2E989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1995C-9FB1-27B4-65F9-86E87483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1CA35-EFF6-DD1C-4B20-3E4F9D190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981-A234-4CE8-86D4-9DA2C473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4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D2C06D-9952-9192-03FE-4566F0A77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8FD5F-CC7C-3F8A-CFB1-AA0DD728C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FF885-1708-CC29-E80F-41D16C3A3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EBA75-61DB-42BC-B227-112539E2E989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AAE56-509B-9AF1-9469-124B9362E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1F3AD-4DCD-69CA-FC89-36266A297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99981-A234-4CE8-86D4-9DA2C473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4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scikit-learn.org/stable/" TargetMode="External"/><Relationship Id="rId3" Type="http://schemas.openxmlformats.org/officeDocument/2006/relationships/hyperlink" Target="https://matplotlib.org/" TargetMode="External"/><Relationship Id="rId7" Type="http://schemas.openxmlformats.org/officeDocument/2006/relationships/hyperlink" Target="https://scipy.org/" TargetMode="External"/><Relationship Id="rId2" Type="http://schemas.openxmlformats.org/officeDocument/2006/relationships/hyperlink" Target="https://pandas.pydat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atsmodels.org/stable/index.html" TargetMode="External"/><Relationship Id="rId5" Type="http://schemas.openxmlformats.org/officeDocument/2006/relationships/hyperlink" Target="https://seaborn.pydata.org/" TargetMode="External"/><Relationship Id="rId4" Type="http://schemas.openxmlformats.org/officeDocument/2006/relationships/hyperlink" Target="https://numpy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ABFD-9607-8BD8-CD58-AD01D1D0F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3D55A-41AF-AE8F-FFD6-4BDE3FAF5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92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797D-0808-C783-733D-D65627C54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9C092-45BF-0B5C-843F-911F4CCBE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fundamental package for scientific computing with Python</a:t>
            </a:r>
          </a:p>
          <a:p>
            <a:endParaRPr lang="en-US" dirty="0"/>
          </a:p>
          <a:p>
            <a:r>
              <a:rPr lang="en-US" dirty="0"/>
              <a:t>https://numpy.org/</a:t>
            </a:r>
          </a:p>
        </p:txBody>
      </p:sp>
      <p:pic>
        <p:nvPicPr>
          <p:cNvPr id="5122" name="Picture 2" descr="NumPy - Wikipedia">
            <a:extLst>
              <a:ext uri="{FF2B5EF4-FFF2-40B4-BE49-F238E27FC236}">
                <a16:creationId xmlns:a16="http://schemas.microsoft.com/office/drawing/2014/main" id="{D63EFA03-ECF3-D629-7964-3B474F130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63" y="329407"/>
            <a:ext cx="3190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546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9C092-45BF-0B5C-843F-911F4CCBE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E3C60-38BF-1F2D-D10C-A3423E7CF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71" y="1023602"/>
            <a:ext cx="11164858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28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A84E27-50E0-513A-9C14-9BB8FA272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5" y="1180786"/>
            <a:ext cx="9345329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32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DA4316-3948-9A19-8D1E-B870BAF19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333" y="331167"/>
            <a:ext cx="8634016" cy="619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E24C-DAA1-2D03-5E4E-B3FCA3FB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using </a:t>
            </a:r>
            <a:r>
              <a:rPr lang="en-US" dirty="0" err="1"/>
              <a:t>Numpy</a:t>
            </a:r>
            <a:r>
              <a:rPr lang="en-US" dirty="0"/>
              <a:t> array vs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8049E-D4F9-A31F-02FF-61EC1B9CE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Consumes less memory.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Fast as compared to the python List.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Convenient to use.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8A314-7AAA-5B08-0E0F-8BBF50FB6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282" y="3429000"/>
            <a:ext cx="7125958" cy="306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0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A18C-CD7E-372D-F355-D1EB8AD8D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0" y="1889919"/>
            <a:ext cx="9144000" cy="2387600"/>
          </a:xfrm>
        </p:spPr>
        <p:txBody>
          <a:bodyPr/>
          <a:lstStyle/>
          <a:p>
            <a:r>
              <a:rPr lang="en-US" dirty="0"/>
              <a:t>Introduction to Data Wrangling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245E6F0-A1C0-277A-9ED6-3B2726073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534" y="186267"/>
            <a:ext cx="2432050" cy="243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60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6407-0516-463A-D83A-8733EF75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cover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C0BA1-3D34-A9E0-DD86-7070EEA58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083" y="1843673"/>
            <a:ext cx="5618323" cy="476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2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63DC-CB9B-8FE6-13AC-D57AC168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6B508-98B4-027B-9C39-71AC8D382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analysis is a process of inspecting, cleansing, transforming, and modeling data with the goal of discovering useful information, informing conclusions, and supporting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404707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6B508-98B4-027B-9C39-71AC8D382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python for data analysis ?</a:t>
            </a:r>
          </a:p>
        </p:txBody>
      </p:sp>
    </p:spTree>
    <p:extLst>
      <p:ext uri="{BB962C8B-B14F-4D97-AF65-F5344CB8AC3E}">
        <p14:creationId xmlns:p14="http://schemas.microsoft.com/office/powerpoint/2010/main" val="36737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6D00E-2409-CAE6-6CF9-503CABA1B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and intuitive to learn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powerful libraries with community support</a:t>
            </a:r>
          </a:p>
          <a:p>
            <a:endParaRPr lang="en-US" dirty="0"/>
          </a:p>
        </p:txBody>
      </p:sp>
      <p:pic>
        <p:nvPicPr>
          <p:cNvPr id="4" name="Picture 3" descr="Do data analysis in python using numpy pandas matplotlib seaborn by  Fahadjaved189 | Fiverr">
            <a:extLst>
              <a:ext uri="{FF2B5EF4-FFF2-40B4-BE49-F238E27FC236}">
                <a16:creationId xmlns:a16="http://schemas.microsoft.com/office/drawing/2014/main" id="{39E7FFAF-0BBD-B107-80F2-9C9EE87A0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1" y="3823794"/>
            <a:ext cx="3375554" cy="22462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8294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F2D029B-C299-69FD-2770-EBE3B2B85CBA}"/>
              </a:ext>
            </a:extLst>
          </p:cNvPr>
          <p:cNvGraphicFramePr/>
          <p:nvPr/>
        </p:nvGraphicFramePr>
        <p:xfrm>
          <a:off x="973667" y="550332"/>
          <a:ext cx="10473266" cy="1151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31753405-A9EA-019D-BDC2-CC724C1F5E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0667" y="1921143"/>
            <a:ext cx="1793080" cy="34374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E3BD31-7D17-2CC7-A96B-941E5DDAB4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0794" y="1921142"/>
            <a:ext cx="2187739" cy="34636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EE7EB1-D0A3-23F4-E19B-91C5D75E4D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5829" y="1920352"/>
            <a:ext cx="1933000" cy="34636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53AF65C-A8E2-0B24-FC03-AB2807FE6F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66125" y="1920352"/>
            <a:ext cx="1948657" cy="343825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552CEC4-F281-E533-1C2C-6208E396CD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80382" y="1920352"/>
            <a:ext cx="2017579" cy="346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59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6AF5EAA6-E408-D67E-9621-DD9ADCC75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827742"/>
            <a:ext cx="6667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C05B9BA-880A-0888-D32C-A78D04838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Analysis v/s Data Science</a:t>
            </a:r>
          </a:p>
        </p:txBody>
      </p:sp>
    </p:spTree>
    <p:extLst>
      <p:ext uri="{BB962C8B-B14F-4D97-AF65-F5344CB8AC3E}">
        <p14:creationId xmlns:p14="http://schemas.microsoft.com/office/powerpoint/2010/main" val="974451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FBC7-2C39-0C53-D65E-F5A4FACC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F6D0-2D58-6578-D617-EBB5D1A7F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2"/>
              </a:rPr>
              <a:t>pandas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The cornerstone of our Data Analysis job with Python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3"/>
              </a:rPr>
              <a:t>matplotlib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The foundational library for visualizations. Other libraries we’ll use will be built on top of matplotlib.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 err="1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4"/>
              </a:rPr>
              <a:t>numpy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The numeric library that serves as the foundation of all calculations in Python.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5"/>
              </a:rPr>
              <a:t>seaborn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A statistical visualization tool built on top of matplotlib.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 err="1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6"/>
              </a:rPr>
              <a:t>statsmodels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A library with many advanced statistical functions.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 err="1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7"/>
              </a:rPr>
              <a:t>scipy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Advanced scientific computing, including functions for optimization, linear algebra, image processing and much more.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8"/>
              </a:rPr>
              <a:t>scikit-learn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The most popular machine learning library for Python (not deep learning)</a:t>
            </a:r>
          </a:p>
        </p:txBody>
      </p:sp>
    </p:spTree>
    <p:extLst>
      <p:ext uri="{BB962C8B-B14F-4D97-AF65-F5344CB8AC3E}">
        <p14:creationId xmlns:p14="http://schemas.microsoft.com/office/powerpoint/2010/main" val="298509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Microsoft Office PowerPoint</Application>
  <PresentationFormat>Widescreen</PresentationFormat>
  <Paragraphs>35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urw-din</vt:lpstr>
      <vt:lpstr>Office Theme</vt:lpstr>
      <vt:lpstr>PowerPoint Presentation</vt:lpstr>
      <vt:lpstr>Introduction to Data Wrangling </vt:lpstr>
      <vt:lpstr>What will we cover</vt:lpstr>
      <vt:lpstr>What is Data Analysis</vt:lpstr>
      <vt:lpstr>PowerPoint Presentation</vt:lpstr>
      <vt:lpstr>PowerPoint Presentation</vt:lpstr>
      <vt:lpstr>PowerPoint Presentation</vt:lpstr>
      <vt:lpstr>Data Analysis v/s Data Science</vt:lpstr>
      <vt:lpstr>Libraries:</vt:lpstr>
      <vt:lpstr>Numpy</vt:lpstr>
      <vt:lpstr>PowerPoint Presentation</vt:lpstr>
      <vt:lpstr>PowerPoint Presentation</vt:lpstr>
      <vt:lpstr>PowerPoint Presentation</vt:lpstr>
      <vt:lpstr>Advantages of using Numpy array vs lists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Jhon Grey</dc:creator>
  <cp:lastModifiedBy>Jhon Grey</cp:lastModifiedBy>
  <cp:revision>1</cp:revision>
  <dcterms:created xsi:type="dcterms:W3CDTF">2022-12-13T13:20:26Z</dcterms:created>
  <dcterms:modified xsi:type="dcterms:W3CDTF">2022-12-13T13:20:46Z</dcterms:modified>
</cp:coreProperties>
</file>