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71" r:id="rId16"/>
    <p:sldId id="267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74618-A4D2-4CFF-AB43-0BE30CA3D9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E7CE6F-9CD4-4EE3-BD48-23C708C5833D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A5D84998-1B63-43A1-B583-2962382FFE36}" type="parTrans" cxnId="{C49A3615-B262-4EEF-AC0C-7AADDCB5F83A}">
      <dgm:prSet/>
      <dgm:spPr/>
      <dgm:t>
        <a:bodyPr/>
        <a:lstStyle/>
        <a:p>
          <a:endParaRPr lang="en-US"/>
        </a:p>
      </dgm:t>
    </dgm:pt>
    <dgm:pt modelId="{E2958D88-72DA-4A31-A1EA-88BA5752941F}" type="sibTrans" cxnId="{C49A3615-B262-4EEF-AC0C-7AADDCB5F83A}">
      <dgm:prSet/>
      <dgm:spPr/>
      <dgm:t>
        <a:bodyPr/>
        <a:lstStyle/>
        <a:p>
          <a:endParaRPr lang="en-US"/>
        </a:p>
      </dgm:t>
    </dgm:pt>
    <dgm:pt modelId="{E8FE6131-3A2A-4D2A-BDE1-4E0472A9FB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0E4D6E3-F610-4588-B7A2-43BFFF75797E}" type="parTrans" cxnId="{A18B057E-E63B-4F72-A683-A3F6779B7DD5}">
      <dgm:prSet/>
      <dgm:spPr/>
      <dgm:t>
        <a:bodyPr/>
        <a:lstStyle/>
        <a:p>
          <a:endParaRPr lang="en-US"/>
        </a:p>
      </dgm:t>
    </dgm:pt>
    <dgm:pt modelId="{A7C16C6E-6CFF-462E-ABA6-6A724B5DB8DB}" type="sibTrans" cxnId="{A18B057E-E63B-4F72-A683-A3F6779B7DD5}">
      <dgm:prSet/>
      <dgm:spPr/>
      <dgm:t>
        <a:bodyPr/>
        <a:lstStyle/>
        <a:p>
          <a:endParaRPr lang="en-US"/>
        </a:p>
      </dgm:t>
    </dgm:pt>
    <dgm:pt modelId="{32CC31E0-AA1B-4456-B2C5-3C7834CA120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B9D5EFA8-DCFE-4802-A8B7-48A978BBDEDC}" type="parTrans" cxnId="{819977CC-9C9C-47E0-8808-8EB14034F20A}">
      <dgm:prSet/>
      <dgm:spPr/>
      <dgm:t>
        <a:bodyPr/>
        <a:lstStyle/>
        <a:p>
          <a:endParaRPr lang="en-US"/>
        </a:p>
      </dgm:t>
    </dgm:pt>
    <dgm:pt modelId="{90873B8E-4702-4423-AD8F-1E4BB1071421}" type="sibTrans" cxnId="{819977CC-9C9C-47E0-8808-8EB14034F20A}">
      <dgm:prSet/>
      <dgm:spPr/>
      <dgm:t>
        <a:bodyPr/>
        <a:lstStyle/>
        <a:p>
          <a:endParaRPr lang="en-US"/>
        </a:p>
      </dgm:t>
    </dgm:pt>
    <dgm:pt modelId="{D09CAF35-9921-4D68-A4D3-70F2F5A7F91A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4005397-407F-4FD9-8CB8-6A5654BEB7DA}" type="parTrans" cxnId="{C59914F6-943B-4628-A282-44A9FC6DC564}">
      <dgm:prSet/>
      <dgm:spPr/>
      <dgm:t>
        <a:bodyPr/>
        <a:lstStyle/>
        <a:p>
          <a:endParaRPr lang="en-US"/>
        </a:p>
      </dgm:t>
    </dgm:pt>
    <dgm:pt modelId="{89D93A4D-57BF-4F74-9D0E-C1FF9B7F1A9D}" type="sibTrans" cxnId="{C59914F6-943B-4628-A282-44A9FC6DC564}">
      <dgm:prSet/>
      <dgm:spPr/>
      <dgm:t>
        <a:bodyPr/>
        <a:lstStyle/>
        <a:p>
          <a:endParaRPr lang="en-US"/>
        </a:p>
      </dgm:t>
    </dgm:pt>
    <dgm:pt modelId="{9BBD7CB9-6CE4-4D45-BEAD-0B70E7741E4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DF293C6-07BE-4715-BBE6-25B38F607457}" type="parTrans" cxnId="{4A187B68-3E66-4654-88C1-58EFB9A7FF01}">
      <dgm:prSet/>
      <dgm:spPr/>
      <dgm:t>
        <a:bodyPr/>
        <a:lstStyle/>
        <a:p>
          <a:endParaRPr lang="en-US"/>
        </a:p>
      </dgm:t>
    </dgm:pt>
    <dgm:pt modelId="{BAE5B07A-AEAB-402B-B74C-190BB23F3D75}" type="sibTrans" cxnId="{4A187B68-3E66-4654-88C1-58EFB9A7FF01}">
      <dgm:prSet/>
      <dgm:spPr/>
      <dgm:t>
        <a:bodyPr/>
        <a:lstStyle/>
        <a:p>
          <a:endParaRPr lang="en-US"/>
        </a:p>
      </dgm:t>
    </dgm:pt>
    <dgm:pt modelId="{60BF502B-D72D-41A9-B223-597FA44EF4C8}" type="pres">
      <dgm:prSet presAssocID="{90D74618-A4D2-4CFF-AB43-0BE30CA3D99E}" presName="Name0" presStyleCnt="0">
        <dgm:presLayoutVars>
          <dgm:dir/>
          <dgm:animLvl val="lvl"/>
          <dgm:resizeHandles val="exact"/>
        </dgm:presLayoutVars>
      </dgm:prSet>
      <dgm:spPr/>
    </dgm:pt>
    <dgm:pt modelId="{BFED1354-D073-44B6-9241-8EBE5B93148C}" type="pres">
      <dgm:prSet presAssocID="{41E7CE6F-9CD4-4EE3-BD48-23C708C583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AFD22C-ECF4-40F1-B85B-DE7517F1C716}" type="pres">
      <dgm:prSet presAssocID="{E2958D88-72DA-4A31-A1EA-88BA5752941F}" presName="parTxOnlySpace" presStyleCnt="0"/>
      <dgm:spPr/>
    </dgm:pt>
    <dgm:pt modelId="{B41563D5-0821-4F48-84C9-58E3B361336A}" type="pres">
      <dgm:prSet presAssocID="{E8FE6131-3A2A-4D2A-BDE1-4E0472A9FB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678EB4-3066-48FB-A788-E940ABC262AC}" type="pres">
      <dgm:prSet presAssocID="{A7C16C6E-6CFF-462E-ABA6-6A724B5DB8DB}" presName="parTxOnlySpace" presStyleCnt="0"/>
      <dgm:spPr/>
    </dgm:pt>
    <dgm:pt modelId="{80645900-B198-4289-8BBD-9381529454D6}" type="pres">
      <dgm:prSet presAssocID="{D09CAF35-9921-4D68-A4D3-70F2F5A7F9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5B7640-42A0-45CA-BD40-5709AFD1EFBD}" type="pres">
      <dgm:prSet presAssocID="{89D93A4D-57BF-4F74-9D0E-C1FF9B7F1A9D}" presName="parTxOnlySpace" presStyleCnt="0"/>
      <dgm:spPr/>
    </dgm:pt>
    <dgm:pt modelId="{EE4D3DB2-3FE0-455B-B8C2-FB29396B2000}" type="pres">
      <dgm:prSet presAssocID="{9BBD7CB9-6CE4-4D45-BEAD-0B70E7741E4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C81B13-50A1-4AB1-B07C-FF94DD7F1D73}" type="pres">
      <dgm:prSet presAssocID="{BAE5B07A-AEAB-402B-B74C-190BB23F3D75}" presName="parTxOnlySpace" presStyleCnt="0"/>
      <dgm:spPr/>
    </dgm:pt>
    <dgm:pt modelId="{126093F0-19F3-4F0C-A152-F14329E997E6}" type="pres">
      <dgm:prSet presAssocID="{32CC31E0-AA1B-4456-B2C5-3C7834CA12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9A3615-B262-4EEF-AC0C-7AADDCB5F83A}" srcId="{90D74618-A4D2-4CFF-AB43-0BE30CA3D99E}" destId="{41E7CE6F-9CD4-4EE3-BD48-23C708C5833D}" srcOrd="0" destOrd="0" parTransId="{A5D84998-1B63-43A1-B583-2962382FFE36}" sibTransId="{E2958D88-72DA-4A31-A1EA-88BA5752941F}"/>
    <dgm:cxn modelId="{405A1216-28F8-4D80-8076-24B3BAB9004D}" type="presOf" srcId="{32CC31E0-AA1B-4456-B2C5-3C7834CA120D}" destId="{126093F0-19F3-4F0C-A152-F14329E997E6}" srcOrd="0" destOrd="0" presId="urn:microsoft.com/office/officeart/2005/8/layout/chevron1"/>
    <dgm:cxn modelId="{F2E46B21-0193-4945-BF87-AF2605AB2EB9}" type="presOf" srcId="{D09CAF35-9921-4D68-A4D3-70F2F5A7F91A}" destId="{80645900-B198-4289-8BBD-9381529454D6}" srcOrd="0" destOrd="0" presId="urn:microsoft.com/office/officeart/2005/8/layout/chevron1"/>
    <dgm:cxn modelId="{4A187B68-3E66-4654-88C1-58EFB9A7FF01}" srcId="{90D74618-A4D2-4CFF-AB43-0BE30CA3D99E}" destId="{9BBD7CB9-6CE4-4D45-BEAD-0B70E7741E40}" srcOrd="3" destOrd="0" parTransId="{2DF293C6-07BE-4715-BBE6-25B38F607457}" sibTransId="{BAE5B07A-AEAB-402B-B74C-190BB23F3D75}"/>
    <dgm:cxn modelId="{A18B057E-E63B-4F72-A683-A3F6779B7DD5}" srcId="{90D74618-A4D2-4CFF-AB43-0BE30CA3D99E}" destId="{E8FE6131-3A2A-4D2A-BDE1-4E0472A9FBBF}" srcOrd="1" destOrd="0" parTransId="{80E4D6E3-F610-4588-B7A2-43BFFF75797E}" sibTransId="{A7C16C6E-6CFF-462E-ABA6-6A724B5DB8DB}"/>
    <dgm:cxn modelId="{4CD44681-53F7-4263-89D9-4220AF7C02AE}" type="presOf" srcId="{9BBD7CB9-6CE4-4D45-BEAD-0B70E7741E40}" destId="{EE4D3DB2-3FE0-455B-B8C2-FB29396B2000}" srcOrd="0" destOrd="0" presId="urn:microsoft.com/office/officeart/2005/8/layout/chevron1"/>
    <dgm:cxn modelId="{89191B8C-BF00-4738-9D2E-D1790D623546}" type="presOf" srcId="{90D74618-A4D2-4CFF-AB43-0BE30CA3D99E}" destId="{60BF502B-D72D-41A9-B223-597FA44EF4C8}" srcOrd="0" destOrd="0" presId="urn:microsoft.com/office/officeart/2005/8/layout/chevron1"/>
    <dgm:cxn modelId="{CA7EE2B7-DE1B-4B2F-8650-D198F9A530AA}" type="presOf" srcId="{41E7CE6F-9CD4-4EE3-BD48-23C708C5833D}" destId="{BFED1354-D073-44B6-9241-8EBE5B93148C}" srcOrd="0" destOrd="0" presId="urn:microsoft.com/office/officeart/2005/8/layout/chevron1"/>
    <dgm:cxn modelId="{8BBF2DB9-09A5-4184-89F8-B6F8E3FC16DF}" type="presOf" srcId="{E8FE6131-3A2A-4D2A-BDE1-4E0472A9FBBF}" destId="{B41563D5-0821-4F48-84C9-58E3B361336A}" srcOrd="0" destOrd="0" presId="urn:microsoft.com/office/officeart/2005/8/layout/chevron1"/>
    <dgm:cxn modelId="{819977CC-9C9C-47E0-8808-8EB14034F20A}" srcId="{90D74618-A4D2-4CFF-AB43-0BE30CA3D99E}" destId="{32CC31E0-AA1B-4456-B2C5-3C7834CA120D}" srcOrd="4" destOrd="0" parTransId="{B9D5EFA8-DCFE-4802-A8B7-48A978BBDEDC}" sibTransId="{90873B8E-4702-4423-AD8F-1E4BB1071421}"/>
    <dgm:cxn modelId="{C59914F6-943B-4628-A282-44A9FC6DC564}" srcId="{90D74618-A4D2-4CFF-AB43-0BE30CA3D99E}" destId="{D09CAF35-9921-4D68-A4D3-70F2F5A7F91A}" srcOrd="2" destOrd="0" parTransId="{44005397-407F-4FD9-8CB8-6A5654BEB7DA}" sibTransId="{89D93A4D-57BF-4F74-9D0E-C1FF9B7F1A9D}"/>
    <dgm:cxn modelId="{DC8C8E68-8581-48B0-B56F-9218E6A45F6B}" type="presParOf" srcId="{60BF502B-D72D-41A9-B223-597FA44EF4C8}" destId="{BFED1354-D073-44B6-9241-8EBE5B93148C}" srcOrd="0" destOrd="0" presId="urn:microsoft.com/office/officeart/2005/8/layout/chevron1"/>
    <dgm:cxn modelId="{20BFBE72-9D31-44C4-B67E-6CB707C5BC74}" type="presParOf" srcId="{60BF502B-D72D-41A9-B223-597FA44EF4C8}" destId="{05AFD22C-ECF4-40F1-B85B-DE7517F1C716}" srcOrd="1" destOrd="0" presId="urn:microsoft.com/office/officeart/2005/8/layout/chevron1"/>
    <dgm:cxn modelId="{A3599BA4-C51D-40DE-BEAA-B4FFE32B917F}" type="presParOf" srcId="{60BF502B-D72D-41A9-B223-597FA44EF4C8}" destId="{B41563D5-0821-4F48-84C9-58E3B361336A}" srcOrd="2" destOrd="0" presId="urn:microsoft.com/office/officeart/2005/8/layout/chevron1"/>
    <dgm:cxn modelId="{60F06E26-D99D-41DB-BCF1-7B31024CAFF5}" type="presParOf" srcId="{60BF502B-D72D-41A9-B223-597FA44EF4C8}" destId="{17678EB4-3066-48FB-A788-E940ABC262AC}" srcOrd="3" destOrd="0" presId="urn:microsoft.com/office/officeart/2005/8/layout/chevron1"/>
    <dgm:cxn modelId="{BF1B7AB0-6A3A-4856-A89E-B60360331E55}" type="presParOf" srcId="{60BF502B-D72D-41A9-B223-597FA44EF4C8}" destId="{80645900-B198-4289-8BBD-9381529454D6}" srcOrd="4" destOrd="0" presId="urn:microsoft.com/office/officeart/2005/8/layout/chevron1"/>
    <dgm:cxn modelId="{E2809F58-4936-4B24-A8EA-B177DA96115F}" type="presParOf" srcId="{60BF502B-D72D-41A9-B223-597FA44EF4C8}" destId="{9C5B7640-42A0-45CA-BD40-5709AFD1EFBD}" srcOrd="5" destOrd="0" presId="urn:microsoft.com/office/officeart/2005/8/layout/chevron1"/>
    <dgm:cxn modelId="{E1622BEB-4FB0-4026-B37E-F144F5325F76}" type="presParOf" srcId="{60BF502B-D72D-41A9-B223-597FA44EF4C8}" destId="{EE4D3DB2-3FE0-455B-B8C2-FB29396B2000}" srcOrd="6" destOrd="0" presId="urn:microsoft.com/office/officeart/2005/8/layout/chevron1"/>
    <dgm:cxn modelId="{4E54A972-0B0F-495C-BECF-8ED336444D91}" type="presParOf" srcId="{60BF502B-D72D-41A9-B223-597FA44EF4C8}" destId="{0CC81B13-50A1-4AB1-B07C-FF94DD7F1D73}" srcOrd="7" destOrd="0" presId="urn:microsoft.com/office/officeart/2005/8/layout/chevron1"/>
    <dgm:cxn modelId="{BF2D732A-4DB9-48F3-8D79-74F242616E97}" type="presParOf" srcId="{60BF502B-D72D-41A9-B223-597FA44EF4C8}" destId="{126093F0-19F3-4F0C-A152-F14329E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1354-D073-44B6-9241-8EBE5B93148C}">
      <dsp:nvSpPr>
        <dsp:cNvPr id="0" name=""/>
        <dsp:cNvSpPr/>
      </dsp:nvSpPr>
      <dsp:spPr>
        <a:xfrm>
          <a:off x="2556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Extraction</a:t>
          </a:r>
        </a:p>
      </dsp:txBody>
      <dsp:txXfrm>
        <a:off x="457693" y="120596"/>
        <a:ext cx="1365411" cy="910274"/>
      </dsp:txXfrm>
    </dsp:sp>
    <dsp:sp modelId="{B41563D5-0821-4F48-84C9-58E3B361336A}">
      <dsp:nvSpPr>
        <dsp:cNvPr id="0" name=""/>
        <dsp:cNvSpPr/>
      </dsp:nvSpPr>
      <dsp:spPr>
        <a:xfrm>
          <a:off x="205067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</a:p>
      </dsp:txBody>
      <dsp:txXfrm>
        <a:off x="2505810" y="120596"/>
        <a:ext cx="1365411" cy="910274"/>
      </dsp:txXfrm>
    </dsp:sp>
    <dsp:sp modelId="{80645900-B198-4289-8BBD-9381529454D6}">
      <dsp:nvSpPr>
        <dsp:cNvPr id="0" name=""/>
        <dsp:cNvSpPr/>
      </dsp:nvSpPr>
      <dsp:spPr>
        <a:xfrm>
          <a:off x="4098790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553927" y="120596"/>
        <a:ext cx="1365411" cy="910274"/>
      </dsp:txXfrm>
    </dsp:sp>
    <dsp:sp modelId="{EE4D3DB2-3FE0-455B-B8C2-FB29396B2000}">
      <dsp:nvSpPr>
        <dsp:cNvPr id="0" name=""/>
        <dsp:cNvSpPr/>
      </dsp:nvSpPr>
      <dsp:spPr>
        <a:xfrm>
          <a:off x="6146907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</a:t>
          </a:r>
        </a:p>
      </dsp:txBody>
      <dsp:txXfrm>
        <a:off x="6602044" y="120596"/>
        <a:ext cx="1365411" cy="910274"/>
      </dsp:txXfrm>
    </dsp:sp>
    <dsp:sp modelId="{126093F0-19F3-4F0C-A152-F14329E997E6}">
      <dsp:nvSpPr>
        <dsp:cNvPr id="0" name=""/>
        <dsp:cNvSpPr/>
      </dsp:nvSpPr>
      <dsp:spPr>
        <a:xfrm>
          <a:off x="819502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8650160" y="120596"/>
        <a:ext cx="1365411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5T14:40:2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4158 3428 68 0,'0'0'55'0,"0"0"23"0,0 0-8 0,0 0 65 0,0 0-88 16,0 0-33-16,0 0-9 15,-14-1-2-15,14 1-3 16,0 0 8-16,0 0-8 15,0 0-2-15,0 0 0 16,0 0-9-16,0 0 3 0,17 0 1 16,11 0 7-16,11 0 5 15,10-1-3-15,9-13 0 16,9-3 5-16,8-3-4 16,10 0-3-16,9-1 6 15,6 0-6-15,4 0 0 16,2 1 0-16,0-1 1 15,-3 2-2-15,-4 3-17 16,-5 0 5-16,-6 2 1 16,-11 1-10-16,-10 1 17 15,-17 1-32-15,-16 5 10 16,-18 3-35-16,-11-1 11 0,-5 0 42 16,-2 3-1-16,-20-1-78 15</inkml:trace>
  <inkml:trace contextRef="#ctx0" brushRef="#br0" timeOffset="1117.65">3973 3656 12 0,'0'0'51'0,"0"0"-51"16,0 0 7-16,0 0 45 16,12 107-20-16,-4-59 9 15,3 3-10-15,0 0 30 16,0 0-42-16,1-3-13 16,3-2 14-16,2-1-6 15,0-2-2-15,0 2-8 16,2-2-3-16,-2 0 5 15,-1-6-6-15,-2-2 0 16,-3-9 2-16,-3-3 1 0,3-7-3 16,-3-9 0-16,-2-3-2 15,-1-4 1-15,-1 0-5 16,1 0-2-16,1 0 1 16,6-6 7-16,0-5 12 15,7-1-12-15,5-7 0 16,7-2 9-16,8-3-9 15,6-5-5-15,13-1 2 16,6-4 2-16,12-2-1 16,5-1 2-16,5 2 6 15,5 4-6-15,0 0 3 16,3 6 2-16,0 1-5 0,-1 3-12 16,-2 4 12-16,1-1 9 15,1 0-9-15,-1-3-14 16,1 2 4-16,-1-3 8 15,-1 0-3-15,-3 1-22 16,-7 4 20-16,-16 1 6 16,-15 4 2-16,-12 3 0 15,-15 3-1-15,-8 4 8 16,-9-1 11-16,-6 3 13 16,0 0 10-16,0-3 4 15,0 1-21-15,0 0 16 16,0-3-29-16,0 0 12 15,0-3-15-15,-2-1-8 16,-4-3-1-16,-1-6 0 0,-2 0 4 16,-3-6-4-16,4-4 0 15,-5-5 4-15,1-5-5 16,-4-5 2-16,1-4-1 16,-3-6 0-16,0 0 1 15,-3 2 0-15,2 3-1 16,2 7 0-16,1 9 6 15,4 7-6-15,1 6 4 16,1 8 17-16,3 4-15 16,2 1-3-16,-1 6-3 15,6 0-5-15,-3 0-20 16,-1 0-32-16,-2 0-17 16,0 6-29-16,-2 1-45 0</inkml:trace>
  <inkml:trace contextRef="#ctx0" brushRef="#br0" timeOffset="2713.79">6460 2583 4 0,'0'0'12'15,"0"0"-9"-15,0 0 15 16,0 0-5-16,0 0 1 15,0 0-2-15,-5-11-12 16,5 11-15-16,0 0-15 16</inkml:trace>
  <inkml:trace contextRef="#ctx0" brushRef="#br0" timeOffset="3713.75">7847 2543 39 0,'0'0'90'0,"0"0"-57"16,0 0 17-16,0 0 43 15,0 0-17-15,0 0-31 16,39-27-22-16,-17 18-6 16,5 0-7-16,12-3-3 15,13-5 3-15,18-1-4 16,17-7 17-16,14-5-17 15,17-4-5-15,9-1-1 16,6-4 0-16,-3 4-9 0,-11 0-10 16,-10 4 7-16,-11 4-9 15,-11 3 12-15,-11 4-34 16,-13 3 23-16,-13 5 20 16,-17 3-20-16,-15 4 19 15,-12 2 2-15,-6-2 1 16,0 2 10-16,3-2-4 15,-3 0-2-15,3 3-4 16,-3 1-1-16,0 1-1 16,0 0-7-16,2 0-27 15,-2 0-115-15,0 0-68 16</inkml:trace>
  <inkml:trace contextRef="#ctx0" brushRef="#br0" timeOffset="5041.68">7897 2588 4 0,'0'0'35'0,"0"0"29"16,0 0-37-16,0 0 11 0,5 93 30 15,4-57-29-15,3 4 10 16,5 9-13-16,-1 0-21 15,2 1-2-15,-1-2-7 16,0-1-3-16,-3-12-3 16,-1-6 0-16,-2-6 6 15,-3-7-3-15,-2-6-3 16,-1-4 1-16,-2-4 2 16,-3 4-4-16,3-2 1 15,-3 2 0-15,0 2 4 16,0-5-4-16,3-2 0 15,-3-1 0-15,0 0 3 0,2 0 2 16,-1 0-5-16,5 0 0 16,9 0 0-1,4-8 14-15,15-6-14 0,5-6-1 16,8-3 1-16,9-5 8 16,9-4-8-16,9-2 0 15,14-3-15-15,6 0 30 16,9 1-30-16,10 1 15 15,-4 3-27-15,-3 10 27 16,-12 5-8-16,-13 5 13 16,-5 0-5-16,-12 4 3 15,-6 2-3-15,-7-3 0 16,0 1 0-16,-1-2 13 0,0-1 4 16,-3 0-17-16,0 1 3 15,-4-1 0-15,-6 0-3 16,-4 4 10-16,-6-4-8 15,-2 1-1-15,-1 2 3 16,2-4-5-16,2 0 1 16,0-1 0-16,4 2 7 15,-4-1-7-15,-1 4 2 16,-5 0 2-16,-4 0-4 16,-2 1 0-16,-7 2 7 15,-1-1-6-15,-4 3 5 16,1 2 1-16,-4 0 3 15,-1-1 6-15,0 2-6 16,0 0 9-16,0-3 1 0,0-1-13 16,0 0 0-16,0-2 5 15,-1-2-7-15,-11-2 6 16,0 1-11-16,-3-6 5 16,-3 1 4-16,2-6-9 15,1 1 5-15,-2-7 9 16,4-2-13-16,0-3 13 15,2-5-7-15,2 3 0 16,1-4-7-16,0 1 0 16,0 4 1-16,2 3-3 15,2 4 2-15,-1 5-4 0,1 4 7 16,1 0-3 0,1 2 0-16,-1-2 1 0,-1 2-1 15,1 3 0-15,0 6 1 16,3-1-2-16,-2 4 2 15,2 2-1-15,0 0 0 16,0 0 1-16,-1 0-1 16,1 0 0-16,0 0 0 15,-2 0 8-15,2 0-1 16,-3 0 1-16,-8 0-8 16,-13 0-5-16,-17 0-2 15,-18 12-53-15,-18 5-23 16,-15 1-14-16,-18 2-39 15,-14 7 26-15,-12 6-8 0</inkml:trace>
  <inkml:trace contextRef="#ctx0" brushRef="#br0" timeOffset="7215.65">3546 4038 39 0,'0'0'67'15,"0"0"-10"-15,0 0-7 16,0 0-15-16,0 0-8 16,0 0-4-16,0 0-3 15,0 6-17-15,0-4-3 0,0 4 4 16,0 3 7-16,0 4 12 16,0 0-12-16,8 0-7 15,0 3 6-15,-2-2-10 16,2 0 3-16,-2-1-2 15,-3-3 2-15,1-2-2 16,-1-1-1-16,0-2-27 16,2-3-25-16,-2-2-37 15,1 0 1-15,2 0 5 16</inkml:trace>
  <inkml:trace contextRef="#ctx0" brushRef="#br0" timeOffset="7559.65">3646 4058 50 0,'0'0'23'0,"0"0"-17"15,0 0 28-15,0 0 26 16,0 0-19-16,0 0-19 16,12 56-3-16,-6-44-4 15,1 0-8-15,1 0-2 16,2-4 5-16,-1-3-10 15,-3-2 6-15,0-2-2 16,0-1 5-16,-3 0 24 16,3 0-19-16,-3-3 17 15,3-8 3-15,-6-4-4 16,3 1 8-16,-3-3-16 0,0 2-11 16,0 0 18-16,-3 2-13 15,-3 3-4-15,-3 4-10 16,-1 2-2-16,1 1 0 15,-2 3-18-15,5 0-47 16,-4 0-71-16,8 0-123 16</inkml:trace>
  <inkml:trace contextRef="#ctx0" brushRef="#br0" timeOffset="10672.34">4738 3050 6 0,'0'0'44'0,"0"0"1"16,0 0 3-16,0 0-10 16,0 0 4-16,0 0-17 15,0 0-10-15,-2 0 8 16,2 0-4-16,0 0 4 15,0 0 0-15,0 0-16 16,0 0 3-16,0-2-10 16,0-3 0-16,5-3-12 15,-2 3 12-15,3-1 21 16,3 3-21-16,-2 2-8 0,-1 1 3 16,0 0-3-16,-1 0 1 15,-2 0-3-15,1 3-4 16,-4 5 12-16,0-2-4 15,0 2 6-15,0 0 8 16,0 1-2-16,0-1 1 16,0-1 6-16,0 0-13 15,0 0 6-15,0 3-5 16,0-2 0-16,0-1 3 16,3-2-4-16,0-2 0 15,3 1 2-15,2-1-1 16,1-3-1-16,4 0 0 0,5 0-15 15,3 0-61 1,0-4-89-16</inkml:trace>
  <inkml:trace contextRef="#ctx0" brushRef="#br0" timeOffset="11027.51">5045 2904 76 0,'0'0'68'16,"0"0"-20"-16,0 0 3 16,0 0-30-16,0 0 8 15,0 0-4-15,-43 57-11 0,43-43 0 16,0 1-11 0,0-1-2-16,0-2-1 0,0-3 2 15,4-2-7-15,-1-2 1 16,0-3 4-16,-1-2-1 15,-2 0-10-15,3 0 8 16,0 0 3-16,3-6 19 16,-1-7 3-16,0-3-1 15,-3 0-7-15,-1 2 4 16,-1 2-16-16,0 1 9 16,0 5-11-16,0 0-3 15,-5 3 3-15,-3 3-8 0,-4 0-116 16,2 0-140-16</inkml:trace>
  <inkml:trace contextRef="#ctx0" brushRef="#br0" timeOffset="12081.82">7486 2863 106 0,'0'0'85'0,"0"0"-56"16,0 0-17-16,0 0 6 0,0 0 1 16,0 0 21-16,0 39-5 15,0-20-5-15,0 1-20 16,2 2 3-16,-1-2-10 15,2 0-1-15,-1-5-2 16,1-2-6-16,-2-1-30 16,2-9-28-16,1-1-14 15,1-2-18-15</inkml:trace>
  <inkml:trace contextRef="#ctx0" brushRef="#br0" timeOffset="12392.33">7596 2867 91 0,'0'0'145'0,"0"0"-70"16,0 0-55-16,0 0-15 15,0 0 1-15,0 0 8 16,0 37 15-16,5-19-16 16,4 1-1-16,-1-3-8 15,3-2-2-15,-3-7 2 16,-2-4-4-16,0-1-5 15,-3-2 5-15,6 0 0 16,-5 0 7-16,1-8 24 16,-1-6-21-16,-2-3 26 15,-2-2 3-15,0 3-2 0,0 1-20 16,-12 1-16 0,-6 1-1-16,0 2-18 0,-6 3-43 15,0-4-40-15,-1 1-115 16</inkml:trace>
  <inkml:trace contextRef="#ctx0" brushRef="#br0" timeOffset="12908.6">8256 2088 176 0,'0'0'41'16,"0"0"-20"-16,0 0 29 15,0 0 27-15,0 0-42 16,0 0-8-16,28-44-22 0,-23 44-5 16,1 0-9-16,7 0-6 15,-2 6 15-15,-1 6 0 16,-1-1-1-16,-3 4 0 15,0 0 1-15,-3 3 0 16,-3 0 29-16,0-2-3 16,0-4 7-16,3-3-15 15,-1-3 8-15,2-3-5 16,0-1-8-16,1-1-9 16,4-1 14-16,7 0-18 15,2 0 0-15,3-4-20 16,4-9-107-16,-2-2-34 0,1-6-113 15</inkml:trace>
  <inkml:trace contextRef="#ctx0" brushRef="#br0" timeOffset="13215.75">8660 1923 28 0,'0'0'108'16,"0"0"-82"-16,0 0 20 15,0 0 15-15,0 0-26 16,0 0-24-16,-16 93 17 16,16-79-20-16,6-2-7 15,0-5 10-15,0 0-9 0,-3-6 1 16,4-1 4-16,-1 0 1 16,-1 0 50-16,-1 0 1 15,1-13-18-15,-1-1-16 16,-1-4-15-16,-3 0 8 15,0 1-11-15,0 0-4 16,0 5 13-16,0 0-16 16,-6 6-20-16,-4-1-44 15,-5 4-76-15,1 3-113 16</inkml:trace>
  <inkml:trace contextRef="#ctx0" brushRef="#br0" timeOffset="17679.31">4759 5732 14 0,'0'0'36'0,"0"0"0"15,0 0 15-15,0 0-18 16,0 0-10-16,0 0 1 16,0 0-11-16,-6 0-4 15,6 0-4-15,0 0-5 16,6 0-6-16,10 0 6 16,10-3 24-16,2-6 19 15,5-1-12-15,3-2-3 16,1-1-11-16,3 1-10 15,-1-2 13-15,4-1-13 0,2 2 0 16,1 2-6-16,5-6-1 16,7-2 1-16,9-5 5 15,10-4-6-15,14-1 18 16,11-2-18-16,9-5-5 16,13 2 2-16,-5-3-4 15,3 0-20-15,-5-2 24 16,-8 2-15-16,-7 2 4 15,-11 2 6-15,-10 4-22 16,-18 9 17-16,-14 3 13 16,-16 5 10-16,-17 5 13 15,-8 5-4-15,-7 2 17 0,-1 0 2 16,0 0 9 0,0-2-8-16,0 1-16 0,0-2-22 15,0-3-1-15,0 3-9 16,0 2-16-16,-1-1-8 15,-4 2-4-15,-5 0-41 16,-7 0-114-16</inkml:trace>
  <inkml:trace contextRef="#ctx0" brushRef="#br0" timeOffset="19153.79">4653 5868 62 0,'0'0'42'16,"0"0"-34"-16,0 0 3 0,0 0 19 15,0 0-13-15,0 0-1 16,28-26-14-16,-20 29 13 16,5 11 12-16,1 5 4 15,0 3 7-15,0 3-5 16,2 2-8-16,-1 4-4 16,0-1-17-16,-1-1 6 15,-1 1-7-15,-1 0-2 16,0-3 1-16,0 0 0 15,-2 2 7-15,1-3-5 16,-1-2-3-16,2-2 2 16,-1-2-3-16,-1-8 2 0,-4-4-4 15,-3-1-1 1,0-4-8-16,0-1-5 16,-3-1 16-16,0-1 1 0,3 0-1 15,-3 0 0-15,0 0 4 16,0 0 1-16,0 0-2 15,3 0 5-15,3 0 0 16,1-3-2-16,4-8 18 16,5-1-18-16,1-4-3 15,5 2 3-15,2-2 1 16,0 2-6-16,3-1-1 16,1 1 1-16,5-2 2 15,4-1 5-15,8-3 0 0,8-4-1 16,12-6 11-1,14-3-7-15,12-1-11 0,7 1 4 16,4 1-5-16,-2 1 1 16,1 0-1-16,-1 2 1 15,-6-4 0-15,-10 9-7 16,-8-2 0-16,-6 1 7 16,-6 0 1-16,0-2 0 15,-1 0 5-15,-2 2 2 16,-3-2-3-16,-4 4 0 15,-5 5-5-15,-7 3 0 16,-5 2-3-16,-7 1 3 16,0 2 0-16,-8 3 3 15,-1 0-3-15,-3 3 0 16,4-2 0-16,-2-1-3 16,7-2 3-16,-2 0-1 0,5-2 1 15,-5 1-1-15,-1 1-6 16,-6 1 7-16,-3 4 4 15,-8-4-4-15,-2 6 4 16,-2-1-4-16,-2 1 11 16,-1 1-4-16,0-3 26 15,0 1-10-15,0-1-2 16,0-4-14-16,0 1 1 16,-1-2-5-16,-5 1 14 15,-3-4-15-15,-3-1 0 16,0 0-1-16,-3-5 0 0,-1-2-1 15,-2-8 0-15,-2-3 0 16,-2 1 0-16,1-8 2 16,3 5 2-16,0 5-4 15,6 4 0-15,2 8 2 16,4 5-2-16,0 2 1 16,3 2 1-16,0 2 2 15,1-1 0-15,2 2 1 16,-1 0-3-16,1 1 1 15,-2 0-2-15,2 3 5 16,0 0 3-16,0 0-9 16,0 0 0-16,-1 0 0 15,1 0-6-15,0 0 6 16,0 0-6-16,0 0 5 0,-3 0-1 16,-10 0-2-16,-11 0 4 15,-10 11-41-15,-20 10-28 16,-10 2-27-16,-17 5-163 15</inkml:trace>
  <inkml:trace contextRef="#ctx0" brushRef="#br0" timeOffset="20147.08">5047 6561 112 0,'0'0'168'15,"0"0"-140"-15,0 0 6 16,0 0 12-16,0 0-24 16,0 0-18-16,36-30 17 15,-19 17-11-15,3 4-3 16,5-1-3-16,7-1 2 15,7-4 0-15,10-4-1 16,7-3-3-16,13-6-2 16,13-1 6-16,10-2-6 0,7-4 0 15,7-3-1 1,0 2-4-16,-2-2-1 16,-2 3-3-16,-1 1-6 0,-10 3-14 15,0 4 8-15,-7-1-15 16,-2 3 0-16,-5 2 30 15,-5 0-9-15,-3 5-6 16,-5 0 21-16,-6 1 11 16,-12 3-9-16,-7 4-1 15,-11 1 0-15,-11 5 8 16,-1-2-6-16,-7 5 0 16,-3-2 9-16,1 0 1 15,1 0 19-15,1-5-15 0,3 4-8 16,-2-3 7-1,-2 3-5-15,-1 0 1 0,-2-2 2 16,2 5-9-16,-2-1-5 16,-1 1 0-16,1-1 0 15,-2 2 0-15,-2-1-3 16,-1 1-3-16,0 0 0 16,0 0-7-16,0-2-8 15,0 2-19-15,0 0-42 16,-6 0-73-16</inkml:trace>
  <inkml:trace contextRef="#ctx0" brushRef="#br0" timeOffset="21509.58">5053 6618 42 0,'0'0'12'16,"0"0"-10"-16,0 0 12 15,0 0 35-15,0 0 14 16,0 0-8-16,34 97-11 16,-29-73-21-16,-1 0-3 15,2 2-5-15,0-2 2 0,-3-2-2 16,6 1-8-1,0-1 0-15,-2 2-3 0,2 3 1 16,-1 1-3-16,2-1-1 16,-1-4 2-16,-1-7 1 15,-2-3-2-15,1-4 1 16,-3-2-2-16,1-4 4 16,1-2 4-16,2-1 2 15,5 0 13-15,2 0-14 16,6-13-6-16,4-4-2 15,2-2-1-15,4-6 2 16,5-2 1-16,3-3-2 16,5 2-1-16,3-1-1 0,5 1 2 15,3-1-2-15,1-2 0 16,3-4 5-16,2 5-5 16,4-3 1-16,3 3-1 15,1 4 0-15,-2-3-1 16,-3 4 1-16,0-2 0 15,-6 1 0-15,-1 0 0 16,-2 4-1-16,-4 1 0 16,3 1 1-16,-2 0 0 15,-3 0 2-15,3 0-2 16,-3 2 0-16,-2 2-2 16,-1 2 0-16,-6 1 2 15,1-1 3-15,-4 1-3 16,0-3-1-16,-1 0 1 0,0 2 0 15,-3-2 0 1,-2 3-4-16,-4-1 4 0,-2 2-1 16,-1 1 2-16,-1 1-2 15,2-2 0-15,0 0 1 16,-1 1 1-16,-3 0-1 16,-2 4 0-16,-5 0 0 15,2 1 0-15,-5 2-1 16,-1 0-2-16,-6 1 3 15,1 1 3-15,-5 1-3 16,3-1 2-16,-3 1 0 16,0 1 5-16,0-2 6 15,0 2-2-15,0 0 0 16,3-1 3-16,-3 1 4 0,0-3 14 16,0 0 4-16,0-2-5 15,0-4-22-15,0 0-3 16,-3-3 2-16,-5-2-1 15,1 0 0-15,-3-5-2 16,-1-1-2-16,-2-2 5 16,-2-1 3-16,-1-3-4 15,-1 0-4-15,4 5-3 16,2 3-4-16,7 11 1 16,1 4-1-16,1 3-35 15,-1 0-57-15,-7 0-130 0</inkml:trace>
  <inkml:trace contextRef="#ctx0" brushRef="#br0" timeOffset="22612.95">7966 5037 157 0,'0'0'23'15,"0"0"-23"-15,0 0 23 16,0 0 50-16,0 0-16 16,-11 94-19-16,11-71-8 15,0 3-8-15,0-2-6 16,0-4-3-16,4-5-2 15,3-4-11-15,-4-4 4 16,-1-5-4-16,1-2 0 16,0 0 5-16,3-6-1 15,6-11 35-15,-2-6-20 0,1-3-19 16,2-2-2-16,-7 3 2 16,-1 2 3-16,-5 4 1 15,0 1 9-15,0 1 1 16,-8 3 12-16,-5 3-12 15,2 2-4-15,4 4 1 16,2 1-9-16,2 4-4 16,-1 0 2-16,1 0-9 15,-3 6-22-15,0 0-50 16,3 0-19-16,3 1-65 16,0-4-58-16</inkml:trace>
  <inkml:trace contextRef="#ctx0" brushRef="#br0" timeOffset="23152.46">8148 4997 48 0,'0'0'68'0,"0"0"-6"15,0 0 7-15,0 0-17 16,0 0 7-16,0 0-19 15,48 66-10-15,-43-52-23 16,-2-2 0-16,1-2-6 16,-4-1 2-16,0-3 0 0,0-4-2 15,0 0 2-15,0-2-1 16,0 0 17-16,0 0 29 16,0 0-3-16,-10-12-42 15,2-2 6-15,4-1-8 16,2-2 1-16,2 3-2 15,0-3-2-15,0 8 2 16,2-3-4-16,4 4-3 16,1 5-3-16,-2-2 4 15,-1 4-13-15,-4 1 17 16,0 0-3-16,0 0 2 16,0 0-5-16,0 0 0 15,0 0 8-15,0 2 0 0,0 5 0 16,0 2 3-1,0 2-3-15,0-3 5 0,0 0-3 16,0-1-2-16,0 2 3 16,3-1 0-16,2-2-3 15,-1 2 2-15,4-3-2 16,-1 4 3-16,0-3-1 16,1-2-1-16,-2 0 1 15,0-2-2-15,4-2-6 16,1 0-87-16,-1-2-204 15</inkml:trace>
  <inkml:trace contextRef="#ctx0" brushRef="#br0" timeOffset="23715.02">9175 4507 262 0,'0'0'87'0,"0"0"-38"16,0 0 2-16,0 0-18 0,0 0-29 16,0 0 18-16,67 0 8 15,-26-9-3-15,5-3-11 16,-3-3-12-16,-1 1 3 15,-5-1-4-15,-9 1-1 16,-8 0-2-16,-2 4-24 16,-9 4-48-16,-5 4 3 15,-4 2-64-15,0 0-80 16</inkml:trace>
  <inkml:trace contextRef="#ctx0" brushRef="#br0" timeOffset="25063.62">9181 4539 32 0,'0'0'47'0,"0"0"-8"16,0 0 4-16,0 0 8 16,0 0-3-16,0 0-25 15,-3 23-11-15,3-8 36 0,0 5-25 16,0 0 7-16,0 4-7 16,5 1 5-16,4 2-5 15,2-4-7-15,-2 0-6 16,-1-3-3-16,2-1-5 15,-2-4 2-15,-2-5-4 16,0-2 0-16,1-2 6 16,-1 0-6-16,0-4 1 15,0 0-1-15,0 0 5 16,1-2 2-16,-2 0-4 16,1 1 2-16,1-1 4 15,1 0-8-15,7 0 11 16,0 0 0-16,1 0-3 0,8-5-6 15,-3-3-3 1,1 1 1-16,2-1-2 0,-2-1 2 16,-1 0-1-16,5-3 0 15,2-2 3-15,8 0-4 16,5-1 2-16,6-4-2 16,6 2 2-16,6-1-4 15,3-2 3-15,2 1-3 16,4-3 3-16,2 0-3 15,0 2 6-15,-3 1-3 16,-1 0 1-16,-2-1 1 16,-3 4-2-16,2-1 0 0,-4 0 0 15,-1 3 0-15,-5 3 0 16,-1 0 0-16,-7 0 2 16,-8-1 0-16,-3 1-1 15,-5 2-1-15,-4-1 1 16,-5 3 4-16,-3-1-5 15,-3 3 2-15,1-5 6 16,-2 1-2-16,2-1 0 16,2-2-6-16,3 3 6 15,3-3-6-15,-2 3 0 16,-2-2 0-16,-4 2 3 16,-3 2-1-16,-6 2-2 15,-2 2 2-15,-1-2-2 0,-3 3 9 16,2-4-1-1,-2 0 12-15,0-1 9 0,0-2-15 16,0-2-5-16,0-3 2 16,0-1-11-16,0-5 5 15,0 0-5-15,0-2 2 16,0-1 2-16,0-2-4 16,-5-5 1-16,-2 1-1 15,1-5 1-15,-4 2-1 16,1 3 0-16,-2 3 0 15,5 4-1-15,-3 6 2 16,5 5-1-16,-1 4 0 16,2 4 4-16,0 2-8 15,2 1 4-15,-1 0 0 0,-2 0-3 16,-7 0 1 0,-4 3-2-16,-5 9 4 0,-6 4-9 15,-2 1 7-15,1 1-5 16,-7-1 0-16,-2-1 5 15,-6 0-10-15,-4 4 3 16,-10-1-4-16,-12 5-10 16,-5-2 6-16,-6 4 7 15,-5 3 8-15,-7 1-2 16,-10 4-2-16,-1 0 6 16,-1-4-1-16,5 5 1 15,8-4 1-15,11-1-1 16,14 1 0-16,10-5 0 0,10-4 4 15,10-2-4-15,10-10 0 16,12-3 1-16,7-4-3 16,4-3 2-16,2 0 0 15,0 0-2-15,0 0 2 16,-1 0 0-16,-1 0 0 16,-1 0 3-16,-1 0-1 15,2 0-2-15,1 0 0 16,-1 0-1-16,2 0 1 15,0 0-1-15,0 0-3 16,0 5-50-16,0-3-41 16,0-2-167-16</inkml:trace>
  <inkml:trace contextRef="#ctx0" brushRef="#br0" timeOffset="25927.34">11141 3739 3 0,'0'0'32'0,"0"0"2"0,0 0 16 15,0 0-3-15,0 0 1 16,0 0 1-16,-3-5-5 16,3 5-21-16,0 1-17 15,0 14-3-15,0 5 52 16,5 6-14-16,2 1-22 16,1 2 1-16,4 3-19 15,-2 2 7-15,1 3-8 16,-1 3 0-16,-4-3 3 15,2-5-3-15,-2-4 1 16,-2-8-1-16,0-8 2 16,-2-2 0-16,-1-8-2 0,-1-2 0 15,0 0 3-15,0 0-3 16,0 0-1-16,0 0-11 16,0 0-9-16,0 0-16 15,0 0 30-15,-3 0 5 16,-4 0-4-16,3 0-45 15,-1 0-21-15,2 0-8 16,0 0-46-16</inkml:trace>
  <inkml:trace contextRef="#ctx0" brushRef="#br0" timeOffset="27741.57">11194 3730 26 0,'0'0'8'16,"0"0"15"-16,0 0-12 15,0 0 10-15,0 0 25 16,0 0-21-16,-2-35 3 15,2 35-9-15,0 0 19 16,0 0-1-16,0 0-8 0,0-1-1 16,0-1 5-1,9 1-21-15,6-5 1 0,7 2-9 16,-1-3 11-16,2 1-14 16,2 2 9-16,-1-1 4 15,1 1 7-15,3-1-21 16,4-2 13-16,2 3-6 15,10 0-6-15,8-3 1 16,7-3-2-16,12 0 0 16,0-3-3-16,10 0-16 15,4-1 16-15,-6 2 3 16,4-2-28-16,-8 0 28 16,-11 2-6-16,-4-1 6 15,-9 3 7-15,-4-3 14 16,0 0-10-16,-4-1 7 0,-3 2-12 15,-6 1 3-15,-5 4-8 16,-9 1 0-16,-4 2 10 16,-5 3-10-16,-5 0 13 15,-1-1 1-15,-4 2-12 16,1 0 5-16,-1 0-7 16,2-3 1-16,2 0 16 15,4 0-10-15,-2-1 4 16,-1 0-5-16,0 3-5 15,-3-1 10-15,0 1-6 16,-3 1 2-16,0 0 9 16,0 0-16-16,0 0 2 0,0-1-3 15,2 1 2-15,-1 0-2 16,2-2 0-16,0 2 0 16,-2-1 4-16,-1 1-3 15,0 0-1-15,0 0 0 16,0 0-1-16,0 0-4 15,0 0 4-15,0 0-3 16,0 0 3-16,0 0-12 16,0 3 11-16,2 5 0 15,-1-2 4-15,1 4 0 16,-2-4-2-16,0 4 0 16,0 3-1-16,0 1 5 15,0 1-4-15,0 3 0 16,0-2 0-16,0 4-2 15,0-4 2-15,0 2 0 0,0 0 0 16,3 3 0-16,-1-1 0 16,1 3 0-16,0-6 2 15,0 0-2-15,-2-3 0 16,2-3 0-16,0-1 0 16,0-4 2-16,-2 1-2 15,1-3 0-15,-2 1 1 16,0-4-1-16,0 3 0 15,0-2 0-15,0-2-1 16,0 1 2-16,0 0-1 16,0 1 0-16,0-1 0 15,0 2 1-15,0 1-1 0,0-2 3 16,0 3-3-16,0-2 2 16,0 2-1-16,-5 1-1 15,0-3 0-15,0 3 0 16,-2-1 0-16,0-2 0 15,0 3 0-15,0-3 2 16,2 1-4-16,2 0 2 16,0-1 0-16,0-2-1 15,0 1 2-15,0 1-1 16,-1-3 0-16,-4 3 2 16,1-1 0-16,-4 1-2 15,0 0 0-15,-3-2 2 16,-5 2-1-16,1-1-1 0,-3 0 0 15,-6 1 5-15,-1 0-4 16,-7 0-1-16,-7 5 0 16,-7 4-1-16,-10-1 4 15,-7 3-4-15,-6 5 1 16,-5 0 0-16,-11 3 0 16,1 3 0-16,-4-1 0 15,6-2-2-15,15-2 4 16,9-3-2-16,9 3 0 15,11-7 0-15,10-2-1 16,12-3 1-16,10-3 0 16,3-2-1-16,6-1 1 0,0-1 0 15,0-1 0 1,0 0 1-16,0 0-2 0,0 0 1 16,0 0 0-16,0 0 0 15,0 1 2-15,0-1-1 16,0 0 0-16,0 0 1 15,-3 0 6-15,3 0-1 16,0 2-6-16,-6 1 3 16,0-2-2-16,-3 5-2 15,0-2 0-15,2-2 2 16,-1 0-6-16,5 0 4 16,0 1 0-16,0-2 0 15,1-1 3-15,0 0-3 16,2 0 0-16,-2 2 2 15,2-2-2-15,0 0 0 0,0 0 0 16,0 0 0-16,-1 0 1 16,-4 0-1-16,1 0 0 15,-2 0 2-15,1 2-2 16,1-2 0-16,-2 0 0 16,3 0-2-16,-2 0 3 15,1 4-1-15,-2-3 0 16,1 0 3-16,1 2-7 15,1-3 4-15,2 0 0 16,1 0-1-16,0 0 3 16,0 0-3-16,0 0 1 15,0 0-25-15,0 0-14 0,0 0-33 16,0 0-22-16,-2 1-26 16,1-1-43-16</inkml:trace>
  <inkml:trace contextRef="#ctx0" brushRef="#br0" timeOffset="35924.47">5806 5593 56 0,'0'0'69'0,"0"0"-7"16,0 0-2-16,0 0-24 16,0 0 1-16,0 0-17 15,0 0-8-15,0 0 0 16,0 10 5-16,0 3 4 16,0 1-13-16,0 2-5 15,0-1 3-15,0 2-6 16,0-3 0-16,0 0-29 15,0 0-41-15,0-5-55 16,0-3-35-16</inkml:trace>
  <inkml:trace contextRef="#ctx0" brushRef="#br0" timeOffset="36299.58">5715 5568 41 0,'0'0'64'0,"0"0"-10"16,0 0-13-16,79-10-6 16,-52 10-3-16,0 0-17 15,1 0 7-15,-4 0-21 0,-4 2-1 16,-7 6-7-16,-7 2 2 15,-3 1-1-15,-3 0 6 16,0 4 5-16,0 0-4 16,-11 2 21-16,-5 4 1 15,-3-3-22-15,-1-2 11 16,1-3-11-16,4-2 5 16,0-5 2-16,3 2-6 15,-1-5 7-15,8 0-8 16,1-2 3-16,2 1-8 15,2-2-17-15,0 0-35 16,0 0-63-16</inkml:trace>
  <inkml:trace contextRef="#ctx0" brushRef="#br0" timeOffset="36562.94">6050 5478 147 0,'0'0'108'15,"0"0"-52"-15,0 0-33 16,0 0-19-16,0 0 32 16,0 0 3-16,14 62-9 0,-9-42-14 15,-1-2-9-15,-2 2-3 16,1-2-2-16,0-2-2 15,1 1 0-15,-4-2-4 16,3-2-62-16,-3-4-78 16</inkml:trace>
  <inkml:trace contextRef="#ctx0" brushRef="#br0" timeOffset="37333.83">6103 6311 122 0,'0'0'57'15,"0"0"-57"-15,0 0 3 16,0 0 0-16,0 0 1 15,0 0-4-15,2 59 5 16,-2-41-5-16,0-3-6 16,0-1 3-16,0-2-18 15,0-5-51-15</inkml:trace>
  <inkml:trace contextRef="#ctx0" brushRef="#br0" timeOffset="37680.04">6070 6275 56 0,'0'0'32'0,"0"0"21"0,0 0-14 15,0 0 1-15,0 0-13 16,91-13 5-16,-76 13-23 15,-1 6 1-15,-4 8-9 16,-1-1 12-16,-3-1 3 16,-3 1-10-16,0 0 15 15,-3-2-8-15,0 1-9 16,0-1 25-16,-8 1-21 16,-2 0 6-16,1-3-3 15,-1-3-8-15,-2 0 5 0,4-3-7 16,2-2-1-16,0-1 0 15,2 0-29-15,-3 0-64 16,4 0-53-16</inkml:trace>
  <inkml:trace contextRef="#ctx0" brushRef="#br0" timeOffset="38047.03">6339 6193 57 0,'0'0'48'0,"0"0"-5"16,0 0-2-16,0 0 0 16,0 0-13-16,0 0 1 15,46 32-8-15,-44-19-1 16,-2-1 9-16,0 5 8 15,0-3-12-15,0 0-4 16,0 0-20-16,-5-3 31 16,1-1-22-16,1-2-2 15,1-2 6-15,2-3-14 16,0-2 7-16,0 1-3 16,0-2-1-16,0 0 6 0,3 0 5 15,8 0 12-15,2 0-5 16,4-12-21-16,-3 4-38 15,0-4-34-15,-4 1-121 16</inkml:trace>
  <inkml:trace contextRef="#ctx0" brushRef="#br0" timeOffset="38911.69">4841 3679 211 0,'0'0'5'15,"0"0"-1"-15,0 0-4 16,0 0 2-16,39 91-2 16,-32-74 1-16,-4 0 1 15,0-5 1-15,0-1-2 16,-1-1-2-16,-1-5-16 15,-1-1-119-15</inkml:trace>
  <inkml:trace contextRef="#ctx0" brushRef="#br0" timeOffset="39239.41">4829 3636 72 0,'0'0'57'0,"0"0"-32"16,0 0 19-16,79-8-5 16,-61 8-8-16,3 0-3 15,-2 8-18-15,1 2 20 16,-2 3-11-16,-2 2-17 16,-2 5-2-16,-7 2-8 15,-7 1 8-15,0 0 2 0,-3-4 16 16,-12 0 5-16,1-1-2 15,0-4-10-15,-3-3 2 16,4-1-10-16,-1-1 2 16,1-5-5-16,4-1 3 15,0-2-9-15,3-1-12 16,0 0-69-16,3 0-11 16,3 0-75-16</inkml:trace>
  <inkml:trace contextRef="#ctx0" brushRef="#br0" timeOffset="39511.49">5232 3519 137 0,'0'0'87'15,"0"0"38"-15,0 0-52 16,0 0-12-16,37 99-8 16,-28-76-31-16,1 0-10 15,-2 0-6-15,-2 2-3 16,2-2 0-16,-3-7-3 16,0-1-23-16,-4-4-36 0,1-4-57 15,-2-5-98-15</inkml:trace>
  <inkml:trace contextRef="#ctx0" brushRef="#br0" timeOffset="40410.73">8908 2446 125 0,'0'0'80'0,"0"0"-15"16,0 0 9-16,0 0-2 0,0 0-5 15,0 0-4-15,0 0-32 16,-21-30-31-16,21 44-3 16,0 11 2-16,0 5 1 15,4-2 6-15,1 0-4 16,1-3 0-16,-1-4 1 16,-1-3-1-16,2-7-4 15,-3-1-37-15,-2-6-25 16,1-4-24-16,-2 0-45 15,0 0-81-15</inkml:trace>
  <inkml:trace contextRef="#ctx0" brushRef="#br0" timeOffset="40709.8">8910 2373 186 0,'0'0'37'16,"0"0"16"-16,80 13-29 16,-53-1-13-16,-9-1-2 15,0 1-2-15,-5-1 12 16,-1 3 7-16,-6 6-15 16,0-4 15-16,-6 1-3 15,0 1-1-15,0 3-6 0,-17-1-12 16,-3 0 4-16,-4-3-1 15,4-5-4-15,1 0 6 16,4-6-9-16,5-4-14 16,-2-2-37-16,0 0-60 15,6 0-52-15</inkml:trace>
  <inkml:trace contextRef="#ctx0" brushRef="#br0" timeOffset="41024.11">9108 2337 57 0,'0'0'85'16,"0"0"-10"-16,0 0-21 0,88-27 7 15,-72 27-12-15,1 0-1 16,-4 0-3-16,-4 4-28 16,0 6 5-16,-3-2-9 15,-3 6-3-15,2 2 9 16,-5 5-9-16,0 0-1 15,0 3 14-15,-5 0-12 16,-1-5-10-16,0-4 10 16,3-3-9-16,3-4 5 15,0-2-4-15,9-2 3 16,8 1 11-16,5-5-1 16,5 0-13-16,1 0-3 0,5-7-5 15,0-5-49 1,-5 2-47-16,-3-2-118 0</inkml:trace>
  <inkml:trace contextRef="#ctx0" brushRef="#br0" timeOffset="41947.47">9991 4334 231 0,'0'0'144'16,"0"0"-141"-16,0 0 2 16,0 0-5-16,0 0 23 15,0 0 6-15,21 48-11 16,-16-39 5-16,1 2-18 16,-2 1 3-16,-1 2-4 15,-2 0-4-15,-1 0 1 16,0-3-1-16,0-2-14 15,0-1-6-15,0-8-17 16,0 0-11-16,0 0-41 0,0 0-8 16,0 0-81-1</inkml:trace>
  <inkml:trace contextRef="#ctx0" brushRef="#br0" timeOffset="42270.41">9995 4293 38 0,'0'0'72'0,"0"0"5"15,0 0-6-15,0 0-9 16,96 28-16-16,-79-17-24 16,-3 0-8-16,-3 1-7 15,-5-3-1-15,-3 2-2 0,-3 1 1 16,0 0 17-16,0 3 2 15,-11 0 11-15,-11 3-15 16,-2-4-6-16,0-1 2 16,5-1-13-16,7-7-2 15,3 0 0-15,6-3 1 16,2 0-4-16,1-2-7 16,0 0-43-16,0 0-8 15,0 0-21-15,0 0-36 16,8 0-79-16</inkml:trace>
  <inkml:trace contextRef="#ctx0" brushRef="#br0" timeOffset="42502.36">10270 4275 151 0,'0'0'162'15,"0"0"-61"-15,0 0-43 16,0 0-37-16,0 0-16 15,0 0 41-15,15 43-17 16,-9-25-7-16,-3 2-13 16,0-2-3-16,0-3-2 15,0 1-3-15,-3-3-1 16,1-2-12-16,1 1-33 16,-2-6-17-16,0-3-39 0,1-3-131 15</inkml:trace>
  <inkml:trace contextRef="#ctx0" brushRef="#br0" timeOffset="43372.92">11999 3705 141 0,'0'0'87'16,"0"0"-72"-16,0 0 65 0,0 0-19 15,0 0-22-15,0 0-20 16,-3 64-7-16,3-49-12 16,-4-1 0-16,1-1 2 15,0 0-2-15,-2-2-14 16,1-3-27-16,1-2-27 16,-2-2-29-16,2-4-48 15</inkml:trace>
  <inkml:trace contextRef="#ctx0" brushRef="#br0" timeOffset="43710.89">11922 3681 126 0,'0'0'113'0,"0"0"-70"15,0 0 43-15,0 0-39 16,0 0 1-16,92-8-19 15,-73 8-15-15,1 0-5 16,-2 8-3-16,-6 2-2 16,4 0 6-16,-5 1-4 15,-4 2 1-15,-1-1 1 16,-6 0-6-16,0 3 6 16,0 2 8-16,-15 2-2 15,-3 2 21-15,-3-1-25 0,-1 0 0 16,4-6-3-16,2-4-6 15,5 0 5-15,1-5-6 16,5 2-22-16,-1-4-18 16,0-1-31-16,3-2-51 15,3 0-112-15</inkml:trace>
  <inkml:trace contextRef="#ctx0" brushRef="#br0" timeOffset="44130.5">12247 3622 48 0,'0'0'180'15,"0"0"-104"-15,0 0-25 16,0 0-4-16,0 0 3 15,0 0-15-15,49 10-13 16,-40-1 7-16,-2 0-20 16,-2-2 4-16,1 3-4 15,-4 2-6-15,-1-4 11 16,-1 3-7-16,0 1 6 16,0 0 10-16,-6 4-9 0,-5-4 3 15,3 0-10-15,3-3-5 16,4 0-1-16,1-3 0 15,0 1-1-15,0-4 2 16,1-3 2-16,11 0 4 16,3 0 0-16,3 0-4 15,0 0-4-15,0-5-1 16,-3-2-33-16,-2 4-25 16,-4 2-35-16,-3 1-70 15,-3 0-178-15</inkml:trace>
  <inkml:trace contextRef="#ctx0" brushRef="#br0" timeOffset="58408.51">9560 6000 24 0,'0'0'118'0,"0"0"-60"15,0 0-3 1,0 0-6-16,0 0 4 0,0 0-46 16,0 0-7-16,0 0 0 15,0 0 2-15,4 13 10 16,1-1 0-16,-1 1-2 16,1-2 5-16,-1-1-11 15,-2-3 4-15,-1-1-7 16,1-2 0-16,-2-1 4 15,0-2-5-15,0 1 0 16,0-2 2-16,0 0 1 16,0 0-3-16,0 0 6 15,0 0-1-15,0 0 24 16,0 0-1-16,0 0 10 16,3-12-14-16,-3-3-24 0,4-2 0 15,1-4-2-15,1 0 2 16,3-5-1-16,2 1 1 15,3 2-6-15,-2 1-12 16,1 10 2-16,-5 8 16 16,-1 4 3-16,-2 0-3 15,7 0-5-15,-2 11 3 16,3 4 4-16,-2-3 1 16,0 1-3-16,0-2 0 15,-3 0 0-15,-1 0-16 16,-2-2-48-16,-5-2-47 15,3-3-65-15</inkml:trace>
  <inkml:trace contextRef="#ctx0" brushRef="#br0" timeOffset="58926.46">9881 5917 64 0,'0'0'54'0,"0"0"-17"16,9 81-10-16,-6-54-20 15,0-2-2-15,-2-5-2 0,-1-8-2 16,2-4-1-16,-2-6 2 15,0-1-1-15,0-1 47 16,0 0 50-16,0-3-6 16,0-14-79-16,-3-1-10 15,-3-6 12-15,0-2 3 16,0-2-3-16,-3-6-5 16,3 1-10-16,4-2 0 15,2 7 0-15,0 6 0 16,2 6-7-16,11 6 4 0,-2 5-20 15,1 2 22 1,1 3-8-16,-2 0 5 0,-1 4-3 16,-4 9 4-16,-2-1 3 15,-4-1 0-15,0-1 2 16,0-1 3-16,0-2 10 16,0 1 0-16,-1-3-2 15,-5 3-7-15,0-2-4 16,2-2-2-16,-1-2-31 15,4 0-26-15,-1-2-68 16,2 0-91-16</inkml:trace>
  <inkml:trace contextRef="#ctx0" brushRef="#br0" timeOffset="59093.13">10075 5795 142 0,'0'0'86'16,"0"0"-38"-16,0 0 4 16,0 0-28-16,0 0-24 15,0 0-31-15,4 0-114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DB69-913B-41DB-A53E-3F20C7706EC0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780B-389F-4349-B3FE-0D7B66C1E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Tuples are stored in a single block of memory. Tuples are immutable so, It doesn't require extra space to store new objects. Lists are allocated in two blocks: the fixed one with all the Python object information and a variable-sized block for the data. It is the reason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creating a tuple is faster than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40A29-8407-4D92-BBA8-62BFE94F9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167A-FD6D-1860-8085-3750FFC9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C14E-2DC6-97A4-7981-E531FC56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5C6-3609-AE06-5441-4E666E4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7C7-1E23-66E0-3BCF-E3CD753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D4B2-9464-BBEA-BA1F-CA06300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578-1F75-0E5A-FDF4-03E7B70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ED99A-22C9-8177-B3E2-F4D7CF96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2895-1BF5-15A9-4E9D-F2FB77ED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6C36-0572-9D1B-47B5-AD40DE1F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91EB-A625-BC26-730B-2CCD5C02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12E0E-76A8-C716-B781-857B2CB2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E9C9-980E-48BF-AE1D-26EA684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C569-04D7-1A9C-0321-D457A72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EDEF-D18B-BF9C-EDEB-1E5D6401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9C75-A46B-4E82-6FAD-8AA08D1C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105F-B55D-165C-D634-00281631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16A3-DE22-7FC9-9C4C-8C284579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E94E-C4D3-7880-E7A5-A760ADB0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F807-0E21-4236-5EEB-1FE539F4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10DA-E16A-2418-A0AF-E816F39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669-4DD8-AADF-7A50-B54A5D4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C6EB-DF08-E801-63EB-4821DA7D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A917-350C-26B2-852F-A41E4BC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9AB3-26E7-6168-5B70-69F6A69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2F87-7EE5-3712-8D04-2BCDC2E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A02-6C68-ACDE-7ED9-8568AE3E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1D1-AE32-E5B7-5E6A-45D77A92A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DF2-F25E-CC43-AC00-A6955B40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0447-3441-5CE7-4867-918A3C09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C80E-29C5-33FE-C6D7-BA554B4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F353-128D-E284-412B-D8889865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DEE3-81A1-3BF0-69FF-B39B9189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7105-67BE-E8BB-0CA2-43EB9D76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58E7-178C-311E-7FD3-1FCBE1F1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7572-8951-3081-3608-F61E39DB8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9807-53D8-C4B7-5378-64980076B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CF5F3-FB80-D07D-135D-F25A426B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B4EF-6BB2-D976-2CCF-599CA22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F91B-1C2D-7ECF-131D-BE725CFF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FB57-5CE5-FBB4-18ED-5769A246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2028F-B320-9F18-46CA-9D93835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751F1-58FA-823D-786C-CD35F98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B3C22-FF32-AD7F-0BE3-1E777227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E3E2-4F11-7CDE-8C35-01720FBF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00D56-399C-7C05-02B7-22B0622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F877-CD37-8CCF-762F-430D035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A38-C5C3-43DA-32F1-6031F1CD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C327-D0FE-FC7B-F695-EE4B62DD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D574-8757-DEA2-B95F-7D76DEE8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DEBCA-29DC-C79C-C704-4BD83E99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66137-A3C4-E576-6D11-1D039B5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2D9C-A56D-F30B-7071-96872DC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119-4BB8-E798-5A9F-57BFCA1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2B782-9E44-7AE1-4DF0-6B71F292D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686C-079B-F8C9-9FBD-90344958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DACA-B3FB-E1C1-F0AB-5DAB58B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995C-9FB1-27B4-65F9-86E87483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CA35-EFF6-DD1C-4B20-3E4F9D19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2C06D-9952-9192-03FE-4566F0A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FD5F-CC7C-3F8A-CFB1-AA0DD728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F885-1708-CC29-E80F-41D16C3A3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BA75-61DB-42BC-B227-112539E2E989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AE56-509B-9AF1-9469-124B9362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F3AD-4DCD-69CA-FC89-36266A29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rive.google.com/file/d/1QWr4eFqMST7qHJkdXexxH8qBlorNeySy/view?usp=sha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sci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num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ABFD-9607-8BD8-CD58-AD01D1D0F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D55A-41AF-AE8F-FFD6-4BDE3FAF5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97D-0808-C783-733D-D65627C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fundamental package for scientific computing with Python</a:t>
            </a:r>
          </a:p>
          <a:p>
            <a:endParaRPr lang="en-US" dirty="0"/>
          </a:p>
          <a:p>
            <a:r>
              <a:rPr lang="en-US" dirty="0"/>
              <a:t>https://numpy.org/</a:t>
            </a:r>
          </a:p>
        </p:txBody>
      </p:sp>
      <p:pic>
        <p:nvPicPr>
          <p:cNvPr id="5122" name="Picture 2" descr="NumPy - Wikipedia">
            <a:extLst>
              <a:ext uri="{FF2B5EF4-FFF2-40B4-BE49-F238E27FC236}">
                <a16:creationId xmlns:a16="http://schemas.microsoft.com/office/drawing/2014/main" id="{D63EFA03-ECF3-D629-7964-3B474F1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940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3C60-38BF-1F2D-D10C-A3423E7C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023602"/>
            <a:ext cx="1116485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4E27-50E0-513A-9C14-9BB8FA2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180786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A4316-3948-9A19-8D1E-B870BAF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3" y="331167"/>
            <a:ext cx="8634016" cy="6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24C-DAA1-2D03-5E4E-B3FCA3F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Numpy</a:t>
            </a:r>
            <a:r>
              <a:rPr lang="en-US" dirty="0"/>
              <a:t> array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049E-D4F9-A31F-02FF-61EC1B9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Consumes less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Fast as compared to the python List.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Convenient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314-7AAA-5B08-0E0F-8BBF50F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3429000"/>
            <a:ext cx="7125958" cy="3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its Image 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5412-8E74-564F-D0E5-1D5EEC9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4F14E-B410-F751-0A2F-EB757A17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90" y="1024404"/>
            <a:ext cx="1830419" cy="54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6A5D-B092-BF88-B34B-5B641F4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 representation</a:t>
            </a:r>
          </a:p>
        </p:txBody>
      </p:sp>
      <p:pic>
        <p:nvPicPr>
          <p:cNvPr id="2050" name="Picture 2" descr="RGB image planes">
            <a:extLst>
              <a:ext uri="{FF2B5EF4-FFF2-40B4-BE49-F238E27FC236}">
                <a16:creationId xmlns:a16="http://schemas.microsoft.com/office/drawing/2014/main" id="{B2A1B6BD-BA8E-E40E-D509-4356CE53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" y="2032746"/>
            <a:ext cx="4880784" cy="2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xel in an RGB image">
            <a:extLst>
              <a:ext uri="{FF2B5EF4-FFF2-40B4-BE49-F238E27FC236}">
                <a16:creationId xmlns:a16="http://schemas.microsoft.com/office/drawing/2014/main" id="{6F140EBA-0FA3-E46C-6E0D-B2659DDC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21" y="2056279"/>
            <a:ext cx="4838947" cy="27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3AEE9-0C2E-4A61-F9F0-FFCFDAE0A851}"/>
              </a:ext>
            </a:extLst>
          </p:cNvPr>
          <p:cNvSpPr txBox="1"/>
          <p:nvPr/>
        </p:nvSpPr>
        <p:spPr>
          <a:xfrm>
            <a:off x="1488140" y="5432628"/>
            <a:ext cx="9072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A pixel value has just a single number ranging from 0 to 255 (both inclusive). The pixel value 0 represents black and the pixel value 255 represents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Notebook</a:t>
            </a:r>
            <a:r>
              <a:rPr lang="en-US" dirty="0"/>
              <a:t> Walkthrough</a:t>
            </a: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3C5F509E-8F3F-B25B-696F-DA6DB706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11" y="71717"/>
            <a:ext cx="5528236" cy="24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DD3AE-D2A0-7BF9-A39A-95B1768F9425}"/>
                  </a:ext>
                </a:extLst>
              </p14:cNvPr>
              <p14:cNvContentPartPr/>
              <p14:nvPr/>
            </p14:nvContentPartPr>
            <p14:xfrm>
              <a:off x="1276560" y="691200"/>
              <a:ext cx="3299760" cy="185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DD3AE-D2A0-7BF9-A39A-95B1768F9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7200" y="681840"/>
                <a:ext cx="3318480" cy="18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92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C234372A-E549-828E-B7E4-5EEDED6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50" y="30059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Data Wrangling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47D9-1D97-6B97-97B5-610BBFA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effectLst/>
              </a:rPr>
              <a:t>Pandas</a:t>
            </a:r>
            <a:r>
              <a:rPr lang="en-US" dirty="0">
                <a:effectLst/>
              </a:rPr>
              <a:t> is a fast, powerful, flexible and easy to use open source data analysis and manipulation tool,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built on top of the </a:t>
            </a:r>
            <a:r>
              <a:rPr lang="en-US" dirty="0"/>
              <a:t>Python </a:t>
            </a:r>
            <a:r>
              <a:rPr lang="en-US" dirty="0">
                <a:effectLst/>
              </a:rPr>
              <a:t>programming language.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102-A05A-5CB8-EE72-8A3D70D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34E-D036-A390-C8B9-535FBFDD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Tabular Data</a:t>
            </a:r>
          </a:p>
          <a:p>
            <a:pPr lvl="1"/>
            <a:r>
              <a:rPr lang="en-US" dirty="0"/>
              <a:t>1D- Series and 2D –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Load, manipulate and model the data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Numerical Calculations</a:t>
            </a:r>
          </a:p>
          <a:p>
            <a:pPr lvl="1"/>
            <a:r>
              <a:rPr lang="en-US" dirty="0"/>
              <a:t>Multidimension</a:t>
            </a:r>
          </a:p>
          <a:p>
            <a:pPr lvl="1"/>
            <a:r>
              <a:rPr lang="en-US" dirty="0"/>
              <a:t>More memory efficient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407-0516-463A-D83A-8733EF7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0BA1-3D34-A9E0-DD86-7070EEA5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1843673"/>
            <a:ext cx="5618323" cy="4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3DC-CB9B-8FE6-13AC-D57AC16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discovering useful information, informing conclusions, 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470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python for data analysis ?</a:t>
            </a:r>
          </a:p>
        </p:txBody>
      </p:sp>
    </p:spTree>
    <p:extLst>
      <p:ext uri="{BB962C8B-B14F-4D97-AF65-F5344CB8AC3E}">
        <p14:creationId xmlns:p14="http://schemas.microsoft.com/office/powerpoint/2010/main" val="3673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D00E-2409-CAE6-6CF9-503CABA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powerful libraries with community support</a:t>
            </a:r>
          </a:p>
          <a:p>
            <a:endParaRPr lang="en-US" dirty="0"/>
          </a:p>
        </p:txBody>
      </p:sp>
      <p:pic>
        <p:nvPicPr>
          <p:cNvPr id="4" name="Picture 3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39E7FFAF-0BBD-B107-80F2-9C9EE87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3823794"/>
            <a:ext cx="3375554" cy="2246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9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D029B-C299-69FD-2770-EBE3B2B85CBA}"/>
              </a:ext>
            </a:extLst>
          </p:cNvPr>
          <p:cNvGraphicFramePr/>
          <p:nvPr/>
        </p:nvGraphicFramePr>
        <p:xfrm>
          <a:off x="973667" y="550332"/>
          <a:ext cx="10473266" cy="115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1753405-A9EA-019D-BDC2-CC724C1F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67" y="1921143"/>
            <a:ext cx="1793080" cy="343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3BD31-7D17-2CC7-A96B-941E5DDAB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794" y="1921142"/>
            <a:ext cx="2187739" cy="3463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E7EB1-D0A3-23F4-E19B-91C5D75E4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829" y="1920352"/>
            <a:ext cx="1933000" cy="3463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3AF65C-A8E2-0B24-FC03-AB2807FE6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25" y="1920352"/>
            <a:ext cx="1948657" cy="34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CEC4-F281-E533-1C2C-6208E396C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382" y="1920352"/>
            <a:ext cx="2017579" cy="3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F5EAA6-E408-D67E-9621-DD9ADCC7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774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05B9BA-880A-0888-D32C-A78D048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v/s Data Science</a:t>
            </a:r>
          </a:p>
        </p:txBody>
      </p:sp>
    </p:spTree>
    <p:extLst>
      <p:ext uri="{BB962C8B-B14F-4D97-AF65-F5344CB8AC3E}">
        <p14:creationId xmlns:p14="http://schemas.microsoft.com/office/powerpoint/2010/main" val="9744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BC7-2C39-0C53-D65E-F5A4FAC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6D0-2D58-6578-D617-EBB5D1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pandas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cornerstone of our Data Analysis job with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matplotlib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foundational library for visualizations. Other libraries we’ll use will be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numpy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numeric library that serves as the foundation of all calculations in Python.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seaborn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statistical visualization tool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statsmodels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library with many advanced statistical functions.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scipy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Advanced scientific computing, including functions for optimization, linear algebra, image processing and much more.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scikit-learn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most popular machine learning library for Python (not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850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source-serif-pro</vt:lpstr>
      <vt:lpstr>system-ui</vt:lpstr>
      <vt:lpstr>urw-din</vt:lpstr>
      <vt:lpstr>Office Theme</vt:lpstr>
      <vt:lpstr>PowerPoint Presentation</vt:lpstr>
      <vt:lpstr>Introduction to Data Wrangling </vt:lpstr>
      <vt:lpstr>What will we cover</vt:lpstr>
      <vt:lpstr>What is Data Analysis</vt:lpstr>
      <vt:lpstr>PowerPoint Presentation</vt:lpstr>
      <vt:lpstr>PowerPoint Presentation</vt:lpstr>
      <vt:lpstr>PowerPoint Presentation</vt:lpstr>
      <vt:lpstr>Data Analysis v/s Data Science</vt:lpstr>
      <vt:lpstr>Libraries:</vt:lpstr>
      <vt:lpstr>Numpy</vt:lpstr>
      <vt:lpstr>PowerPoint Presentation</vt:lpstr>
      <vt:lpstr>PowerPoint Presentation</vt:lpstr>
      <vt:lpstr>PowerPoint Presentation</vt:lpstr>
      <vt:lpstr>Advantages of using Numpy array vs lists</vt:lpstr>
      <vt:lpstr>Numpy and its Image Application</vt:lpstr>
      <vt:lpstr>RGB Image</vt:lpstr>
      <vt:lpstr>3 D representation</vt:lpstr>
      <vt:lpstr>Notebook Walkthrough</vt:lpstr>
      <vt:lpstr>Introduction to Pandas</vt:lpstr>
      <vt:lpstr>PowerPoint Presentation</vt:lpstr>
      <vt:lpstr>Difference between Numpy and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Grey</dc:creator>
  <cp:lastModifiedBy>Jhon Grey</cp:lastModifiedBy>
  <cp:revision>2</cp:revision>
  <dcterms:created xsi:type="dcterms:W3CDTF">2022-12-13T13:20:26Z</dcterms:created>
  <dcterms:modified xsi:type="dcterms:W3CDTF">2022-12-15T16:01:40Z</dcterms:modified>
</cp:coreProperties>
</file>