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1" r:id="rId7"/>
    <p:sldId id="272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Non-Technical Quiz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Not A Programming Language??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A)JavaScript</a:t>
            </a:r>
          </a:p>
          <a:p>
            <a:r>
              <a:rPr lang="en-US" sz="3600" dirty="0" smtClean="0"/>
              <a:t>B)</a:t>
            </a:r>
            <a:r>
              <a:rPr lang="en-US" sz="3600" dirty="0" err="1" smtClean="0"/>
              <a:t>CoffeeScript</a:t>
            </a:r>
            <a:endParaRPr lang="en-IN" sz="3600" dirty="0" smtClean="0"/>
          </a:p>
          <a:p>
            <a:r>
              <a:rPr lang="en-US" sz="3600" dirty="0" smtClean="0"/>
              <a:t>C)</a:t>
            </a:r>
            <a:r>
              <a:rPr lang="en-US" sz="3600" dirty="0" err="1" smtClean="0"/>
              <a:t>Rajini</a:t>
            </a:r>
            <a:r>
              <a:rPr lang="en-US" sz="3600" dirty="0" smtClean="0"/>
              <a:t>++</a:t>
            </a:r>
          </a:p>
          <a:p>
            <a:r>
              <a:rPr lang="en-US" sz="3600" dirty="0" smtClean="0"/>
              <a:t>D)</a:t>
            </a:r>
            <a:r>
              <a:rPr lang="en-US" sz="3600" dirty="0" err="1" smtClean="0"/>
              <a:t>NodeJS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51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D)</a:t>
            </a:r>
            <a:r>
              <a:rPr lang="en-US" sz="3600" dirty="0" err="1" smtClean="0"/>
              <a:t>NodeJS</a:t>
            </a:r>
            <a:endParaRPr lang="en-IN" sz="3600" dirty="0"/>
          </a:p>
          <a:p>
            <a:r>
              <a:rPr lang="en-US" sz="3600" dirty="0" err="1" smtClean="0"/>
              <a:t>Explanation:NodeJs</a:t>
            </a:r>
            <a:r>
              <a:rPr lang="en-US" sz="3600" dirty="0" smtClean="0"/>
              <a:t> is not a programming language; its an open source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Runtime Environment that executes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code outside a web browser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082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Brand??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8" y="2648309"/>
            <a:ext cx="7948380" cy="2403205"/>
          </a:xfrm>
        </p:spPr>
      </p:pic>
    </p:spTree>
    <p:extLst>
      <p:ext uri="{BB962C8B-B14F-4D97-AF65-F5344CB8AC3E}">
        <p14:creationId xmlns:p14="http://schemas.microsoft.com/office/powerpoint/2010/main" val="3928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Apple – Ape + Pill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9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Guess…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0" y="2564993"/>
            <a:ext cx="8559277" cy="2291677"/>
          </a:xfrm>
        </p:spPr>
      </p:pic>
    </p:spTree>
    <p:extLst>
      <p:ext uri="{BB962C8B-B14F-4D97-AF65-F5344CB8AC3E}">
        <p14:creationId xmlns:p14="http://schemas.microsoft.com/office/powerpoint/2010/main" val="17665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WWW - World Wide Web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682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Guess…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47" y="2204812"/>
            <a:ext cx="7924002" cy="2815762"/>
          </a:xfrm>
        </p:spPr>
      </p:pic>
    </p:spTree>
    <p:extLst>
      <p:ext uri="{BB962C8B-B14F-4D97-AF65-F5344CB8AC3E}">
        <p14:creationId xmlns:p14="http://schemas.microsoft.com/office/powerpoint/2010/main" val="39514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Monitor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064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Statement is incorrect??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d={“</a:t>
            </a:r>
            <a:r>
              <a:rPr lang="en-US" sz="3600" dirty="0" err="1" smtClean="0"/>
              <a:t>city”:”Chennai</a:t>
            </a:r>
            <a:r>
              <a:rPr lang="en-US" sz="3600" dirty="0" smtClean="0"/>
              <a:t>”}</a:t>
            </a:r>
          </a:p>
          <a:p>
            <a:r>
              <a:rPr lang="en-US" sz="3600" dirty="0" smtClean="0"/>
              <a:t>B) d={(‘</a:t>
            </a:r>
            <a:r>
              <a:rPr lang="en-US" sz="3600" dirty="0" err="1" smtClean="0"/>
              <a:t>a’,’b</a:t>
            </a:r>
            <a:r>
              <a:rPr lang="en-US" sz="3600" dirty="0" smtClean="0"/>
              <a:t>’):”Example”}</a:t>
            </a:r>
          </a:p>
          <a:p>
            <a:r>
              <a:rPr lang="en-US" sz="3600" dirty="0" smtClean="0"/>
              <a:t>C) d={[‘</a:t>
            </a:r>
            <a:r>
              <a:rPr lang="en-US" sz="3600" dirty="0" err="1" smtClean="0"/>
              <a:t>a’,’b</a:t>
            </a:r>
            <a:r>
              <a:rPr lang="en-US" sz="3600" dirty="0" smtClean="0"/>
              <a:t>’]:”Example”}</a:t>
            </a:r>
          </a:p>
          <a:p>
            <a:r>
              <a:rPr lang="en-US" sz="3600" dirty="0" smtClean="0"/>
              <a:t>D)</a:t>
            </a:r>
            <a:r>
              <a:rPr lang="en-IN" sz="3600" dirty="0"/>
              <a:t> </a:t>
            </a:r>
            <a:r>
              <a:rPr lang="en-IN" sz="3600" dirty="0" smtClean="0"/>
              <a:t>d={1:”Hello”,2:”City”}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619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C) d</a:t>
            </a:r>
            <a:r>
              <a:rPr lang="en-US" sz="3600" dirty="0" smtClean="0"/>
              <a:t>={[‘</a:t>
            </a:r>
            <a:r>
              <a:rPr lang="en-US" sz="3600" dirty="0" err="1" smtClean="0"/>
              <a:t>a’,’b</a:t>
            </a:r>
            <a:r>
              <a:rPr lang="en-US" sz="3600" dirty="0" smtClean="0"/>
              <a:t>’]:”Example”}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637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A)Steve Jobs</a:t>
            </a:r>
          </a:p>
          <a:p>
            <a:r>
              <a:rPr lang="en-US" sz="3200" dirty="0" smtClean="0"/>
              <a:t>B) Greg Peters</a:t>
            </a:r>
          </a:p>
          <a:p>
            <a:r>
              <a:rPr lang="en-US" sz="3200" dirty="0" smtClean="0"/>
              <a:t>C)Sam Altman</a:t>
            </a:r>
          </a:p>
          <a:p>
            <a:r>
              <a:rPr lang="en-US" sz="3200" dirty="0" smtClean="0"/>
              <a:t>D)Carl Pei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742238"/>
            <a:ext cx="2744069" cy="36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1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9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C)Sam Altman - CEO of </a:t>
            </a:r>
            <a:r>
              <a:rPr lang="en-US" sz="3200" dirty="0" err="1" smtClean="0"/>
              <a:t>OpenAI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838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A)</a:t>
            </a:r>
            <a:r>
              <a:rPr lang="en-US" sz="3200" dirty="0" err="1" smtClean="0"/>
              <a:t>Parag</a:t>
            </a:r>
            <a:r>
              <a:rPr lang="en-US" sz="3200" dirty="0" smtClean="0"/>
              <a:t> Agrawal</a:t>
            </a:r>
          </a:p>
          <a:p>
            <a:r>
              <a:rPr lang="en-US" sz="3200" dirty="0" smtClean="0"/>
              <a:t>B)Neal Mohan</a:t>
            </a:r>
          </a:p>
          <a:p>
            <a:r>
              <a:rPr lang="en-US" sz="3200" dirty="0" smtClean="0"/>
              <a:t>C)</a:t>
            </a:r>
            <a:r>
              <a:rPr lang="en-US" sz="3200" dirty="0" err="1" smtClean="0"/>
              <a:t>Sundar</a:t>
            </a:r>
            <a:r>
              <a:rPr lang="en-US" sz="3200" dirty="0" smtClean="0"/>
              <a:t> </a:t>
            </a:r>
            <a:r>
              <a:rPr lang="en-US" sz="3200" dirty="0" err="1" smtClean="0"/>
              <a:t>Pichai</a:t>
            </a:r>
            <a:endParaRPr lang="en-US" sz="3200" dirty="0" smtClean="0"/>
          </a:p>
          <a:p>
            <a:r>
              <a:rPr lang="en-US" sz="3200" dirty="0" smtClean="0"/>
              <a:t>D)</a:t>
            </a:r>
            <a:r>
              <a:rPr lang="en-US" sz="3200" dirty="0" err="1" smtClean="0"/>
              <a:t>Satya</a:t>
            </a:r>
            <a:r>
              <a:rPr lang="en-US" sz="3200" dirty="0" smtClean="0"/>
              <a:t> </a:t>
            </a:r>
            <a:r>
              <a:rPr lang="en-US" sz="3200" dirty="0" err="1" smtClean="0"/>
              <a:t>Nadella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61" y="2064587"/>
            <a:ext cx="4130615" cy="25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A)</a:t>
            </a:r>
            <a:r>
              <a:rPr lang="en-US" sz="3200" dirty="0" err="1" smtClean="0"/>
              <a:t>Parag</a:t>
            </a:r>
            <a:r>
              <a:rPr lang="en-US" sz="3200" dirty="0" smtClean="0"/>
              <a:t> Agrawal – Former CEO of Twitter (now Known as ‘X’)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925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A)Guido Van </a:t>
            </a:r>
            <a:r>
              <a:rPr lang="en-US" sz="3200" dirty="0" err="1" smtClean="0"/>
              <a:t>Rossum</a:t>
            </a:r>
            <a:endParaRPr lang="en-US" sz="3200" dirty="0" smtClean="0"/>
          </a:p>
          <a:p>
            <a:r>
              <a:rPr lang="en-US" sz="3200" dirty="0" smtClean="0"/>
              <a:t>B)Larry Page</a:t>
            </a:r>
          </a:p>
          <a:p>
            <a:r>
              <a:rPr lang="en-US" sz="3200" dirty="0" smtClean="0"/>
              <a:t>C)Steve Wozniak</a:t>
            </a:r>
          </a:p>
          <a:p>
            <a:r>
              <a:rPr lang="en-US" sz="3200" dirty="0" smtClean="0"/>
              <a:t>D)James Gosling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31" y="2228068"/>
            <a:ext cx="3939881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A)Guido Van </a:t>
            </a:r>
            <a:r>
              <a:rPr lang="en-US" sz="3600" dirty="0" err="1" smtClean="0"/>
              <a:t>Rossum</a:t>
            </a:r>
            <a:r>
              <a:rPr lang="en-US" sz="3600" dirty="0" smtClean="0"/>
              <a:t> – Founder of Python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517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Logo??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A)Python</a:t>
            </a:r>
          </a:p>
          <a:p>
            <a:r>
              <a:rPr lang="en-US" sz="3200" dirty="0" smtClean="0"/>
              <a:t>B)MySQL</a:t>
            </a:r>
          </a:p>
          <a:p>
            <a:r>
              <a:rPr lang="en-US" sz="3200" dirty="0" smtClean="0"/>
              <a:t>C)JavaScript</a:t>
            </a:r>
          </a:p>
          <a:p>
            <a:r>
              <a:rPr lang="en-US" sz="3200" dirty="0" smtClean="0"/>
              <a:t>D)HTML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43" y="1830159"/>
            <a:ext cx="3229510" cy="33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B)MySQL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67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198</Words>
  <Application>Microsoft Office PowerPoint</Application>
  <PresentationFormat>Widescreen</PresentationFormat>
  <Paragraphs>53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Non-Technical Quiz</vt:lpstr>
      <vt:lpstr>Who is This???</vt:lpstr>
      <vt:lpstr>Answers</vt:lpstr>
      <vt:lpstr>Who is This??</vt:lpstr>
      <vt:lpstr>Answer</vt:lpstr>
      <vt:lpstr>Who is This??</vt:lpstr>
      <vt:lpstr>Answer</vt:lpstr>
      <vt:lpstr>Guess The Logo??</vt:lpstr>
      <vt:lpstr>Answer</vt:lpstr>
      <vt:lpstr>Which Is Not A Programming Language??</vt:lpstr>
      <vt:lpstr>Answer</vt:lpstr>
      <vt:lpstr>Guess The Brand??</vt:lpstr>
      <vt:lpstr>Answer</vt:lpstr>
      <vt:lpstr>Guess…</vt:lpstr>
      <vt:lpstr>Answer </vt:lpstr>
      <vt:lpstr>Guess…</vt:lpstr>
      <vt:lpstr>Answer</vt:lpstr>
      <vt:lpstr>Which of the Following Statement is incorrect??</vt:lpstr>
      <vt:lpstr>Answer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Non-Technical Quiz</dc:title>
  <dc:creator>Admin</dc:creator>
  <cp:lastModifiedBy>Admin</cp:lastModifiedBy>
  <cp:revision>11</cp:revision>
  <dcterms:created xsi:type="dcterms:W3CDTF">2024-06-04T13:28:48Z</dcterms:created>
  <dcterms:modified xsi:type="dcterms:W3CDTF">2024-06-04T15:23:26Z</dcterms:modified>
</cp:coreProperties>
</file>