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0" r:id="rId6"/>
    <p:sldId id="261" r:id="rId7"/>
  </p:sldIdLst>
  <p:sldSz cx="12192000" cy="6858000"/>
  <p:notesSz cx="6858000" cy="9144000"/>
  <p:embeddedFontLst>
    <p:embeddedFont>
      <p:font typeface="Tahoma" pitchFamily="34" charset="0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MA1zw3ig7njzX41dZEY9zfNM7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F23BF-D513-4784-9D09-57DE73FD362E}" v="11" dt="2025-05-10T06:18:43.914"/>
  </p1510:revLst>
</p1510:revInfo>
</file>

<file path=ppt/tableStyles.xml><?xml version="1.0" encoding="utf-8"?>
<a:tblStyleLst xmlns:a="http://schemas.openxmlformats.org/drawingml/2006/main" def="{8BB16F85-58A0-4F65-B41D-1101F1E5BD66}">
  <a:tblStyle styleId="{8BB16F85-58A0-4F65-B41D-1101F1E5BD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4C599E-858A-4154-B27A-1FA748EA071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i" userId="34b9e09d01957778" providerId="LiveId" clId="{087F23BF-D513-4784-9D09-57DE73FD362E}"/>
    <pc:docChg chg="undo custSel modSld">
      <pc:chgData name="Akash levi" userId="34b9e09d01957778" providerId="LiveId" clId="{087F23BF-D513-4784-9D09-57DE73FD362E}" dt="2025-05-10T06:18:43.914" v="154"/>
      <pc:docMkLst>
        <pc:docMk/>
      </pc:docMkLst>
      <pc:sldChg chg="modSp mod">
        <pc:chgData name="Akash levi" userId="34b9e09d01957778" providerId="LiveId" clId="{087F23BF-D513-4784-9D09-57DE73FD362E}" dt="2025-05-10T05:08:25.136" v="25" actId="20577"/>
        <pc:sldMkLst>
          <pc:docMk/>
          <pc:sldMk cId="0" sldId="261"/>
        </pc:sldMkLst>
        <pc:spChg chg="mod">
          <ac:chgData name="Akash levi" userId="34b9e09d01957778" providerId="LiveId" clId="{087F23BF-D513-4784-9D09-57DE73FD362E}" dt="2025-05-10T05:08:25.136" v="25" actId="20577"/>
          <ac:spMkLst>
            <pc:docMk/>
            <pc:sldMk cId="0" sldId="261"/>
            <ac:spMk id="134" creationId="{00000000-0000-0000-0000-000000000000}"/>
          </ac:spMkLst>
        </pc:spChg>
      </pc:sldChg>
      <pc:sldChg chg="modSp mod">
        <pc:chgData name="Akash levi" userId="34b9e09d01957778" providerId="LiveId" clId="{087F23BF-D513-4784-9D09-57DE73FD362E}" dt="2025-05-10T06:18:43.914" v="154"/>
        <pc:sldMkLst>
          <pc:docMk/>
          <pc:sldMk cId="459940766" sldId="263"/>
        </pc:sldMkLst>
        <pc:graphicFrameChg chg="mod modGraphic">
          <ac:chgData name="Akash levi" userId="34b9e09d01957778" providerId="LiveId" clId="{087F23BF-D513-4784-9D09-57DE73FD362E}" dt="2025-05-10T06:18:43.914" v="154"/>
          <ac:graphicFrameMkLst>
            <pc:docMk/>
            <pc:sldMk cId="459940766" sldId="263"/>
            <ac:graphicFrameMk id="10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704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23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1" y="1137"/>
            <a:ext cx="12191999" cy="266586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0" y="2667001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828800" y="4422775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632" y="764704"/>
            <a:ext cx="6189572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392961" y="-2046761"/>
            <a:ext cx="5406078" cy="1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12192000" cy="561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0" y="3895726"/>
            <a:ext cx="12192000" cy="1362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0" y="3070225"/>
            <a:ext cx="121920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0" y="838200"/>
            <a:ext cx="11176000" cy="540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04512" y="6550025"/>
            <a:ext cx="1470696" cy="30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689" y="2660358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Weekly status of </a:t>
            </a:r>
            <a:br>
              <a:rPr lang="en-US" dirty="0"/>
            </a:br>
            <a:r>
              <a:rPr lang="en-US" dirty="0"/>
              <a:t>			C3STREAM Land Designs @ </a:t>
            </a:r>
            <a:r>
              <a:rPr lang="en-US" dirty="0" err="1"/>
              <a:t>Auroville</a:t>
            </a:r>
            <a:r>
              <a:rPr lang="en-US" sz="2200" i="1" dirty="0"/>
              <a:t>		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dirty="0"/>
              <a:t>19-Oct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667001"/>
            <a:ext cx="2016224" cy="14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863752" y="6309320"/>
            <a:ext cx="6094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Responsibility, Equality and Courage to create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11188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Accountabilities and Timelines 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2</a:t>
            </a:fld>
            <a:endParaRPr sz="1400"/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2744701686"/>
              </p:ext>
            </p:extLst>
          </p:nvPr>
        </p:nvGraphicFramePr>
        <p:xfrm>
          <a:off x="199571" y="870857"/>
          <a:ext cx="6387724" cy="254541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BB82"/>
                    </a:gs>
                    <a:gs pos="35000">
                      <a:srgbClr val="FFCFA8"/>
                    </a:gs>
                    <a:gs pos="100000">
                      <a:srgbClr val="FFEBD9"/>
                    </a:gs>
                  </a:gsLst>
                  <a:lin ang="16200000" scaled="0"/>
                </a:gradFill>
                <a:tableStyleId>{8BB16F85-58A0-4F65-B41D-1101F1E5BD66}</a:tableStyleId>
              </a:tblPr>
              <a:tblGrid>
                <a:gridCol w="2537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Software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Au45xx Pro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Gen2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Meganathan, </a:t>
                      </a:r>
                      <a:r>
                        <a:rPr lang="en-US" sz="1400" u="none" strike="noStrike" cap="none" dirty="0" err="1"/>
                        <a:t>Kugan,Sandhiya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Saravanan,Tamilarasan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PTP 1588 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Au561x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Sandhiya Saravanan, Meganathan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Au55xx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Sandhiya Saravanan, </a:t>
                      </a:r>
                      <a:r>
                        <a:rPr lang="en-US" sz="1400" u="none" strike="noStrike" cap="none" dirty="0"/>
                        <a:t>Murali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Au501x</a:t>
                      </a:r>
                      <a:endParaRPr sz="1400" u="none" strike="noStrike" cap="none"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latin typeface="Calibri"/>
                        </a:rPr>
                        <a:t>Murali, </a:t>
                      </a:r>
                      <a:r>
                        <a:rPr lang="en-US" sz="1400" b="0" i="0" u="none" strike="noStrike" cap="none" noProof="0" dirty="0"/>
                        <a:t>Poovizhi</a:t>
                      </a:r>
                      <a:endParaRPr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7750859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Linux driver 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u="none" strike="noStrike" cap="none" dirty="0" err="1"/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Au5328 &amp; Au1901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Murali, 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Testing (Au53xx, Au55xx, Au56xx, Au501x, Au1901, Au45xx Pro)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Sandhya Bala, Sivaguru Prasath, Rajesh, Ajai D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886032800"/>
              </p:ext>
            </p:extLst>
          </p:nvPr>
        </p:nvGraphicFramePr>
        <p:xfrm>
          <a:off x="6800490" y="877018"/>
          <a:ext cx="5000525" cy="823785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3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Layout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Au4852KA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,Au4XC4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Saranya, 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</a:rPr>
                        <a:t>Prathap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, Santhosh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2"/>
          <p:cNvGraphicFramePr/>
          <p:nvPr>
            <p:extLst>
              <p:ext uri="{D42A27DB-BD31-4B8C-83A1-F6EECF244321}">
                <p14:modId xmlns:p14="http://schemas.microsoft.com/office/powerpoint/2010/main" val="1462990015"/>
              </p:ext>
            </p:extLst>
          </p:nvPr>
        </p:nvGraphicFramePr>
        <p:xfrm>
          <a:off x="8073571" y="3465285"/>
          <a:ext cx="3723550" cy="2280401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3150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Learn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Unending education and continuous training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Grow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6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Alignment with responsibility, equality and courage to create in life and at work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Teach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57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Support children and youth in learning STEAM education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All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8" name="Google Shape;98;p2"/>
          <p:cNvGraphicFramePr/>
          <p:nvPr>
            <p:extLst>
              <p:ext uri="{D42A27DB-BD31-4B8C-83A1-F6EECF244321}">
                <p14:modId xmlns:p14="http://schemas.microsoft.com/office/powerpoint/2010/main" val="3679512710"/>
              </p:ext>
            </p:extLst>
          </p:nvPr>
        </p:nvGraphicFramePr>
        <p:xfrm>
          <a:off x="6791895" y="1913641"/>
          <a:ext cx="5000525" cy="1467084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1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Support with tools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 Sri Bhavani, Arunkumar, Poonguzhali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66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Verification(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/Au4693/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u4991kA4 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lang="en-IN" sz="1400" b="0" i="0" u="none" strike="noStrike" noProof="0" dirty="0"/>
                        <a:t>AU4XC4s </a:t>
                      </a:r>
                      <a:r>
                        <a:rPr lang="en-US" sz="1400" u="none" strike="noStrike" cap="none" dirty="0"/>
                        <a:t> )</a:t>
                      </a:r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Jayabharathi</a:t>
                      </a:r>
                      <a:r>
                        <a:rPr lang="en-US" sz="1400" u="none" strike="noStrike" cap="none" dirty="0"/>
                        <a:t>, Vasantharaj</a:t>
                      </a:r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1971487375"/>
              </p:ext>
            </p:extLst>
          </p:nvPr>
        </p:nvGraphicFramePr>
        <p:xfrm>
          <a:off x="199570" y="3477275"/>
          <a:ext cx="7700091" cy="252113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286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5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Upcoming deadlines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Au45xx Pro Gen2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Customer Release.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Au561x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Au53xx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6113855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 Design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5922757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PTP 1588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Cascade2 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679354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 Driver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/2024</a:t>
                      </a: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211506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Au4693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/Au5220/Au5010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4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Support with tools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Automate dummy fill flow.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7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/Au4693/Au49xx</a:t>
                      </a:r>
                      <a:r>
                        <a:rPr lang="en-IN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 / MSV / AMS.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809742166"/>
              </p:ext>
            </p:extLst>
          </p:nvPr>
        </p:nvGraphicFramePr>
        <p:xfrm>
          <a:off x="107181" y="831088"/>
          <a:ext cx="9565737" cy="551356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5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7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8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6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IN" sz="1400" b="0" i="0" u="none" strike="noStrike" cap="none" noProof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6674578"/>
                  </a:ext>
                </a:extLst>
              </a:tr>
              <a:tr h="1737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8104081"/>
                  </a:ext>
                </a:extLst>
              </a:tr>
              <a:tr h="1380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8801873"/>
                  </a:ext>
                </a:extLst>
              </a:tr>
            </a:tbl>
          </a:graphicData>
        </a:graphic>
      </p:graphicFrame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1779025897"/>
              </p:ext>
            </p:extLst>
          </p:nvPr>
        </p:nvGraphicFramePr>
        <p:xfrm>
          <a:off x="9753599" y="831091"/>
          <a:ext cx="2349150" cy="4933590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349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Learn.</a:t>
                      </a:r>
                      <a:endParaRPr lang="en-IN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697766129"/>
                  </a:ext>
                </a:extLst>
              </a:tr>
              <a:tr h="417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259720957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385647855"/>
                  </a:ext>
                </a:extLst>
              </a:tr>
              <a:tr h="30945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79506171"/>
                  </a:ext>
                </a:extLst>
              </a:tr>
              <a:tr h="36314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019136107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84479799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354401940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269391574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541717731"/>
                  </a:ext>
                </a:extLst>
              </a:tr>
              <a:tr h="370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IN" b="1" noProof="0" dirty="0" smtClean="0"/>
                        <a:t>Grow through</a:t>
                      </a:r>
                      <a:endParaRPr lang="en-US" b="1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272112962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Exercise, running, walking, cycling, yoga, gym.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472377773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Vipassana, RTL session, badminton, book reading.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856242270"/>
                  </a:ext>
                </a:extLst>
              </a:tr>
              <a:tr h="37933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review.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356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noProof="0" dirty="0">
                        <a:latin typeface="Calibri"/>
                        <a:sym typeface="Arial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None/>
                      </a:pP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endParaRPr lang="en-IN" sz="1400" b="0" i="0" u="none" strike="noStrike" cap="non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endParaRPr lang="en-US" sz="1400" b="1" noProof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3970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391735" y="986641"/>
            <a:ext cx="11121892" cy="52100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/>
              <a:buChar char="ü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/>
              <a:buChar char="ü"/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Wingdings"/>
              <a:buChar char="ü"/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2800"/>
            </a:pPr>
            <a:r>
              <a:rPr lang="en-US" dirty="0"/>
              <a:t>Slips, issues, updates, Blogs and Insights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ra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275</Words>
  <Application>Microsoft Office PowerPoint</Application>
  <PresentationFormat>Custom</PresentationFormat>
  <Paragraphs>100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Tahoma</vt:lpstr>
      <vt:lpstr>Calibri</vt:lpstr>
      <vt:lpstr>Aura_Template</vt:lpstr>
      <vt:lpstr>Weekly status of     C3STREAM Land Designs @ Auroville   19-Oct</vt:lpstr>
      <vt:lpstr>Accountabilities and Timelines </vt:lpstr>
      <vt:lpstr>Progress this Week</vt:lpstr>
      <vt:lpstr>Progress this Week</vt:lpstr>
      <vt:lpstr>Plan for the next  2 weeks</vt:lpstr>
      <vt:lpstr>Slips, issues, updates, Blogs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of     C3STREAM Land Designs @ Auroville    11-MAR</dc:title>
  <dc:creator>Admin</dc:creator>
  <cp:lastModifiedBy>Ranjith R</cp:lastModifiedBy>
  <cp:revision>1412</cp:revision>
  <dcterms:modified xsi:type="dcterms:W3CDTF">2025-05-14T04:20:58Z</dcterms:modified>
</cp:coreProperties>
</file>