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262D-DF30-4B5A-BD82-96FE8B79B33C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F3D8-8E56-40DD-8B88-8AC1BE558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4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262D-DF30-4B5A-BD82-96FE8B79B33C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F3D8-8E56-40DD-8B88-8AC1BE558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15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262D-DF30-4B5A-BD82-96FE8B79B33C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F3D8-8E56-40DD-8B88-8AC1BE558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37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262D-DF30-4B5A-BD82-96FE8B79B33C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F3D8-8E56-40DD-8B88-8AC1BE558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1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262D-DF30-4B5A-BD82-96FE8B79B33C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F3D8-8E56-40DD-8B88-8AC1BE558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90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262D-DF30-4B5A-BD82-96FE8B79B33C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F3D8-8E56-40DD-8B88-8AC1BE558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80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262D-DF30-4B5A-BD82-96FE8B79B33C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F3D8-8E56-40DD-8B88-8AC1BE558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5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262D-DF30-4B5A-BD82-96FE8B79B33C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F3D8-8E56-40DD-8B88-8AC1BE558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1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262D-DF30-4B5A-BD82-96FE8B79B33C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F3D8-8E56-40DD-8B88-8AC1BE558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94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262D-DF30-4B5A-BD82-96FE8B79B33C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F3D8-8E56-40DD-8B88-8AC1BE558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36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262D-DF30-4B5A-BD82-96FE8B79B33C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F3D8-8E56-40DD-8B88-8AC1BE558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98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262D-DF30-4B5A-BD82-96FE8B79B33C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F3D8-8E56-40DD-8B88-8AC1BE558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00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12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Intranet Layout</a:t>
            </a:r>
          </a:p>
        </p:txBody>
      </p:sp>
    </p:spTree>
    <p:extLst>
      <p:ext uri="{BB962C8B-B14F-4D97-AF65-F5344CB8AC3E}">
        <p14:creationId xmlns:p14="http://schemas.microsoft.com/office/powerpoint/2010/main" val="381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655928" y="1958875"/>
            <a:ext cx="6965616" cy="2948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lbertus Medium" panose="020E06020303040203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725738" y="1930047"/>
            <a:ext cx="2231108" cy="4846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lbertus Medium" panose="020E06020303040203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7" y="13145"/>
            <a:ext cx="1530592" cy="140725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50767" y="1076944"/>
            <a:ext cx="11599496" cy="40466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srgbClr val="505050"/>
              </a:solidFill>
              <a:latin typeface="Albertus Medium" panose="020E06020303040203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350" y="0"/>
            <a:ext cx="11592912" cy="408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57351" y="409934"/>
            <a:ext cx="11592912" cy="100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lbertus Medium" panose="020E06020303040203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9212" y="1113714"/>
            <a:ext cx="11824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lbertus Medium" panose="020E0602030304020304" pitchFamily="34" charset="0"/>
              </a:rPr>
              <a:t>Company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6142" y="1103204"/>
            <a:ext cx="14609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lbertus Medium" panose="020E0602030304020304" pitchFamily="34" charset="0"/>
              </a:rPr>
              <a:t>Departments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81597" y="1103204"/>
            <a:ext cx="17920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lbertus Medium" panose="020E0602030304020304" pitchFamily="34" charset="0"/>
              </a:rPr>
              <a:t>Brand Resources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18128" y="1113714"/>
            <a:ext cx="11640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lbertus Medium" panose="020E0602030304020304" pitchFamily="34" charset="0"/>
              </a:rPr>
              <a:t>Learning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26666" y="1113714"/>
            <a:ext cx="19050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lbertus Medium" panose="020E0602030304020304" pitchFamily="34" charset="0"/>
              </a:rPr>
              <a:t>Policies &amp; Forms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484178" y="1108479"/>
            <a:ext cx="0" cy="3783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87005" y="1108479"/>
            <a:ext cx="0" cy="3783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36671" y="1108479"/>
            <a:ext cx="0" cy="3783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50614" y="1108479"/>
            <a:ext cx="0" cy="3783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21296" y="1108479"/>
            <a:ext cx="0" cy="3783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0767" y="1503001"/>
            <a:ext cx="11599495" cy="455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505050"/>
                </a:solidFill>
                <a:latin typeface="Albertus Medium" panose="020E0602030304020304" pitchFamily="34" charset="0"/>
              </a:rPr>
              <a:t>         Upcoming Event  : Coffee with bruno at 2.30 PM IST Board Room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55677" y="388091"/>
            <a:ext cx="461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50000"/>
                  </a:schemeClr>
                </a:solidFill>
                <a:latin typeface="Albertus Medium" panose="020E0602030304020304" pitchFamily="34" charset="0"/>
              </a:rPr>
              <a:t>Hi Suresh, Welcome to OFE Intranet</a:t>
            </a:r>
          </a:p>
        </p:txBody>
      </p:sp>
      <p:pic>
        <p:nvPicPr>
          <p:cNvPr id="1026" name="Picture 2" descr="hom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29" y="68335"/>
            <a:ext cx="273264" cy="2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me And Date Calend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421" y="66339"/>
            <a:ext cx="277257" cy="27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r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684" y="45939"/>
            <a:ext cx="316680" cy="31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8671033" y="85829"/>
            <a:ext cx="2239381" cy="23475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lbertus Medium" panose="020E0602030304020304" pitchFamily="34" charset="0"/>
              </a:rPr>
              <a:t>Search</a:t>
            </a:r>
          </a:p>
        </p:txBody>
      </p:sp>
      <p:pic>
        <p:nvPicPr>
          <p:cNvPr id="26" name="Picture 25" descr="3D Team Success | Flickr - Photo Sharing!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176" y="2329957"/>
            <a:ext cx="3290605" cy="2306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8" name="Picture 14" descr="new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934" y="2006589"/>
            <a:ext cx="379024" cy="33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0303702" y="2033970"/>
            <a:ext cx="172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lbertus Medium" panose="020E0602030304020304" pitchFamily="34" charset="0"/>
              </a:rPr>
              <a:t>Company News</a:t>
            </a:r>
          </a:p>
        </p:txBody>
      </p:sp>
      <p:pic>
        <p:nvPicPr>
          <p:cNvPr id="31" name="Picture 30" descr="radio tower wireles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5" y="1585809"/>
            <a:ext cx="242077" cy="2829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20689" y="2311725"/>
            <a:ext cx="3385467" cy="798786"/>
          </a:xfrm>
          <a:prstGeom prst="rect">
            <a:avLst/>
          </a:prstGeom>
          <a:solidFill>
            <a:srgbClr val="505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bg1"/>
                </a:solidFill>
                <a:latin typeface="Albertus Medium" panose="020E0602030304020304" pitchFamily="34" charset="0"/>
              </a:rPr>
              <a:t>Congrats XYZ!</a:t>
            </a:r>
          </a:p>
          <a:p>
            <a:r>
              <a:rPr lang="en-IN" sz="1400" dirty="0">
                <a:solidFill>
                  <a:schemeClr val="bg1"/>
                </a:solidFill>
                <a:latin typeface="Albertus Medium" panose="020E0602030304020304" pitchFamily="34" charset="0"/>
              </a:rPr>
              <a:t>Please stop by and say congrats to XYZ on his recent promotion to Team Lead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93968" y="3175315"/>
            <a:ext cx="3385467" cy="728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Albertus Medium" panose="020E0602030304020304" pitchFamily="34" charset="0"/>
              </a:rPr>
              <a:t>Rebranding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83084" y="3974099"/>
            <a:ext cx="3385468" cy="6624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lbertus Medium" panose="020E06020303040203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17876" y="2329957"/>
            <a:ext cx="2932386" cy="22168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lbertus Medium" panose="020E0602030304020304" pitchFamily="34" charset="0"/>
              </a:rPr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45843" y="4599330"/>
            <a:ext cx="2144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 dirty="0">
                <a:solidFill>
                  <a:srgbClr val="C00000"/>
                </a:solidFill>
                <a:latin typeface="Albertus Medium" panose="020E0602030304020304" pitchFamily="34" charset="0"/>
              </a:rPr>
              <a:t>Read more articles &gt;&gt;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740288" y="2414746"/>
            <a:ext cx="2209974" cy="24211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rgbClr val="505050"/>
                </a:solidFill>
                <a:latin typeface="Albertus Medium" panose="020E0602030304020304" pitchFamily="34" charset="0"/>
              </a:rPr>
              <a:t>C….A partners with OFE to setup their own R&amp;D division in India</a:t>
            </a:r>
          </a:p>
          <a:p>
            <a:endParaRPr lang="en-IN" dirty="0">
              <a:solidFill>
                <a:srgbClr val="505050"/>
              </a:solidFill>
              <a:latin typeface="Albertus Medium" panose="020E0602030304020304" pitchFamily="34" charset="0"/>
            </a:endParaRPr>
          </a:p>
          <a:p>
            <a:endParaRPr lang="en-IN" dirty="0">
              <a:solidFill>
                <a:srgbClr val="505050"/>
              </a:solidFill>
              <a:latin typeface="Albertus Medium" panose="020E0602030304020304" pitchFamily="34" charset="0"/>
            </a:endParaRPr>
          </a:p>
          <a:p>
            <a:endParaRPr lang="en-IN" dirty="0">
              <a:solidFill>
                <a:srgbClr val="505050"/>
              </a:solidFill>
              <a:latin typeface="Albertus Medium" panose="020E0602030304020304" pitchFamily="34" charset="0"/>
            </a:endParaRPr>
          </a:p>
          <a:p>
            <a:endParaRPr lang="en-IN" dirty="0">
              <a:solidFill>
                <a:srgbClr val="505050"/>
              </a:solidFill>
              <a:latin typeface="Albertus Medium" panose="020E0602030304020304" pitchFamily="34" charset="0"/>
            </a:endParaRPr>
          </a:p>
          <a:p>
            <a:endParaRPr lang="en-IN" dirty="0">
              <a:solidFill>
                <a:srgbClr val="505050"/>
              </a:solidFill>
              <a:latin typeface="Albertus Medium" panose="020E06020303040203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0135" y="1989571"/>
            <a:ext cx="2239392" cy="4846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lbertus Medium" panose="020E06020303040203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6852" y="2093494"/>
            <a:ext cx="156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lbertus Medium" panose="020E0602030304020304" pitchFamily="34" charset="0"/>
              </a:rPr>
              <a:t>Dates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47469" y="2474271"/>
            <a:ext cx="2205551" cy="24328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rgbClr val="505050"/>
                </a:solidFill>
                <a:latin typeface="Albertus Medium" panose="020E0602030304020304" pitchFamily="34" charset="0"/>
              </a:rPr>
              <a:t>June 27</a:t>
            </a:r>
            <a:r>
              <a:rPr lang="en-IN" sz="1000" baseline="30000" dirty="0">
                <a:solidFill>
                  <a:srgbClr val="505050"/>
                </a:solidFill>
                <a:latin typeface="Albertus Medium" panose="020E0602030304020304" pitchFamily="34" charset="0"/>
              </a:rPr>
              <a:t>th</a:t>
            </a:r>
            <a:r>
              <a:rPr lang="en-IN" sz="1000" dirty="0">
                <a:solidFill>
                  <a:srgbClr val="505050"/>
                </a:solidFill>
                <a:latin typeface="Albertus Medium" panose="020E0602030304020304" pitchFamily="34" charset="0"/>
              </a:rPr>
              <a:t> - Customer Success Training</a:t>
            </a:r>
          </a:p>
          <a:p>
            <a:r>
              <a:rPr lang="en-US" sz="1000" dirty="0">
                <a:solidFill>
                  <a:srgbClr val="505050"/>
                </a:solidFill>
                <a:latin typeface="Albertus Medium" panose="020E0602030304020304" pitchFamily="34" charset="0"/>
              </a:rPr>
              <a:t>July 14</a:t>
            </a:r>
            <a:r>
              <a:rPr lang="en-US" sz="1000" baseline="30000" dirty="0">
                <a:solidFill>
                  <a:srgbClr val="505050"/>
                </a:solidFill>
                <a:latin typeface="Albertus Medium" panose="020E0602030304020304" pitchFamily="34" charset="0"/>
              </a:rPr>
              <a:t>th</a:t>
            </a:r>
            <a:r>
              <a:rPr lang="en-US" sz="1000" dirty="0">
                <a:solidFill>
                  <a:srgbClr val="505050"/>
                </a:solidFill>
                <a:latin typeface="Albertus Medium" panose="020E0602030304020304" pitchFamily="34" charset="0"/>
              </a:rPr>
              <a:t> - Innovation and Creativity</a:t>
            </a:r>
          </a:p>
          <a:p>
            <a:endParaRPr lang="en-US" sz="1050" dirty="0">
              <a:solidFill>
                <a:srgbClr val="505050"/>
              </a:solidFill>
              <a:latin typeface="Albertus Medium" panose="020E0602030304020304" pitchFamily="34" charset="0"/>
            </a:endParaRPr>
          </a:p>
          <a:p>
            <a:endParaRPr lang="en-US" sz="1000" dirty="0">
              <a:solidFill>
                <a:srgbClr val="505050"/>
              </a:solidFill>
              <a:latin typeface="Albertus Medium" panose="020E0602030304020304" pitchFamily="34" charset="0"/>
            </a:endParaRPr>
          </a:p>
          <a:p>
            <a:endParaRPr lang="en-US" sz="1000" dirty="0">
              <a:solidFill>
                <a:srgbClr val="505050"/>
              </a:solidFill>
              <a:latin typeface="Albertus Medium" panose="020E0602030304020304" pitchFamily="34" charset="0"/>
            </a:endParaRPr>
          </a:p>
          <a:p>
            <a:endParaRPr lang="en-US" sz="1000" dirty="0">
              <a:solidFill>
                <a:srgbClr val="505050"/>
              </a:solidFill>
              <a:latin typeface="Albertus Medium" panose="020E0602030304020304" pitchFamily="34" charset="0"/>
            </a:endParaRPr>
          </a:p>
          <a:p>
            <a:endParaRPr lang="en-US" sz="1000" dirty="0">
              <a:solidFill>
                <a:srgbClr val="505050"/>
              </a:solidFill>
              <a:latin typeface="Albertus Medium" panose="020E0602030304020304" pitchFamily="34" charset="0"/>
            </a:endParaRPr>
          </a:p>
          <a:p>
            <a:endParaRPr lang="en-US" sz="1000" dirty="0">
              <a:solidFill>
                <a:srgbClr val="505050"/>
              </a:solidFill>
              <a:latin typeface="Albertus Medium" panose="020E0602030304020304" pitchFamily="34" charset="0"/>
            </a:endParaRPr>
          </a:p>
          <a:p>
            <a:endParaRPr lang="en-US" sz="1000" dirty="0">
              <a:solidFill>
                <a:srgbClr val="505050"/>
              </a:solidFill>
              <a:latin typeface="Albertus Medium" panose="020E0602030304020304" pitchFamily="34" charset="0"/>
            </a:endParaRPr>
          </a:p>
          <a:p>
            <a:endParaRPr lang="en-US" sz="1000" dirty="0">
              <a:solidFill>
                <a:srgbClr val="505050"/>
              </a:solidFill>
              <a:latin typeface="Albertus Medium" panose="020E0602030304020304" pitchFamily="34" charset="0"/>
            </a:endParaRPr>
          </a:p>
          <a:p>
            <a:endParaRPr lang="en-IN" sz="1000" dirty="0">
              <a:solidFill>
                <a:srgbClr val="505050"/>
              </a:solidFill>
              <a:latin typeface="Albertus Medium" panose="020E06020303040203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54096" y="1963914"/>
            <a:ext cx="308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>
                    <a:lumMod val="50000"/>
                  </a:schemeClr>
                </a:solidFill>
                <a:latin typeface="Albertus Medium" panose="020E0602030304020304" pitchFamily="34" charset="0"/>
              </a:rPr>
              <a:t>Spotlight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94220" y="4984399"/>
            <a:ext cx="11599496" cy="18667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lbertus Medium" panose="020E06020303040203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495" y="4970924"/>
            <a:ext cx="305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solidFill>
                  <a:schemeClr val="bg1">
                    <a:lumMod val="50000"/>
                  </a:schemeClr>
                </a:solidFill>
                <a:latin typeface="Albertus Medium" panose="020E0602030304020304" pitchFamily="34" charset="0"/>
              </a:rPr>
              <a:t>Features, Views &amp; Analysis</a:t>
            </a:r>
          </a:p>
        </p:txBody>
      </p:sp>
      <p:pic>
        <p:nvPicPr>
          <p:cNvPr id="44" name="Picture 43" descr="Team Eipas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32" y="5288089"/>
            <a:ext cx="1559214" cy="5424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4" name="TextBox 53"/>
          <p:cNvSpPr txBox="1"/>
          <p:nvPr/>
        </p:nvSpPr>
        <p:spPr>
          <a:xfrm>
            <a:off x="10012178" y="6550223"/>
            <a:ext cx="2144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 dirty="0">
                <a:solidFill>
                  <a:srgbClr val="C00000"/>
                </a:solidFill>
                <a:latin typeface="Albertus Medium" panose="020E0602030304020304" pitchFamily="34" charset="0"/>
              </a:rPr>
              <a:t>Read more articles &gt;&gt;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83355" y="5844811"/>
            <a:ext cx="1607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>
                <a:latin typeface="Albertus Medium" panose="020E0602030304020304" pitchFamily="34" charset="0"/>
              </a:rPr>
              <a:t>Lorem Ipsum</a:t>
            </a:r>
            <a:r>
              <a:rPr lang="en-IN" sz="800" dirty="0">
                <a:latin typeface="Albertus Medium" panose="020E0602030304020304" pitchFamily="34" charset="0"/>
              </a:rPr>
              <a:t> is simply dummy text of the printing and typesetting industry. Lorem Ipsum has been the industry's standard dummy text ever since the 1500s, when an unknown printer took a galley</a:t>
            </a:r>
          </a:p>
        </p:txBody>
      </p:sp>
      <p:pic>
        <p:nvPicPr>
          <p:cNvPr id="25" name="Picture 24" descr="Barriers to Customer-Centricit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75" y="5220543"/>
            <a:ext cx="1609250" cy="6776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7" name="Picture 26" descr="File:Matic Osovnikar winning 2007.jpg - Wikimedia Common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50" y="5228186"/>
            <a:ext cx="1624900" cy="682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0" name="Picture 29" descr="... - Greece Will Return to Economic Growth in 2014 ~ HellasFrapp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352" y="5177831"/>
            <a:ext cx="1625060" cy="6581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3" name="TextBox 62"/>
          <p:cNvSpPr txBox="1"/>
          <p:nvPr/>
        </p:nvSpPr>
        <p:spPr>
          <a:xfrm>
            <a:off x="3470760" y="5844811"/>
            <a:ext cx="1607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>
                <a:latin typeface="Albertus Medium" panose="020E0602030304020304" pitchFamily="34" charset="0"/>
              </a:rPr>
              <a:t>Lorem Ipsum</a:t>
            </a:r>
            <a:r>
              <a:rPr lang="en-IN" sz="800" dirty="0">
                <a:latin typeface="Albertus Medium" panose="020E0602030304020304" pitchFamily="34" charset="0"/>
              </a:rPr>
              <a:t> is simply dummy text of the printing and typesetting industry. Lorem Ipsum has been the industry's standard dummy text ever since the 1500s, when an unknown printer took a galley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48506" y="5866519"/>
            <a:ext cx="1607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>
                <a:latin typeface="Albertus Medium" panose="020E0602030304020304" pitchFamily="34" charset="0"/>
              </a:rPr>
              <a:t>Lorem Ipsum</a:t>
            </a:r>
            <a:r>
              <a:rPr lang="en-IN" sz="800" dirty="0">
                <a:latin typeface="Albertus Medium" panose="020E0602030304020304" pitchFamily="34" charset="0"/>
              </a:rPr>
              <a:t> is simply dummy text of the printing and typesetting industry. Lorem Ipsum has been the industry's standard dummy text ever since the 1500s, when an unknown printer took a galley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298452" y="5866519"/>
            <a:ext cx="1607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>
                <a:latin typeface="Albertus Medium" panose="020E0602030304020304" pitchFamily="34" charset="0"/>
              </a:rPr>
              <a:t>Lorem Ipsum</a:t>
            </a:r>
            <a:r>
              <a:rPr lang="en-IN" sz="800" dirty="0">
                <a:latin typeface="Albertus Medium" panose="020E0602030304020304" pitchFamily="34" charset="0"/>
              </a:rPr>
              <a:t> is simply dummy text of the printing and typesetting industry. Lorem Ipsum has been the industry's standard dummy text ever since the 1500s, when an unknown printer took a galley</a:t>
            </a:r>
          </a:p>
        </p:txBody>
      </p:sp>
    </p:spTree>
    <p:extLst>
      <p:ext uri="{BB962C8B-B14F-4D97-AF65-F5344CB8AC3E}">
        <p14:creationId xmlns:p14="http://schemas.microsoft.com/office/powerpoint/2010/main" val="39399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7" y="13145"/>
            <a:ext cx="1530592" cy="140725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50767" y="1076944"/>
            <a:ext cx="11599496" cy="40466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srgbClr val="505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350" y="0"/>
            <a:ext cx="11592912" cy="408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57351" y="409934"/>
            <a:ext cx="11592912" cy="100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249212" y="1113714"/>
            <a:ext cx="11824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lbertus Medium" panose="020E0602030304020304" pitchFamily="34" charset="0"/>
              </a:rPr>
              <a:t>Company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6142" y="1103204"/>
            <a:ext cx="14609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lbertus Medium" panose="020E0602030304020304" pitchFamily="34" charset="0"/>
              </a:rPr>
              <a:t>Departments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81597" y="1103204"/>
            <a:ext cx="17920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lbertus Medium" panose="020E0602030304020304" pitchFamily="34" charset="0"/>
              </a:rPr>
              <a:t>Brand Resources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18128" y="1113714"/>
            <a:ext cx="11640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lbertus Medium" panose="020E0602030304020304" pitchFamily="34" charset="0"/>
              </a:rPr>
              <a:t>Learning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26666" y="1113714"/>
            <a:ext cx="19050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lbertus Medium" panose="020E0602030304020304" pitchFamily="34" charset="0"/>
              </a:rPr>
              <a:t>Policies &amp; Forms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484178" y="1108479"/>
            <a:ext cx="0" cy="3783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87005" y="1108479"/>
            <a:ext cx="0" cy="3783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36671" y="1108479"/>
            <a:ext cx="0" cy="3783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50614" y="1108479"/>
            <a:ext cx="0" cy="3783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21296" y="1108479"/>
            <a:ext cx="0" cy="3783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0767" y="1503001"/>
            <a:ext cx="11599495" cy="455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505050"/>
                </a:solidFill>
              </a:rPr>
              <a:t>         Upcoming Event  : Coffee with bruno at 2.30 PM IST Board Room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55677" y="388091"/>
            <a:ext cx="461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50000"/>
                  </a:schemeClr>
                </a:solidFill>
                <a:latin typeface="Albertus Medium" panose="020E0602030304020304" pitchFamily="34" charset="0"/>
              </a:rPr>
              <a:t>Hi Suresh, Welcome to OFE Intranet</a:t>
            </a:r>
          </a:p>
        </p:txBody>
      </p:sp>
      <p:pic>
        <p:nvPicPr>
          <p:cNvPr id="1026" name="Picture 2" descr="hom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29" y="68335"/>
            <a:ext cx="273264" cy="2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me And Date Calend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421" y="66339"/>
            <a:ext cx="277257" cy="27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r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684" y="45939"/>
            <a:ext cx="316680" cy="31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8671033" y="85829"/>
            <a:ext cx="2239381" cy="23475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lbertus Medium" panose="020E0602030304020304" pitchFamily="34" charset="0"/>
              </a:rPr>
              <a:t>Search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7350" y="5922783"/>
            <a:ext cx="11592912" cy="9249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2" name="Picture 8" descr="Group Folder Ash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9817" y="5913796"/>
            <a:ext cx="665266" cy="66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684770" y="6550359"/>
            <a:ext cx="98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505050"/>
                </a:solidFill>
                <a:latin typeface="Albertus Medium" panose="020E0602030304020304" pitchFamily="34" charset="0"/>
              </a:rPr>
              <a:t>Who Is? </a:t>
            </a:r>
          </a:p>
        </p:txBody>
      </p:sp>
      <p:pic>
        <p:nvPicPr>
          <p:cNvPr id="1034" name="Picture 10" descr="http://thumb7.shutterstock.com/thumb_large/79487/231742891/stock-vector-hand-written-june-calendar-over-white-school-paper-sheet-23174289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123" y="5996354"/>
            <a:ext cx="648000" cy="57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501353" y="6550359"/>
            <a:ext cx="1755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505050"/>
                </a:solidFill>
                <a:latin typeface="Albertus Medium" panose="020E0602030304020304" pitchFamily="34" charset="0"/>
              </a:rPr>
              <a:t>Meeting Room Booking</a:t>
            </a:r>
          </a:p>
        </p:txBody>
      </p:sp>
      <p:pic>
        <p:nvPicPr>
          <p:cNvPr id="1036" name="Picture 12" descr="Search Peopl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70" y="5992649"/>
            <a:ext cx="630843" cy="63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256582" y="6550359"/>
            <a:ext cx="98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505050"/>
                </a:solidFill>
                <a:latin typeface="Albertus Medium" panose="020E0602030304020304" pitchFamily="34" charset="0"/>
              </a:rPr>
              <a:t>Time Sheet</a:t>
            </a:r>
          </a:p>
        </p:txBody>
      </p:sp>
      <p:pic>
        <p:nvPicPr>
          <p:cNvPr id="31" name="Picture 30" descr="radio tower wireles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5" y="1585809"/>
            <a:ext cx="242077" cy="2829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888269" y="6550359"/>
            <a:ext cx="133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505050"/>
                </a:solidFill>
                <a:latin typeface="Albertus Medium" panose="020E0602030304020304" pitchFamily="34" charset="0"/>
              </a:rPr>
              <a:t>World Clock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28263" y="3413615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>
                    <a:lumMod val="50000"/>
                  </a:schemeClr>
                </a:solidFill>
                <a:latin typeface="Albertus Medium" panose="020E0602030304020304" pitchFamily="34" charset="0"/>
              </a:rPr>
              <a:t>Bottom Screen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0683" y="5968783"/>
            <a:ext cx="657723" cy="555291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271088" y="6550359"/>
            <a:ext cx="133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505050"/>
                </a:solidFill>
                <a:latin typeface="Albertus Medium" panose="020E0602030304020304" pitchFamily="34" charset="0"/>
              </a:rPr>
              <a:t>Web Mail</a:t>
            </a:r>
          </a:p>
        </p:txBody>
      </p:sp>
      <p:pic>
        <p:nvPicPr>
          <p:cNvPr id="58" name="Picture 57" descr="File:Microsoft Excel 2013 logo.sv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426" y="6008772"/>
            <a:ext cx="560910" cy="550692"/>
          </a:xfrm>
          <a:prstGeom prst="rect">
            <a:avLst/>
          </a:prstGeom>
        </p:spPr>
      </p:pic>
      <p:pic>
        <p:nvPicPr>
          <p:cNvPr id="59" name="Picture 58" descr="File:Microsoft Word 2013 logo.svg - Wikimedia Common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154" y="6008772"/>
            <a:ext cx="560910" cy="550692"/>
          </a:xfrm>
          <a:prstGeom prst="rect">
            <a:avLst/>
          </a:prstGeom>
        </p:spPr>
      </p:pic>
      <p:pic>
        <p:nvPicPr>
          <p:cNvPr id="60" name="Picture 59" descr="File:Microsoft PowerPoint 2013 logo.sv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642" y="6008772"/>
            <a:ext cx="560910" cy="550692"/>
          </a:xfrm>
          <a:prstGeom prst="rect">
            <a:avLst/>
          </a:prstGeom>
        </p:spPr>
      </p:pic>
      <p:pic>
        <p:nvPicPr>
          <p:cNvPr id="61" name="Picture 60" descr="File:Outlook.com icon.sv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058" y="6008772"/>
            <a:ext cx="550692" cy="556122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227946" y="6550359"/>
            <a:ext cx="133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505050"/>
                </a:solidFill>
                <a:latin typeface="Albertus Medium" panose="020E0602030304020304" pitchFamily="34" charset="0"/>
              </a:rPr>
              <a:t>Excel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177732" y="6550359"/>
            <a:ext cx="133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505050"/>
                </a:solidFill>
                <a:latin typeface="Albertus Medium" panose="020E0602030304020304" pitchFamily="34" charset="0"/>
              </a:rPr>
              <a:t>Word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127518" y="6550359"/>
            <a:ext cx="133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505050"/>
                </a:solidFill>
                <a:latin typeface="Albertus Medium" panose="020E0602030304020304" pitchFamily="34" charset="0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30889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Intranet Menu Details</a:t>
            </a:r>
          </a:p>
        </p:txBody>
      </p:sp>
    </p:spTree>
    <p:extLst>
      <p:ext uri="{BB962C8B-B14F-4D97-AF65-F5344CB8AC3E}">
        <p14:creationId xmlns:p14="http://schemas.microsoft.com/office/powerpoint/2010/main" val="38471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7" y="13145"/>
            <a:ext cx="1530592" cy="140725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50767" y="1076944"/>
            <a:ext cx="11599496" cy="40466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srgbClr val="505050"/>
              </a:solidFill>
              <a:latin typeface="Albertus Medium" panose="020E06020303040203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350" y="0"/>
            <a:ext cx="11592912" cy="408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57351" y="409934"/>
            <a:ext cx="11592912" cy="100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lbertus Medium" panose="020E06020303040203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9212" y="1113714"/>
            <a:ext cx="11824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lbertus Medium" panose="020E0602030304020304" pitchFamily="34" charset="0"/>
              </a:rPr>
              <a:t>Company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6142" y="1103204"/>
            <a:ext cx="14609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lbertus Medium" panose="020E0602030304020304" pitchFamily="34" charset="0"/>
              </a:rPr>
              <a:t>Departments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81597" y="1103204"/>
            <a:ext cx="17920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lbertus Medium" panose="020E0602030304020304" pitchFamily="34" charset="0"/>
              </a:rPr>
              <a:t>Brand Resources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18128" y="1113714"/>
            <a:ext cx="11640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lbertus Medium" panose="020E0602030304020304" pitchFamily="34" charset="0"/>
              </a:rPr>
              <a:t>Learning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26666" y="1113714"/>
            <a:ext cx="19050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lbertus Medium" panose="020E0602030304020304" pitchFamily="34" charset="0"/>
              </a:rPr>
              <a:t>Forms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484178" y="1108479"/>
            <a:ext cx="0" cy="3783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87005" y="1108479"/>
            <a:ext cx="0" cy="3783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36671" y="1108479"/>
            <a:ext cx="0" cy="3783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50614" y="1108479"/>
            <a:ext cx="0" cy="3783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21296" y="1108479"/>
            <a:ext cx="0" cy="3783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55677" y="388091"/>
            <a:ext cx="461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50000"/>
                  </a:schemeClr>
                </a:solidFill>
                <a:latin typeface="Albertus Medium" panose="020E0602030304020304" pitchFamily="34" charset="0"/>
              </a:rPr>
              <a:t>Hi Suresh, Welcome to OFE Intranet</a:t>
            </a:r>
          </a:p>
        </p:txBody>
      </p:sp>
      <p:pic>
        <p:nvPicPr>
          <p:cNvPr id="1026" name="Picture 2" descr="hom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29" y="68335"/>
            <a:ext cx="273264" cy="2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me And Date Calend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421" y="66339"/>
            <a:ext cx="277257" cy="27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r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684" y="45939"/>
            <a:ext cx="316680" cy="31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8671033" y="85829"/>
            <a:ext cx="2239381" cy="23475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lbertus Medium" panose="020E0602030304020304" pitchFamily="34" charset="0"/>
              </a:rPr>
              <a:t>Search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441208" y="2460171"/>
            <a:ext cx="1458686" cy="2177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lbertus Medium" panose="020E0602030304020304" pitchFamily="34" charset="0"/>
              </a:rPr>
              <a:t>Corporate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160185" y="2545407"/>
            <a:ext cx="1915886" cy="2068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lbertus Medium" panose="020E0602030304020304" pitchFamily="34" charset="0"/>
              </a:rPr>
              <a:t>Learning &amp; Development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2441208" y="2952205"/>
            <a:ext cx="1458686" cy="2177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lbertus Medium" panose="020E0602030304020304" pitchFamily="34" charset="0"/>
              </a:rPr>
              <a:t>Finance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441208" y="3198222"/>
            <a:ext cx="1458686" cy="2177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lbertus Medium" panose="020E0602030304020304" pitchFamily="34" charset="0"/>
              </a:rPr>
              <a:t>Sales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441208" y="3444239"/>
            <a:ext cx="1458686" cy="2177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lbertus Medium" panose="020E0602030304020304" pitchFamily="34" charset="0"/>
              </a:rPr>
              <a:t>Marketing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2441208" y="2706188"/>
            <a:ext cx="1458686" cy="2177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lbertus Medium" panose="020E0602030304020304" pitchFamily="34" charset="0"/>
              </a:rPr>
              <a:t>Human Resources</a:t>
            </a:r>
          </a:p>
        </p:txBody>
      </p:sp>
      <p:cxnSp>
        <p:nvCxnSpPr>
          <p:cNvPr id="62" name="Elbow Connector 61"/>
          <p:cNvCxnSpPr>
            <a:endCxn id="66" idx="0"/>
          </p:cNvCxnSpPr>
          <p:nvPr/>
        </p:nvCxnSpPr>
        <p:spPr>
          <a:xfrm rot="5400000">
            <a:off x="4893229" y="1524954"/>
            <a:ext cx="1029055" cy="94236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2"/>
            <a:endCxn id="29" idx="0"/>
          </p:cNvCxnSpPr>
          <p:nvPr/>
        </p:nvCxnSpPr>
        <p:spPr>
          <a:xfrm rot="5400000">
            <a:off x="3213987" y="1367546"/>
            <a:ext cx="1049190" cy="1136061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4207232" y="2510663"/>
            <a:ext cx="1458686" cy="2177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lbertus Medium" panose="020E0602030304020304" pitchFamily="34" charset="0"/>
              </a:rPr>
              <a:t>Templates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4207232" y="2750150"/>
            <a:ext cx="1458686" cy="2177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lbertus Medium" panose="020E0602030304020304" pitchFamily="34" charset="0"/>
              </a:rPr>
              <a:t>Logo</a:t>
            </a:r>
          </a:p>
        </p:txBody>
      </p:sp>
      <p:cxnSp>
        <p:nvCxnSpPr>
          <p:cNvPr id="46" name="Elbow Connector 45"/>
          <p:cNvCxnSpPr/>
          <p:nvPr/>
        </p:nvCxnSpPr>
        <p:spPr>
          <a:xfrm rot="16200000" flipH="1">
            <a:off x="8688742" y="1557581"/>
            <a:ext cx="1510158" cy="123101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1" idx="2"/>
            <a:endCxn id="57" idx="0"/>
          </p:cNvCxnSpPr>
          <p:nvPr/>
        </p:nvCxnSpPr>
        <p:spPr>
          <a:xfrm rot="5400000">
            <a:off x="6847176" y="1692443"/>
            <a:ext cx="1123916" cy="58201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9263353" y="2917374"/>
            <a:ext cx="1915886" cy="2068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lbertus Medium" panose="020E0602030304020304" pitchFamily="34" charset="0"/>
              </a:rPr>
              <a:t>Reimbursement Forms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441208" y="3690257"/>
            <a:ext cx="1458686" cy="2177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lbertus Medium" panose="020E0602030304020304" pitchFamily="34" charset="0"/>
              </a:rPr>
              <a:t>Operations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709441" y="2454440"/>
            <a:ext cx="1458686" cy="2177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lbertus Medium" panose="020E0602030304020304" pitchFamily="34" charset="0"/>
              </a:rPr>
              <a:t>About OFE</a:t>
            </a:r>
          </a:p>
        </p:txBody>
      </p:sp>
      <p:cxnSp>
        <p:nvCxnSpPr>
          <p:cNvPr id="82" name="Elbow Connector 81"/>
          <p:cNvCxnSpPr>
            <a:stCxn id="8" idx="2"/>
            <a:endCxn id="81" idx="0"/>
          </p:cNvCxnSpPr>
          <p:nvPr/>
        </p:nvCxnSpPr>
        <p:spPr>
          <a:xfrm rot="5400000">
            <a:off x="1623128" y="1237148"/>
            <a:ext cx="1032949" cy="140163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4207232" y="2990309"/>
            <a:ext cx="1458686" cy="2177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Albertus Medium" panose="020E0602030304020304" pitchFamily="34" charset="0"/>
              </a:rPr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52898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182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Albertus Medium</vt:lpstr>
      <vt:lpstr>Arial</vt:lpstr>
      <vt:lpstr>Calibri</vt:lpstr>
      <vt:lpstr>Calibri Light</vt:lpstr>
      <vt:lpstr>Office Theme</vt:lpstr>
      <vt:lpstr>Intranet Layout</vt:lpstr>
      <vt:lpstr>PowerPoint Presentation</vt:lpstr>
      <vt:lpstr>PowerPoint Presentation</vt:lpstr>
      <vt:lpstr>Intranet Menu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Kasi</dc:creator>
  <cp:lastModifiedBy>Suresh Kasi</cp:lastModifiedBy>
  <cp:revision>16</cp:revision>
  <dcterms:created xsi:type="dcterms:W3CDTF">2016-06-24T04:26:14Z</dcterms:created>
  <dcterms:modified xsi:type="dcterms:W3CDTF">2016-06-24T06:39:24Z</dcterms:modified>
</cp:coreProperties>
</file>