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EF5ABB0-662D-4786-B77D-A1AED2A6E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0"/>
            <a:ext cx="355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Ranjith Kumar</cp:lastModifiedBy>
  <cp:revision>1</cp:revision>
  <dcterms:created xsi:type="dcterms:W3CDTF">2022-09-25T16:42:44Z</dcterms:created>
  <dcterms:modified xsi:type="dcterms:W3CDTF">2022-09-25T17:00:07Z</dcterms:modified>
</cp:coreProperties>
</file>