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5"/>
  </p:notesMasterIdLst>
  <p:sldIdLst>
    <p:sldId id="464" r:id="rId2"/>
    <p:sldId id="466" r:id="rId3"/>
    <p:sldId id="465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85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52800" y="35739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</a:t>
            </a:r>
            <a:r>
              <a:rPr lang="en-US" sz="1200" dirty="0" smtClean="0"/>
              <a:t>Interceptor</a:t>
            </a:r>
            <a:endParaRPr lang="en-US" sz="1200" dirty="0"/>
          </a:p>
        </p:txBody>
      </p:sp>
      <p:sp>
        <p:nvSpPr>
          <p:cNvPr id="4" name="Oval 3"/>
          <p:cNvSpPr/>
          <p:nvPr/>
        </p:nvSpPr>
        <p:spPr>
          <a:xfrm>
            <a:off x="3295651" y="3057525"/>
            <a:ext cx="1600200" cy="838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Interceptor</a:t>
            </a:r>
            <a:endParaRPr lang="en-US" sz="1200" dirty="0"/>
          </a:p>
        </p:txBody>
      </p:sp>
      <p:sp>
        <p:nvSpPr>
          <p:cNvPr id="7" name="AutoShape 2" descr="Image result for laptop image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Image result for laptop imag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6" y="2934575"/>
            <a:ext cx="1444625" cy="1084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pring boot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1" y="3048000"/>
            <a:ext cx="2511425" cy="7190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9" name="TextBox 8"/>
          <p:cNvSpPr txBox="1"/>
          <p:nvPr/>
        </p:nvSpPr>
        <p:spPr>
          <a:xfrm>
            <a:off x="6134101" y="2667202"/>
            <a:ext cx="810735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Controller</a:t>
            </a:r>
            <a:endParaRPr lang="en-US" sz="1200" dirty="0"/>
          </a:p>
        </p:txBody>
      </p:sp>
      <p:cxnSp>
        <p:nvCxnSpPr>
          <p:cNvPr id="11" name="Straight Arrow Connector 10"/>
          <p:cNvCxnSpPr>
            <a:stCxn id="1028" idx="3"/>
          </p:cNvCxnSpPr>
          <p:nvPr/>
        </p:nvCxnSpPr>
        <p:spPr>
          <a:xfrm flipV="1">
            <a:off x="2095501" y="3476624"/>
            <a:ext cx="106680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924426" y="3476623"/>
            <a:ext cx="106680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Rectangular Callout 18"/>
          <p:cNvSpPr/>
          <p:nvPr/>
        </p:nvSpPr>
        <p:spPr>
          <a:xfrm>
            <a:off x="174625" y="838200"/>
            <a:ext cx="8759825" cy="1394384"/>
          </a:xfrm>
          <a:prstGeom prst="wedgeRectCallout">
            <a:avLst>
              <a:gd name="adj1" fmla="val -10390"/>
              <a:gd name="adj2" fmla="val 92450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We </a:t>
            </a:r>
            <a:r>
              <a:rPr lang="en-US" sz="1200" dirty="0"/>
              <a:t>can use the Interceptor in Spring Boot to perform operations under the following </a:t>
            </a:r>
            <a:r>
              <a:rPr lang="en-US" sz="1200" dirty="0" smtClean="0"/>
              <a:t>situations.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628650" lvl="1" indent="-171450">
              <a:buFont typeface="Wingdings" pitchFamily="2" charset="2"/>
              <a:buChar char="v"/>
            </a:pPr>
            <a:r>
              <a:rPr lang="en-US" sz="1200" dirty="0"/>
              <a:t>Before sending the request to the </a:t>
            </a:r>
            <a:r>
              <a:rPr lang="en-US" sz="1200" dirty="0" smtClean="0"/>
              <a:t>controller</a:t>
            </a:r>
          </a:p>
          <a:p>
            <a:pPr marL="628650" lvl="1" indent="-171450">
              <a:buFont typeface="Wingdings" pitchFamily="2" charset="2"/>
              <a:buChar char="v"/>
            </a:pPr>
            <a:r>
              <a:rPr lang="en-US" sz="1200" dirty="0"/>
              <a:t>Before sending the response to the </a:t>
            </a:r>
            <a:r>
              <a:rPr lang="en-US" sz="1200" dirty="0" smtClean="0"/>
              <a:t>client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For example, </a:t>
            </a:r>
            <a:r>
              <a:rPr lang="en-US" sz="1200" dirty="0" smtClean="0"/>
              <a:t>we </a:t>
            </a:r>
            <a:r>
              <a:rPr lang="en-US" sz="1200" dirty="0"/>
              <a:t>can use an interceptor to add the request header before sending the request to the controller and add the response header before sending the response to the client.</a:t>
            </a:r>
          </a:p>
        </p:txBody>
      </p:sp>
      <p:sp>
        <p:nvSpPr>
          <p:cNvPr id="5" name="Flowchart: Terminator 4"/>
          <p:cNvSpPr/>
          <p:nvPr/>
        </p:nvSpPr>
        <p:spPr>
          <a:xfrm>
            <a:off x="2152650" y="3115938"/>
            <a:ext cx="914400" cy="225552"/>
          </a:xfrm>
          <a:prstGeom prst="flowChartTermina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dirty="0" smtClean="0"/>
              <a:t>equest</a:t>
            </a:r>
            <a:endParaRPr lang="en-US" sz="1200" dirty="0"/>
          </a:p>
        </p:txBody>
      </p:sp>
      <p:sp>
        <p:nvSpPr>
          <p:cNvPr id="15" name="Flowchart: Terminator 14"/>
          <p:cNvSpPr/>
          <p:nvPr/>
        </p:nvSpPr>
        <p:spPr>
          <a:xfrm>
            <a:off x="5019676" y="3159991"/>
            <a:ext cx="914400" cy="225552"/>
          </a:xfrm>
          <a:prstGeom prst="flowChartTermina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dirty="0" smtClean="0"/>
              <a:t>equest</a:t>
            </a:r>
            <a:endParaRPr lang="en-US" sz="1200" dirty="0"/>
          </a:p>
        </p:txBody>
      </p:sp>
      <p:sp>
        <p:nvSpPr>
          <p:cNvPr id="16" name="Flowchart: Terminator 15"/>
          <p:cNvSpPr/>
          <p:nvPr/>
        </p:nvSpPr>
        <p:spPr>
          <a:xfrm>
            <a:off x="5019676" y="3567704"/>
            <a:ext cx="914400" cy="225552"/>
          </a:xfrm>
          <a:prstGeom prst="flowChartTerminator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Response</a:t>
            </a:r>
            <a:endParaRPr lang="en-US" sz="1200" dirty="0"/>
          </a:p>
        </p:txBody>
      </p:sp>
      <p:sp>
        <p:nvSpPr>
          <p:cNvPr id="17" name="Flowchart: Terminator 16"/>
          <p:cNvSpPr/>
          <p:nvPr/>
        </p:nvSpPr>
        <p:spPr>
          <a:xfrm>
            <a:off x="2152650" y="3618483"/>
            <a:ext cx="914400" cy="225552"/>
          </a:xfrm>
          <a:prstGeom prst="flowChartTerminator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Response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858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52800" y="35739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</a:t>
            </a:r>
            <a:r>
              <a:rPr lang="en-US" sz="1200" dirty="0" smtClean="0"/>
              <a:t>Interceptor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762000"/>
            <a:ext cx="4019550" cy="405676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8" name="Straight Arrow Connector 7"/>
          <p:cNvCxnSpPr/>
          <p:nvPr/>
        </p:nvCxnSpPr>
        <p:spPr>
          <a:xfrm flipH="1">
            <a:off x="1066800" y="134764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416431" y="1219200"/>
            <a:ext cx="381000" cy="2046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Rectangular Callout 16"/>
          <p:cNvSpPr/>
          <p:nvPr/>
        </p:nvSpPr>
        <p:spPr>
          <a:xfrm>
            <a:off x="4648200" y="2989969"/>
            <a:ext cx="4343400" cy="1828800"/>
          </a:xfrm>
          <a:prstGeom prst="wedgeRectCallout">
            <a:avLst>
              <a:gd name="adj1" fmla="val -63155"/>
              <a:gd name="adj2" fmla="val -26675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err="1"/>
              <a:t>preHandle</a:t>
            </a:r>
            <a:r>
              <a:rPr lang="en-US" sz="1200" b="1" dirty="0"/>
              <a:t>()</a:t>
            </a:r>
            <a:r>
              <a:rPr lang="en-US" sz="1200" dirty="0"/>
              <a:t> method − This is used to perform operations before sending the request to the controller. 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  <a:p>
            <a:r>
              <a:rPr lang="en-US" sz="1200" b="1" dirty="0" err="1"/>
              <a:t>postHandle</a:t>
            </a:r>
            <a:r>
              <a:rPr lang="en-US" sz="1200" b="1" dirty="0"/>
              <a:t>()</a:t>
            </a:r>
            <a:r>
              <a:rPr lang="en-US" sz="1200" dirty="0"/>
              <a:t> method − This is used to perform operations before sending the response to the client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r>
              <a:rPr lang="en-US" sz="1200" b="1" dirty="0" err="1"/>
              <a:t>afterCompletion</a:t>
            </a:r>
            <a:r>
              <a:rPr lang="en-US" sz="1200" b="1" dirty="0"/>
              <a:t>()</a:t>
            </a:r>
            <a:r>
              <a:rPr lang="en-US" sz="1200" dirty="0"/>
              <a:t> method − This is used to perform operations after completing the request and response.</a:t>
            </a:r>
          </a:p>
        </p:txBody>
      </p:sp>
    </p:spTree>
    <p:extLst>
      <p:ext uri="{BB962C8B-B14F-4D97-AF65-F5344CB8AC3E}">
        <p14:creationId xmlns:p14="http://schemas.microsoft.com/office/powerpoint/2010/main" val="56170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1" y="972976"/>
            <a:ext cx="4292981" cy="2778273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52800" y="35739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</a:t>
            </a:r>
            <a:r>
              <a:rPr lang="en-US" sz="1200" dirty="0" smtClean="0"/>
              <a:t>Interceptor</a:t>
            </a:r>
            <a:endParaRPr lang="en-US" sz="12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045141" y="1887376"/>
            <a:ext cx="381000" cy="2046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Rectangular Callout 16"/>
          <p:cNvSpPr/>
          <p:nvPr/>
        </p:nvSpPr>
        <p:spPr>
          <a:xfrm>
            <a:off x="4454841" y="2871640"/>
            <a:ext cx="4343400" cy="399169"/>
          </a:xfrm>
          <a:prstGeom prst="wedgeRectCallout">
            <a:avLst>
              <a:gd name="adj1" fmla="val -66628"/>
              <a:gd name="adj2" fmla="val 41811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We have </a:t>
            </a:r>
            <a:r>
              <a:rPr lang="en-US" sz="1200" dirty="0"/>
              <a:t>to register this Interceptor with </a:t>
            </a:r>
            <a:r>
              <a:rPr lang="en-US" sz="1200" b="1" dirty="0" err="1"/>
              <a:t>InterceptorRegistry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2437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87835</TotalTime>
  <Words>93</Words>
  <Application>Microsoft Office PowerPoint</Application>
  <PresentationFormat>Custom</PresentationFormat>
  <Paragraphs>22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9443</cp:revision>
  <dcterms:created xsi:type="dcterms:W3CDTF">2006-08-16T00:00:00Z</dcterms:created>
  <dcterms:modified xsi:type="dcterms:W3CDTF">2019-06-11T04:19:49Z</dcterms:modified>
</cp:coreProperties>
</file>