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DFF1-5E69-20D7-52FD-0C6C3AC5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30AE3-9F48-8CE7-3239-A4D79050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6C89-69CF-B6BB-FD08-893AB2E4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7BC2-5483-F628-070C-4406FCD6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DB2A-FB20-9C6A-9AF8-8FBC5A64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9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4511-6281-558C-CD93-99342740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6D031-CE00-CEC9-158D-6C63035B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D34BF-5024-9F4A-69BE-F6137CDE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964E-4039-A2A6-B430-DD57C3D1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4F58-B2B3-AA88-D9D4-D33B8C1F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93E4C-50AA-E72B-5F3C-0AC6BDE7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78B54-2D4D-FE98-7B9E-768C7D11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9B32-8AD1-45A6-448E-E8FB4294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E4D4-DC9D-ADBB-B143-A71FA41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1BAE-1537-4A6C-DF2E-5AEFEED2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5C7F-74EA-F367-47CE-3158F22D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B76C-7A93-DB8A-2613-200CD114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7CB1-93C5-629A-3E7A-3CA295A9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9D5B-E842-5D1A-97AB-063F5391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E970-8954-4E1F-C04E-24971F9C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E255-349E-1CD0-D68A-0222B9E7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5C1EF-C046-2D37-B312-3A351CAE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68EB-7D7E-10E6-855D-72B53036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C8B-3510-AB78-4CF8-DFB77555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0C47-A8F5-8E2A-740F-22DC55D3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A78A-FE7A-4A1B-3BC2-F14CDC73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5414-ED3F-28D5-3EA5-48DD0AFF5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90060-CE5C-72F4-4A34-37483F66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61C07-CCA8-254F-5B4C-588BC03A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67397-C30B-A76F-91CD-3D2B621A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A796-2AD2-5774-592D-43BFD51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4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31AC-AD69-32A8-2EDA-C5F0E5FB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6BF97-9880-450B-9C95-610EEDF8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DFAA-2AE4-EEF9-C3AC-1253CD70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31144-96F1-7D85-7CCC-C3CFACD39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9CF30-87E7-63DD-B8F8-A6F1108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C9E6A-9A19-894B-FA02-7A075208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32561-62F5-7A64-BC6F-5312C1CE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08D39-8929-5F10-04DD-94A086C7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18E4-BDF3-C24D-BE81-61F3A88B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5DD36-3FBC-EB2D-8031-5244B480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611D3-4548-9EE7-C068-63ACCAFF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D4F8D-6214-62E3-CFEA-95448FB7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8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65DAE-3D5D-A040-7C20-5FB509E3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CEA83-469F-ED03-09EA-2B2406E2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048A1-B932-F02C-F360-F74F7ED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43C5-1D28-9C56-FBFE-47ADFFBB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BA31-27E4-56F8-6052-BA897845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AA2C4-F0B0-1A71-89A2-D2D6984F8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96F0-0C87-C891-69FF-692D61B4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CCCF2-7FE1-8A85-579B-A725DC77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08488-CF35-3706-7371-2777D79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837C-5C9A-4B75-028E-6A5AB601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6C2BD-569E-A402-C33F-B9CE890F1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A2683-B100-EAE5-5D78-5A4A79A9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62D7-44AE-F26E-4D3E-2142CF58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6A87E-FA78-0057-C3FB-4A6E6CA7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26B3F-33E3-CBD3-6545-0BC8E17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97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068A3-D624-8EBA-A156-D90F1BE1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EED6-E18D-7D13-9F57-1DB467D3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190D-08B8-D140-6152-BADCB916F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D25C-DCF7-486F-B454-1B93F92F6FA6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AA0A-3E48-FEE4-0EB0-36CFB8E3C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429-E5F9-45BB-41BD-107DEAD5A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801D-A6B8-43C5-9891-48F3E827D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6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045432/write-a-python-program-to-generate-tickets-for-online-bus-booking-based-on-the" TargetMode="External"/><Relationship Id="rId2" Type="http://schemas.openxmlformats.org/officeDocument/2006/relationships/hyperlink" Target="https://itsourcecode.com/free-projects/python-projects/ticket-booking-system-in-python-with-source-co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lp4code/bus-booking-system" TargetMode="External"/><Relationship Id="rId4" Type="http://schemas.openxmlformats.org/officeDocument/2006/relationships/hyperlink" Target="https://github.com/topics/ticket-booking-system?l=pyth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6464-4EB5-97DF-281F-E755DCF77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RESERVATION SYSTEM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2BCEE-55AD-ECF9-70D6-155DCE188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PROGRAMMING PROJECT</a:t>
            </a:r>
          </a:p>
        </p:txBody>
      </p:sp>
    </p:spTree>
    <p:extLst>
      <p:ext uri="{BB962C8B-B14F-4D97-AF65-F5344CB8AC3E}">
        <p14:creationId xmlns:p14="http://schemas.microsoft.com/office/powerpoint/2010/main" val="281835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CD13-9ED3-0AF2-86BA-874550EF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7096"/>
            <a:ext cx="10982739" cy="356483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user-interface for Bus-Reservation System using Python that has the following features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User-Interface for user registration and login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for the registered users. – Name, Email-Id, Password, Phone No, DOB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of user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user inputs – Place of departure and arrival, Date of Travel, Option for Two-Way Journey, Seating Preferences, No, of travellers, Offers, etc.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6FF6-B799-F837-B6B7-DF2D746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05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D884-AA3D-D491-E3B9-7CAF7E2C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requirement: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234B-A319-5BE0-5C65-5095BC76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Company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Contact Number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Departure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Address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passenger</a:t>
            </a:r>
          </a:p>
          <a:p>
            <a:pPr marL="45720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Seat No.</a:t>
            </a:r>
          </a:p>
          <a:p>
            <a:pPr marL="45720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Bus Type (A/C or Non-A/c)</a:t>
            </a:r>
          </a:p>
          <a:p>
            <a:pPr marL="45720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Boarding Point Address</a:t>
            </a:r>
          </a:p>
          <a:p>
            <a:pPr marL="45720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Total Fare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92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12F2-C0B6-3F4C-2556-E55F7B15751F}"/>
              </a:ext>
            </a:extLst>
          </p:cNvPr>
          <p:cNvSpPr/>
          <p:nvPr/>
        </p:nvSpPr>
        <p:spPr>
          <a:xfrm>
            <a:off x="1086678" y="2782957"/>
            <a:ext cx="1709531" cy="1007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User Log-In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21824-AB91-0D36-9D8C-E17B995C1E68}"/>
              </a:ext>
            </a:extLst>
          </p:cNvPr>
          <p:cNvSpPr/>
          <p:nvPr/>
        </p:nvSpPr>
        <p:spPr>
          <a:xfrm>
            <a:off x="1086678" y="4207566"/>
            <a:ext cx="1709531" cy="1007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User Registration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F643C-82C3-5BC1-25FE-D7212D7B33FE}"/>
              </a:ext>
            </a:extLst>
          </p:cNvPr>
          <p:cNvCxnSpPr>
            <a:cxnSpLocks/>
          </p:cNvCxnSpPr>
          <p:nvPr/>
        </p:nvCxnSpPr>
        <p:spPr>
          <a:xfrm>
            <a:off x="1417983" y="3790122"/>
            <a:ext cx="0" cy="41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A810A9-4EE8-11AA-69DD-1B05DB50E81E}"/>
              </a:ext>
            </a:extLst>
          </p:cNvPr>
          <p:cNvCxnSpPr>
            <a:cxnSpLocks/>
          </p:cNvCxnSpPr>
          <p:nvPr/>
        </p:nvCxnSpPr>
        <p:spPr>
          <a:xfrm flipV="1">
            <a:off x="2286000" y="3790122"/>
            <a:ext cx="0" cy="43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4AAF1D-92C4-940C-A00B-856186992564}"/>
              </a:ext>
            </a:extLst>
          </p:cNvPr>
          <p:cNvCxnSpPr/>
          <p:nvPr/>
        </p:nvCxnSpPr>
        <p:spPr>
          <a:xfrm>
            <a:off x="2796209" y="3246782"/>
            <a:ext cx="45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BE622-2EA6-006D-A4E2-2328E70D8CE9}"/>
              </a:ext>
            </a:extLst>
          </p:cNvPr>
          <p:cNvSpPr/>
          <p:nvPr/>
        </p:nvSpPr>
        <p:spPr>
          <a:xfrm>
            <a:off x="3246783" y="2782956"/>
            <a:ext cx="1709531" cy="1007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User Authorization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8B2C75-7F26-D73A-6A8E-138D22C511A4}"/>
              </a:ext>
            </a:extLst>
          </p:cNvPr>
          <p:cNvCxnSpPr/>
          <p:nvPr/>
        </p:nvCxnSpPr>
        <p:spPr>
          <a:xfrm>
            <a:off x="4956314" y="3286538"/>
            <a:ext cx="58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35314-60E8-3B87-4A68-0ABF80858FF9}"/>
              </a:ext>
            </a:extLst>
          </p:cNvPr>
          <p:cNvSpPr/>
          <p:nvPr/>
        </p:nvSpPr>
        <p:spPr>
          <a:xfrm>
            <a:off x="5512905" y="2782958"/>
            <a:ext cx="1855305" cy="1007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Interface of User Inputs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1625B5-6C0C-195D-BCF0-7E646C0E56AC}"/>
              </a:ext>
            </a:extLst>
          </p:cNvPr>
          <p:cNvCxnSpPr>
            <a:stCxn id="22" idx="3"/>
          </p:cNvCxnSpPr>
          <p:nvPr/>
        </p:nvCxnSpPr>
        <p:spPr>
          <a:xfrm>
            <a:off x="7368210" y="3286540"/>
            <a:ext cx="43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8190FD-5518-6DE5-21AE-87EA793B02B4}"/>
              </a:ext>
            </a:extLst>
          </p:cNvPr>
          <p:cNvSpPr/>
          <p:nvPr/>
        </p:nvSpPr>
        <p:spPr>
          <a:xfrm>
            <a:off x="7765773" y="2782956"/>
            <a:ext cx="1855305" cy="1007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 of Available Seats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00C074-29DE-9D1C-32D1-221AD46426E6}"/>
              </a:ext>
            </a:extLst>
          </p:cNvPr>
          <p:cNvCxnSpPr/>
          <p:nvPr/>
        </p:nvCxnSpPr>
        <p:spPr>
          <a:xfrm>
            <a:off x="9621078" y="3286537"/>
            <a:ext cx="45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E28917-C0FD-6A16-A59E-EF035231DEB2}"/>
              </a:ext>
            </a:extLst>
          </p:cNvPr>
          <p:cNvSpPr/>
          <p:nvPr/>
        </p:nvSpPr>
        <p:spPr>
          <a:xfrm>
            <a:off x="10071651" y="2814435"/>
            <a:ext cx="1855305" cy="1007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Bus Booking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E2930D-A7C0-79FE-2CB2-BB8E37718617}"/>
              </a:ext>
            </a:extLst>
          </p:cNvPr>
          <p:cNvCxnSpPr>
            <a:cxnSpLocks/>
          </p:cNvCxnSpPr>
          <p:nvPr/>
        </p:nvCxnSpPr>
        <p:spPr>
          <a:xfrm>
            <a:off x="10999303" y="3821598"/>
            <a:ext cx="0" cy="50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7B64E-E870-88E8-07AE-A160D06A057E}"/>
              </a:ext>
            </a:extLst>
          </p:cNvPr>
          <p:cNvSpPr/>
          <p:nvPr/>
        </p:nvSpPr>
        <p:spPr>
          <a:xfrm>
            <a:off x="10071651" y="4340083"/>
            <a:ext cx="1855305" cy="1007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Confirmation and Ticket Generation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AD057-F317-FA25-FC66-22A0DF20F875}"/>
              </a:ext>
            </a:extLst>
          </p:cNvPr>
          <p:cNvSpPr txBox="1"/>
          <p:nvPr/>
        </p:nvSpPr>
        <p:spPr>
          <a:xfrm>
            <a:off x="384313" y="556591"/>
            <a:ext cx="687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515D-90A2-D23F-4D29-A5C00C46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FD03-E5A0-355F-8C87-3E55D46A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https://itsourcecode.com/free-projects/python-projects/ticket-booking-system-in-python-with-source-code/</a:t>
            </a:r>
            <a:endParaRPr lang="en-IN" sz="1800" dirty="0"/>
          </a:p>
          <a:p>
            <a:r>
              <a:rPr lang="en-IN" sz="1800" dirty="0">
                <a:hlinkClick r:id="rId3"/>
              </a:rPr>
              <a:t>https://stackoverflow.com/questions/57045432/write-a-python-program-to-generate-tickets-for-online-bus-booking-based-on-the</a:t>
            </a:r>
            <a:endParaRPr lang="en-IN" sz="1800" dirty="0"/>
          </a:p>
          <a:p>
            <a:r>
              <a:rPr lang="en-IN" sz="1800" dirty="0">
                <a:hlinkClick r:id="rId4"/>
              </a:rPr>
              <a:t>https://github.com/topics/ticket-booking-system?l=python</a:t>
            </a:r>
            <a:endParaRPr lang="en-IN" sz="1800" dirty="0"/>
          </a:p>
          <a:p>
            <a:r>
              <a:rPr lang="en-IN" sz="1800" dirty="0">
                <a:hlinkClick r:id="rId5"/>
              </a:rPr>
              <a:t>https://github.com/help4code/bus-booking-system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7255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53C1-9FAE-A910-5419-3FF0972E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442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06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203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BUS RESERVATION SYSTEM USING PYTHON</vt:lpstr>
      <vt:lpstr>Objective:  </vt:lpstr>
      <vt:lpstr>Functional requirement:  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 USING PYTHON</dc:title>
  <dc:creator>Dinesh Sathya J</dc:creator>
  <cp:lastModifiedBy>Dinesh Sathya J</cp:lastModifiedBy>
  <cp:revision>11</cp:revision>
  <dcterms:created xsi:type="dcterms:W3CDTF">2022-12-29T16:35:04Z</dcterms:created>
  <dcterms:modified xsi:type="dcterms:W3CDTF">2023-01-21T09:39:20Z</dcterms:modified>
</cp:coreProperties>
</file>