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57" r:id="rId6"/>
    <p:sldId id="258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F734-5B98-43C0-8AC2-ADD50AD84F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CCF0-23B4-439B-97C5-3F9843253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68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F734-5B98-43C0-8AC2-ADD50AD84F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CCF0-23B4-439B-97C5-3F9843253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06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F734-5B98-43C0-8AC2-ADD50AD84F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CCF0-23B4-439B-97C5-3F9843253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6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F734-5B98-43C0-8AC2-ADD50AD84F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CCF0-23B4-439B-97C5-3F9843253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F734-5B98-43C0-8AC2-ADD50AD84F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CCF0-23B4-439B-97C5-3F9843253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F734-5B98-43C0-8AC2-ADD50AD84F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CCF0-23B4-439B-97C5-3F9843253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81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F734-5B98-43C0-8AC2-ADD50AD84F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CCF0-23B4-439B-97C5-3F9843253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70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F734-5B98-43C0-8AC2-ADD50AD84F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CCF0-23B4-439B-97C5-3F9843253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1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F734-5B98-43C0-8AC2-ADD50AD84F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CCF0-23B4-439B-97C5-3F9843253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9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F734-5B98-43C0-8AC2-ADD50AD84F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CCF0-23B4-439B-97C5-3F9843253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47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F734-5B98-43C0-8AC2-ADD50AD84F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CCF0-23B4-439B-97C5-3F9843253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54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6F734-5B98-43C0-8AC2-ADD50AD84F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3CCF0-23B4-439B-97C5-3F9843253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66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GUI BASED LAB COMPONENTS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24930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3DC2-1598-66BB-F2D3-E35DB13D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65211-1122-46D1-B005-C78780D3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9052D-F31F-C147-1077-BE1E8BA5392B}"/>
              </a:ext>
            </a:extLst>
          </p:cNvPr>
          <p:cNvSpPr txBox="1"/>
          <p:nvPr/>
        </p:nvSpPr>
        <p:spPr>
          <a:xfrm>
            <a:off x="838200" y="158234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component inventory management system using Firebase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focused on recording and updating the components availability data, such that users and admin can check the status of the equipment and component in the laboratory.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31EACC-84D8-53D6-760D-4D348FFF5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98" y="3128294"/>
            <a:ext cx="4534293" cy="2461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41D713-45A3-8FDB-DB0F-FC8DD7179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869" y="3128294"/>
            <a:ext cx="4519052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8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004D-2491-9CDC-DAE8-E326DAFF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431"/>
            <a:ext cx="10515600" cy="1325563"/>
          </a:xfrm>
        </p:spPr>
        <p:txBody>
          <a:bodyPr/>
          <a:lstStyle/>
          <a:p>
            <a:r>
              <a:rPr lang="en-IN" dirty="0"/>
              <a:t>Frame Work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7787-8E52-BA38-51BD-D91826D4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54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Python library for creating graphical user interfaces (GUIs) using the Tk GUI toolkit.</a:t>
            </a:r>
          </a:p>
          <a:p>
            <a:pPr algn="just"/>
            <a:r>
              <a:rPr lang="en-US" sz="24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the standard Python library for creating desktop applications and is included with most Python distributions.</a:t>
            </a:r>
          </a:p>
          <a:p>
            <a:pPr algn="just"/>
            <a:r>
              <a:rPr lang="en-US" sz="24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 simple and easy-to-use interface for creating a wide variety of GUI elements, such as buttons, labels, text boxes, and menus.</a:t>
            </a:r>
            <a:endParaRPr lang="en-US" sz="24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also includes support for events and dialog boxes, making it a powerful tool for creating interactive applications.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795BD-2C3E-DB88-DBFC-5605CB81DE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9" b="13952"/>
          <a:stretch/>
        </p:blipFill>
        <p:spPr>
          <a:xfrm>
            <a:off x="5189414" y="4089644"/>
            <a:ext cx="5423878" cy="27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8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6907-3363-BB0A-DD76-E7973BD1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are some of the key features included in our system: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ABF9-0B27-CEE3-E524-BDEC13FA7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main window that displays a list of available lab components and their current status (e.g. in stock, out of stock, checked out).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way for users to check out and return lab components, with the option to specify the number of days for which the component will be checked out.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way to view detailed information about a specific lab component, including its name, description, and location.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way to add, edit, and delete lab components from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way to search for lab components by name or description.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to report the component status like which component is out of stock and which component is check out.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8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 application details: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877300"/>
              </p:ext>
            </p:extLst>
          </p:nvPr>
        </p:nvGraphicFramePr>
        <p:xfrm>
          <a:off x="838200" y="1825625"/>
          <a:ext cx="10515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89765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5547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02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 add and admin user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 account 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0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Component add, Component delete, Component Update, Component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Product search</a:t>
                      </a:r>
                      <a:r>
                        <a:rPr lang="en-IN" baseline="0" dirty="0"/>
                        <a:t> and</a:t>
                      </a:r>
                      <a:r>
                        <a:rPr lang="en-IN" dirty="0"/>
                        <a:t>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66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Accept product and reject or provide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Request product (search product) and send for approval from admin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1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Request back for the component</a:t>
                      </a:r>
                      <a:r>
                        <a:rPr lang="en-IN" baseline="0" dirty="0"/>
                        <a:t> if urgent.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After</a:t>
                      </a:r>
                      <a:r>
                        <a:rPr lang="en-IN" baseline="0" dirty="0"/>
                        <a:t> approval display the component in user.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98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After</a:t>
                      </a:r>
                      <a:r>
                        <a:rPr lang="en-IN" baseline="0" dirty="0"/>
                        <a:t> received the product we can change the status of the product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After</a:t>
                      </a:r>
                      <a:r>
                        <a:rPr lang="en-IN" baseline="0" dirty="0"/>
                        <a:t> returned we can update the product as returned in the app.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95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6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Flow Chart: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4825"/>
            <a:ext cx="10515600" cy="4351338"/>
          </a:xfrm>
        </p:spPr>
        <p:txBody>
          <a:bodyPr/>
          <a:lstStyle/>
          <a:p>
            <a:r>
              <a:rPr lang="en-IN" dirty="0"/>
              <a:t>User access flow: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Admin access flow: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7052" y="2569573"/>
            <a:ext cx="1626781" cy="13609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6895213" y="2577028"/>
            <a:ext cx="1626781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Approval status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96070" y="2577028"/>
            <a:ext cx="1626781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9569304" y="2577027"/>
            <a:ext cx="1626781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return the component under user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16619" y="3250056"/>
            <a:ext cx="1272364" cy="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37913" y="3257511"/>
            <a:ext cx="122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521994" y="3250055"/>
            <a:ext cx="1072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26290" y="4950933"/>
            <a:ext cx="1626781" cy="13609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List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14554" y="4950932"/>
            <a:ext cx="1723359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Approval/Reject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11162" y="4950932"/>
            <a:ext cx="1626781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 CURD operation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727019" y="4950932"/>
            <a:ext cx="1626781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back for the component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42438" y="5631415"/>
            <a:ext cx="1072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</p:cNvCxnSpPr>
          <p:nvPr/>
        </p:nvCxnSpPr>
        <p:spPr>
          <a:xfrm>
            <a:off x="5637913" y="5631416"/>
            <a:ext cx="1257300" cy="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553892" y="5638870"/>
            <a:ext cx="1215657" cy="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31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EA0C-D4A4-FE3B-15E4-9C47BAA1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FireBase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01C3-5241-3A4F-A3CD-9AA87E0C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33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Firebase is a mobile and web application development platform developed by Google. </a:t>
            </a:r>
          </a:p>
          <a:p>
            <a:pPr algn="just"/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number of services such as authentication, real-time databases, hosting, cloud storage, and machine learning, which can be integrated into mobile and web applications to add functionality and improve performance.</a:t>
            </a:r>
          </a:p>
          <a:p>
            <a:pPr algn="just"/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of the key features of Firebase is its real-time database, which allows for data to be synced across all connected clients in near real-time.</a:t>
            </a:r>
          </a:p>
          <a:p>
            <a:pPr algn="just"/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Firebase also provides a built-in authentication system, 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which supports multiple authentication methods such 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as email and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password,phone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number, and social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media providers like Google, Facebook and twitter.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DF458-4D41-00E9-FC2D-D59A535C5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289" y="3958881"/>
            <a:ext cx="4163403" cy="247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3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6600" dirty="0">
              <a:latin typeface="Bauhaus 93" panose="04030905020B02020C02" pitchFamily="82" charset="0"/>
            </a:endParaRPr>
          </a:p>
          <a:p>
            <a:pPr marL="0" indent="0" algn="ctr">
              <a:buNone/>
            </a:pPr>
            <a:r>
              <a:rPr lang="en-IN" sz="6600" dirty="0"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068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521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Bauhaus 93</vt:lpstr>
      <vt:lpstr>Calibri</vt:lpstr>
      <vt:lpstr>Calibri Light</vt:lpstr>
      <vt:lpstr>Times New Roman</vt:lpstr>
      <vt:lpstr>Office Theme</vt:lpstr>
      <vt:lpstr>GUI BASED LAB COMPONENTS MANAGEMENT SYSTEM</vt:lpstr>
      <vt:lpstr>Objective:</vt:lpstr>
      <vt:lpstr>Frame Work Used:</vt:lpstr>
      <vt:lpstr>Here are some of the key features included in our system:</vt:lpstr>
      <vt:lpstr>GUI application details:</vt:lpstr>
      <vt:lpstr>Flow Chart:</vt:lpstr>
      <vt:lpstr>FireBase: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BASED LAB PRODUCT MANAGEMENT SYSTEM</dc:title>
  <dc:creator>KRISHNA A - [CB.EN.P2EBS22003]</dc:creator>
  <cp:lastModifiedBy>Dhanush R - [CB.EN.P2EBS22007]</cp:lastModifiedBy>
  <cp:revision>16</cp:revision>
  <dcterms:created xsi:type="dcterms:W3CDTF">2022-12-29T16:29:25Z</dcterms:created>
  <dcterms:modified xsi:type="dcterms:W3CDTF">2023-01-20T13:33:54Z</dcterms:modified>
</cp:coreProperties>
</file>