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8" r:id="rId5"/>
    <p:sldId id="259" r:id="rId6"/>
    <p:sldId id="263" r:id="rId7"/>
    <p:sldId id="264" r:id="rId8"/>
    <p:sldId id="266" r:id="rId9"/>
    <p:sldId id="267" r:id="rId10"/>
    <p:sldId id="258" r:id="rId11"/>
    <p:sldId id="265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70017E-E6C0-4B80-8148-0D892342BC40}" v="7" dt="2023-01-19T21:16:03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a K B" userId="5b315fd1e17f258b" providerId="LiveId" clId="{3E70017E-E6C0-4B80-8148-0D892342BC40}"/>
    <pc:docChg chg="undo custSel addSld delSld modSld sldOrd">
      <pc:chgData name="Akshaya K B" userId="5b315fd1e17f258b" providerId="LiveId" clId="{3E70017E-E6C0-4B80-8148-0D892342BC40}" dt="2023-01-19T21:18:35.383" v="283" actId="27636"/>
      <pc:docMkLst>
        <pc:docMk/>
      </pc:docMkLst>
      <pc:sldChg chg="addSp delSp modSp mod">
        <pc:chgData name="Akshaya K B" userId="5b315fd1e17f258b" providerId="LiveId" clId="{3E70017E-E6C0-4B80-8148-0D892342BC40}" dt="2023-01-19T21:15:24.270" v="89" actId="113"/>
        <pc:sldMkLst>
          <pc:docMk/>
          <pc:sldMk cId="2657809075" sldId="257"/>
        </pc:sldMkLst>
        <pc:spChg chg="add mod">
          <ac:chgData name="Akshaya K B" userId="5b315fd1e17f258b" providerId="LiveId" clId="{3E70017E-E6C0-4B80-8148-0D892342BC40}" dt="2023-01-19T21:15:24.270" v="89" actId="113"/>
          <ac:spMkLst>
            <pc:docMk/>
            <pc:sldMk cId="2657809075" sldId="257"/>
            <ac:spMk id="14" creationId="{1548E19E-86DC-DE63-6FEF-B546FD105C03}"/>
          </ac:spMkLst>
        </pc:spChg>
        <pc:picChg chg="add del mod">
          <ac:chgData name="Akshaya K B" userId="5b315fd1e17f258b" providerId="LiveId" clId="{3E70017E-E6C0-4B80-8148-0D892342BC40}" dt="2023-01-19T21:13:55.475" v="38" actId="21"/>
          <ac:picMkLst>
            <pc:docMk/>
            <pc:sldMk cId="2657809075" sldId="257"/>
            <ac:picMk id="7" creationId="{95ABD5DE-CA87-64FA-67E4-9F3C7CF763A3}"/>
          </ac:picMkLst>
        </pc:picChg>
        <pc:picChg chg="add del mod">
          <ac:chgData name="Akshaya K B" userId="5b315fd1e17f258b" providerId="LiveId" clId="{3E70017E-E6C0-4B80-8148-0D892342BC40}" dt="2023-01-19T21:13:29.884" v="25" actId="22"/>
          <ac:picMkLst>
            <pc:docMk/>
            <pc:sldMk cId="2657809075" sldId="257"/>
            <ac:picMk id="11" creationId="{FEDA4E39-9B3D-09E0-1423-FCF940777583}"/>
          </ac:picMkLst>
        </pc:picChg>
        <pc:picChg chg="add mod">
          <ac:chgData name="Akshaya K B" userId="5b315fd1e17f258b" providerId="LiveId" clId="{3E70017E-E6C0-4B80-8148-0D892342BC40}" dt="2023-01-19T21:13:53.372" v="37" actId="1076"/>
          <ac:picMkLst>
            <pc:docMk/>
            <pc:sldMk cId="2657809075" sldId="257"/>
            <ac:picMk id="13" creationId="{E52F50A0-785D-8E0F-E41F-C1CE384889E6}"/>
          </ac:picMkLst>
        </pc:picChg>
      </pc:sldChg>
      <pc:sldChg chg="modSp mod">
        <pc:chgData name="Akshaya K B" userId="5b315fd1e17f258b" providerId="LiveId" clId="{3E70017E-E6C0-4B80-8148-0D892342BC40}" dt="2023-01-19T21:18:35.383" v="283" actId="27636"/>
        <pc:sldMkLst>
          <pc:docMk/>
          <pc:sldMk cId="4277241814" sldId="258"/>
        </pc:sldMkLst>
        <pc:spChg chg="mod">
          <ac:chgData name="Akshaya K B" userId="5b315fd1e17f258b" providerId="LiveId" clId="{3E70017E-E6C0-4B80-8148-0D892342BC40}" dt="2023-01-19T21:18:35.383" v="283" actId="27636"/>
          <ac:spMkLst>
            <pc:docMk/>
            <pc:sldMk cId="4277241814" sldId="258"/>
            <ac:spMk id="3" creationId="{CAFB38E5-E186-E39B-E8F2-CF93590924FE}"/>
          </ac:spMkLst>
        </pc:spChg>
      </pc:sldChg>
      <pc:sldChg chg="addSp delSp modSp mod">
        <pc:chgData name="Akshaya K B" userId="5b315fd1e17f258b" providerId="LiveId" clId="{3E70017E-E6C0-4B80-8148-0D892342BC40}" dt="2023-01-19T21:13:13.570" v="14" actId="1076"/>
        <pc:sldMkLst>
          <pc:docMk/>
          <pc:sldMk cId="3687746956" sldId="260"/>
        </pc:sldMkLst>
        <pc:spChg chg="mod">
          <ac:chgData name="Akshaya K B" userId="5b315fd1e17f258b" providerId="LiveId" clId="{3E70017E-E6C0-4B80-8148-0D892342BC40}" dt="2023-01-19T21:13:13.570" v="14" actId="1076"/>
          <ac:spMkLst>
            <pc:docMk/>
            <pc:sldMk cId="3687746956" sldId="260"/>
            <ac:spMk id="4" creationId="{FD46064F-7CE4-58FF-945E-A70DBA307E02}"/>
          </ac:spMkLst>
        </pc:spChg>
        <pc:grpChg chg="mod">
          <ac:chgData name="Akshaya K B" userId="5b315fd1e17f258b" providerId="LiveId" clId="{3E70017E-E6C0-4B80-8148-0D892342BC40}" dt="2023-01-19T21:13:13.570" v="14" actId="1076"/>
          <ac:grpSpMkLst>
            <pc:docMk/>
            <pc:sldMk cId="3687746956" sldId="260"/>
            <ac:grpSpMk id="5" creationId="{D6C5CB3F-A813-9A0D-1E52-F3AF7A1B84AC}"/>
          </ac:grpSpMkLst>
        </pc:grpChg>
        <pc:picChg chg="add del mod">
          <ac:chgData name="Akshaya K B" userId="5b315fd1e17f258b" providerId="LiveId" clId="{3E70017E-E6C0-4B80-8148-0D892342BC40}" dt="2023-01-19T21:13:13.153" v="13"/>
          <ac:picMkLst>
            <pc:docMk/>
            <pc:sldMk cId="3687746956" sldId="260"/>
            <ac:picMk id="6" creationId="{8DF0C588-88DF-0291-E1BC-2E8048F81902}"/>
          </ac:picMkLst>
        </pc:picChg>
        <pc:picChg chg="mod">
          <ac:chgData name="Akshaya K B" userId="5b315fd1e17f258b" providerId="LiveId" clId="{3E70017E-E6C0-4B80-8148-0D892342BC40}" dt="2023-01-19T21:13:13.570" v="14" actId="1076"/>
          <ac:picMkLst>
            <pc:docMk/>
            <pc:sldMk cId="3687746956" sldId="260"/>
            <ac:picMk id="1026" creationId="{B2DE42F7-F224-524A-DBE4-711091C5809E}"/>
          </ac:picMkLst>
        </pc:picChg>
      </pc:sldChg>
      <pc:sldChg chg="modSp mod">
        <pc:chgData name="Akshaya K B" userId="5b315fd1e17f258b" providerId="LiveId" clId="{3E70017E-E6C0-4B80-8148-0D892342BC40}" dt="2023-01-19T21:13:40.304" v="35" actId="368"/>
        <pc:sldMkLst>
          <pc:docMk/>
          <pc:sldMk cId="4108451241" sldId="264"/>
        </pc:sldMkLst>
        <pc:spChg chg="mod">
          <ac:chgData name="Akshaya K B" userId="5b315fd1e17f258b" providerId="LiveId" clId="{3E70017E-E6C0-4B80-8148-0D892342BC40}" dt="2023-01-19T21:13:40.304" v="35" actId="368"/>
          <ac:spMkLst>
            <pc:docMk/>
            <pc:sldMk cId="4108451241" sldId="264"/>
            <ac:spMk id="3" creationId="{26C538E9-6556-7D8D-D035-142586F50563}"/>
          </ac:spMkLst>
        </pc:spChg>
      </pc:sldChg>
      <pc:sldChg chg="new del">
        <pc:chgData name="Akshaya K B" userId="5b315fd1e17f258b" providerId="LiveId" clId="{3E70017E-E6C0-4B80-8148-0D892342BC40}" dt="2023-01-19T21:14:04.103" v="40" actId="680"/>
        <pc:sldMkLst>
          <pc:docMk/>
          <pc:sldMk cId="1933042059" sldId="268"/>
        </pc:sldMkLst>
      </pc:sldChg>
      <pc:sldChg chg="addSp delSp modSp new mod ord">
        <pc:chgData name="Akshaya K B" userId="5b315fd1e17f258b" providerId="LiveId" clId="{3E70017E-E6C0-4B80-8148-0D892342BC40}" dt="2023-01-19T21:16:16.759" v="130" actId="478"/>
        <pc:sldMkLst>
          <pc:docMk/>
          <pc:sldMk cId="2580941225" sldId="268"/>
        </pc:sldMkLst>
        <pc:spChg chg="mod">
          <ac:chgData name="Akshaya K B" userId="5b315fd1e17f258b" providerId="LiveId" clId="{3E70017E-E6C0-4B80-8148-0D892342BC40}" dt="2023-01-19T21:15:49.670" v="106" actId="20577"/>
          <ac:spMkLst>
            <pc:docMk/>
            <pc:sldMk cId="2580941225" sldId="268"/>
            <ac:spMk id="2" creationId="{BB557634-6AB2-93C9-9F1E-D0B3BCD1A140}"/>
          </ac:spMkLst>
        </pc:spChg>
        <pc:spChg chg="add del mod">
          <ac:chgData name="Akshaya K B" userId="5b315fd1e17f258b" providerId="LiveId" clId="{3E70017E-E6C0-4B80-8148-0D892342BC40}" dt="2023-01-19T21:16:16.759" v="130" actId="478"/>
          <ac:spMkLst>
            <pc:docMk/>
            <pc:sldMk cId="2580941225" sldId="268"/>
            <ac:spMk id="5" creationId="{39CEEBB9-A2E6-047D-F486-13C57F332550}"/>
          </ac:spMkLst>
        </pc:spChg>
        <pc:picChg chg="add mod">
          <ac:chgData name="Akshaya K B" userId="5b315fd1e17f258b" providerId="LiveId" clId="{3E70017E-E6C0-4B80-8148-0D892342BC40}" dt="2023-01-19T21:14:22.539" v="55" actId="1076"/>
          <ac:picMkLst>
            <pc:docMk/>
            <pc:sldMk cId="2580941225" sldId="268"/>
            <ac:picMk id="4" creationId="{EB5CAFB5-6E55-824D-B82F-1746230ACDC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95B1-47CD-0525-E252-50F1A5734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03E57-1204-ADAB-D5BF-CF12FD79F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CC026-AD3A-F35E-1989-45764809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B910-C18B-40B7-A91A-24FA505C11D2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95BA8-D9B2-BCF9-D07C-128B1919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44A5B-41D8-F9C8-C9C9-0C407254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68DF-2F9E-4478-A9D6-CBB02A5DE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69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952D6-4C68-A403-FE03-98840C67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1FAE4-72DF-12C1-9A14-1AB3A3DC9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FA1FE-FA2E-CA5B-DD0E-8A528700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B910-C18B-40B7-A91A-24FA505C11D2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24343-05DA-AF24-F5C2-9354D648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B3F39-3B19-35F6-CF63-CBC67BE2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68DF-2F9E-4478-A9D6-CBB02A5DE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61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A1FE1-EB18-0A36-0804-9F5BC6AFF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4A17-F11B-CF1A-0C9B-C43436D88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7D770-16B4-5B11-6C46-0D0E2616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B910-C18B-40B7-A91A-24FA505C11D2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CB023-3207-A6D7-89E8-1E0DCDE0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DD525-6B80-116D-B9E4-A4867C220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68DF-2F9E-4478-A9D6-CBB02A5DE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07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DB4E-A983-26E4-6E98-417432A7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A4190-48C8-4B52-86F2-9E3D0DD9A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9BA9D-4AF9-B234-4C1E-1738FDF8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B910-C18B-40B7-A91A-24FA505C11D2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80DC4-6E2B-96DE-855C-70183CD0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D6C0F-27CD-24E6-8D09-B6BCD1C8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68DF-2F9E-4478-A9D6-CBB02A5DE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4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61C62-24C3-6091-BE19-0AE75E33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08B2F-ACBF-EFCB-EFAF-DCEC944B5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A8406-8BD1-036A-AF39-3B64A145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B910-C18B-40B7-A91A-24FA505C11D2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91841-1F24-0A60-ED7B-B3A84955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0E480-160A-1DE0-B4B4-C392BC54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68DF-2F9E-4478-A9D6-CBB02A5DE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7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DCE9-37DB-05A3-FD06-D692E6E3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3EBB7-D48A-C2C9-C0F8-368CFC303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9EDF5-8F33-EC5D-50EE-A41E98D9F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503D1-8B4C-2C92-7F3A-3F28EDFF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B910-C18B-40B7-A91A-24FA505C11D2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C3150-BB90-57D5-CC58-3A1A80BEC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04D7A-0726-998E-6B46-30F9FC77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68DF-2F9E-4478-A9D6-CBB02A5DE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65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D6E2-F2A4-1B04-A319-585FEFE9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38001-B918-9641-B7BE-B0C7E5D2C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C69E1-9C63-A868-EF6F-DBD2900AB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1D815F-315B-A78D-19D1-2E63ED097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70F26-35A8-F158-55A7-01BC4483C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E88F9-1BE5-F103-F7E9-1DB16051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B910-C18B-40B7-A91A-24FA505C11D2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60525-837A-4BE0-8FD5-6C1297791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4B6A38-72C6-1511-E200-957257FC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68DF-2F9E-4478-A9D6-CBB02A5DE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59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F39C-FF99-488D-4343-9CBB1DE00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1E9848-F3EA-4680-468C-1F1CD831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B910-C18B-40B7-A91A-24FA505C11D2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B3625-BDCC-0A54-7CD9-A198E01A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C2AD1-0234-D49B-500F-9B23932B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68DF-2F9E-4478-A9D6-CBB02A5DE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17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C3229-CA2B-B2B2-E988-34E6E737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B910-C18B-40B7-A91A-24FA505C11D2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A2492-0D38-C8F0-D5C3-C270D4E6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5EDFE-EC4A-80E6-B25A-E3500094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68DF-2F9E-4478-A9D6-CBB02A5DE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13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C81B-DDDA-106E-5F7C-E7D1D28D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50533-FD41-CDD9-980F-FC804EAD0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E5234-B093-05EB-6E17-009A4ED77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93A61-6630-B219-BC67-C78BC391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B910-C18B-40B7-A91A-24FA505C11D2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8998F-C445-36CD-34D4-7DC17B28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22516-1AD9-B551-366D-1CD52BBB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68DF-2F9E-4478-A9D6-CBB02A5DE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68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9FEC-8921-F563-B3A9-3F085F63C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68851-567A-C758-E7A4-33F072765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0FF51-2C17-DCD2-A6A0-CC4969690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42301-82C1-CE70-68AE-9424B2A5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B910-C18B-40B7-A91A-24FA505C11D2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04C8E-5FC6-BDA2-8FC8-C3884D44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98021-CD81-7FD9-0BDB-B34746E4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68DF-2F9E-4478-A9D6-CBB02A5DE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65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FEC67-0A0F-9104-85CE-CF31A656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5FD7B-7B4C-390B-2C8A-7B3C74052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D6E74-F350-8BD6-142F-488E69DF2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EB910-C18B-40B7-A91A-24FA505C11D2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3DFC4-38C4-A996-5D65-54B27A31A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5B97A-C987-9CBC-69A2-A5F686625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F68DF-2F9E-4478-A9D6-CBB02A5DE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77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0A5F-807B-2854-466A-EE18A70B2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Micro python weather station using ESP32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76C52-33DE-5B52-457E-A34586051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8518"/>
            <a:ext cx="9144000" cy="1655762"/>
          </a:xfrm>
        </p:spPr>
        <p:txBody>
          <a:bodyPr/>
          <a:lstStyle/>
          <a:p>
            <a:r>
              <a:rPr lang="en-IN" dirty="0"/>
              <a:t>Akshaya K B</a:t>
            </a:r>
          </a:p>
          <a:p>
            <a:r>
              <a:rPr lang="en-IN" dirty="0"/>
              <a:t>CB.EN.P2EBS22001</a:t>
            </a:r>
          </a:p>
        </p:txBody>
      </p:sp>
    </p:spTree>
    <p:extLst>
      <p:ext uri="{BB962C8B-B14F-4D97-AF65-F5344CB8AC3E}">
        <p14:creationId xmlns:p14="http://schemas.microsoft.com/office/powerpoint/2010/main" val="2637476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50C2F-659F-25F8-E756-BCDC90C9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B38E5-E186-E39B-E8F2-CF9359092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ESP-based web server: </a:t>
            </a:r>
            <a:r>
              <a:rPr lang="en-US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runs on Simple HTTP requests and requires to complete refresh of the webpage in order to get any updated data.</a:t>
            </a:r>
          </a:p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Socket is used in client-server applications</a:t>
            </a:r>
          </a:p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Sockets and socket API are used to send messages across a network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WebSocket communication protocol: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It w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ill notify all the clients when changes occur and the webpage will be updated instantaneously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 using AJAX.</a:t>
            </a:r>
          </a:p>
          <a:p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IN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241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31BE-F065-B0D7-952B-52B2B041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AJAX?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8D270-F13D-3C02-6B91-70EA603B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AJAX = </a:t>
            </a:r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synchronous </a:t>
            </a:r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avaScript </a:t>
            </a:r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nd </a:t>
            </a:r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ML.</a:t>
            </a:r>
          </a:p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not a programming language.</a:t>
            </a:r>
          </a:p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just uses a combination of:</a:t>
            </a:r>
          </a:p>
          <a:p>
            <a:pPr lvl="1"/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browser built-in </a:t>
            </a:r>
            <a:r>
              <a:rPr lang="en-US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XMLHttpRequest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object (to request data from a web server)</a:t>
            </a:r>
          </a:p>
          <a:p>
            <a:pPr lvl="1"/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JavaScript and HTML DOM (to display or use the data)</a:t>
            </a:r>
            <a:endParaRPr lang="en-IN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32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F7870-DE75-9D2A-B723-844B10ECE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3AAB6F-C7A7-ECF9-7041-A5669D5B5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6813"/>
            <a:ext cx="2097480" cy="4351338"/>
          </a:xfr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C1744B-E3BB-2F5D-D2A3-2E4682917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325" y="1995385"/>
            <a:ext cx="8604584" cy="31471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1C4BE1-FBE9-87B5-0D04-AC2757709FF3}"/>
              </a:ext>
            </a:extLst>
          </p:cNvPr>
          <p:cNvSpPr txBox="1"/>
          <p:nvPr/>
        </p:nvSpPr>
        <p:spPr>
          <a:xfrm flipH="1">
            <a:off x="6709296" y="5262579"/>
            <a:ext cx="181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Client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8F7B93-8E7F-A137-AB4C-3B281F1BCD55}"/>
              </a:ext>
            </a:extLst>
          </p:cNvPr>
          <p:cNvSpPr txBox="1"/>
          <p:nvPr/>
        </p:nvSpPr>
        <p:spPr>
          <a:xfrm flipH="1">
            <a:off x="1307361" y="6338151"/>
            <a:ext cx="181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Client 1</a:t>
            </a:r>
          </a:p>
        </p:txBody>
      </p:sp>
    </p:spTree>
    <p:extLst>
      <p:ext uri="{BB962C8B-B14F-4D97-AF65-F5344CB8AC3E}">
        <p14:creationId xmlns:p14="http://schemas.microsoft.com/office/powerpoint/2010/main" val="1714462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4FC7AA-D786-020E-8387-F48DB4AE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Thankyou!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AAE6E8-B7BE-5F1F-7488-5C1F42A7D4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92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35183-ABD0-B83E-EF72-6AC085CE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Open Sans" panose="020B0606030504020204" pitchFamily="34" charset="0"/>
              </a:rPr>
              <a:t>Block Diagram</a:t>
            </a:r>
            <a:b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263BA-A4CF-D395-9BE0-D4AE2373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DA097E-7B92-1561-6978-0CFB54943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16" y="1248377"/>
            <a:ext cx="6552664" cy="21806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2F50A0-785D-8E0F-E41F-C1CE38488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16" y="3825098"/>
            <a:ext cx="4826248" cy="27687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48E19E-86DC-DE63-6FEF-B546FD105C03}"/>
              </a:ext>
            </a:extLst>
          </p:cNvPr>
          <p:cNvSpPr txBox="1"/>
          <p:nvPr/>
        </p:nvSpPr>
        <p:spPr>
          <a:xfrm flipH="1">
            <a:off x="8844278" y="3352801"/>
            <a:ext cx="236728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ESP 32 WEB SERVER</a:t>
            </a:r>
          </a:p>
        </p:txBody>
      </p:sp>
    </p:spTree>
    <p:extLst>
      <p:ext uri="{BB962C8B-B14F-4D97-AF65-F5344CB8AC3E}">
        <p14:creationId xmlns:p14="http://schemas.microsoft.com/office/powerpoint/2010/main" val="265780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50FA-4CD8-701B-C041-AAFE46B2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B8772-E6C6-5233-8E91-DF064D7CA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C5CB3F-A813-9A0D-1E52-F3AF7A1B84AC}"/>
              </a:ext>
            </a:extLst>
          </p:cNvPr>
          <p:cNvGrpSpPr/>
          <p:nvPr/>
        </p:nvGrpSpPr>
        <p:grpSpPr>
          <a:xfrm>
            <a:off x="2478723" y="1938338"/>
            <a:ext cx="7458075" cy="4238625"/>
            <a:chOff x="2438083" y="2254250"/>
            <a:chExt cx="7458075" cy="4238625"/>
          </a:xfrm>
        </p:grpSpPr>
        <p:pic>
          <p:nvPicPr>
            <p:cNvPr id="1026" name="Picture 2" descr="ESP32 ESP82266 DHT11 DHT22 MicroPython Web Server temperature and humidity">
              <a:extLst>
                <a:ext uri="{FF2B5EF4-FFF2-40B4-BE49-F238E27FC236}">
                  <a16:creationId xmlns:a16="http://schemas.microsoft.com/office/drawing/2014/main" id="{B2DE42F7-F224-524A-DBE4-711091C580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083" y="2254250"/>
              <a:ext cx="7458075" cy="423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D46064F-7CE4-58FF-945E-A70DBA307E02}"/>
                </a:ext>
              </a:extLst>
            </p:cNvPr>
            <p:cNvSpPr txBox="1"/>
            <p:nvPr/>
          </p:nvSpPr>
          <p:spPr>
            <a:xfrm>
              <a:off x="8331200" y="3244334"/>
              <a:ext cx="104648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68774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7634-6AB2-93C9-9F1E-D0B3BCD1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Hardware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5ABF8-DBF4-AA91-793D-9B7DCFB5E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CAFB5-6E55-824D-B82F-1746230AC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00" t="29630" r="39250" b="16740"/>
          <a:stretch/>
        </p:blipFill>
        <p:spPr>
          <a:xfrm>
            <a:off x="2912525" y="1760220"/>
            <a:ext cx="6871802" cy="448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4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6C3B-5669-1EC9-9A4F-CDE40BE5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7A39F-0638-924A-AFEA-0145FA7DF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560" y="1279487"/>
            <a:ext cx="446024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ESP32-DevKit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DHT11 –temperature and humidity sensor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Jumper Wires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USB cable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Thonny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IDE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1C22B2-F70F-57D9-6494-D28E5ADC0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83" t="34223" r="40750" b="13185"/>
          <a:stretch/>
        </p:blipFill>
        <p:spPr>
          <a:xfrm>
            <a:off x="325120" y="1769353"/>
            <a:ext cx="5432562" cy="33716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070BB5-E827-596A-EBD5-C545034D0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490" y="5493945"/>
            <a:ext cx="2129790" cy="119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96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36EF-23DF-5BC2-8997-D957F757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DHT 11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8E165-6F4B-BFCF-672C-05A906EB0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 to 5V power and I/O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2.5mA max current use during conversion (while requesting data)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 for 20-80% humidity readings with 5% accuracy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 for 0-50 °C temperature readings +-2 °C accuracy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more than 1 Hz sampling rate (once every second)</a:t>
            </a:r>
          </a:p>
          <a:p>
            <a:endParaRPr lang="en-IN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0" name="Picture 2" descr="DHT11 basic temperature-humidity sensor">
            <a:extLst>
              <a:ext uri="{FF2B5EF4-FFF2-40B4-BE49-F238E27FC236}">
                <a16:creationId xmlns:a16="http://schemas.microsoft.com/office/drawing/2014/main" id="{59D8CF08-E363-ED32-C7BC-1ED8E6D7F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603" y="4269740"/>
            <a:ext cx="3246437" cy="243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420B38-6FAE-332A-2160-314E20516E17}"/>
              </a:ext>
            </a:extLst>
          </p:cNvPr>
          <p:cNvSpPr txBox="1"/>
          <p:nvPr/>
        </p:nvSpPr>
        <p:spPr>
          <a:xfrm>
            <a:off x="8920480" y="5715298"/>
            <a:ext cx="3139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COURTESY: https://shop.evilmadscientist.com/productsmenu/716</a:t>
            </a:r>
          </a:p>
        </p:txBody>
      </p:sp>
    </p:spTree>
    <p:extLst>
      <p:ext uri="{BB962C8B-B14F-4D97-AF65-F5344CB8AC3E}">
        <p14:creationId xmlns:p14="http://schemas.microsoft.com/office/powerpoint/2010/main" val="3610202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4B64-25E2-0B6F-5B31-31FFA7F51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Micropython</a:t>
            </a:r>
            <a:endParaRPr lang="en-IN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538E9-6556-7D8D-D035-142586F50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MicroPython</a:t>
            </a:r>
            <a:r>
              <a:rPr lang="en-US" dirty="0"/>
              <a:t> is a lean and efficient implementation of the Python 3 programming language that includes a small subset of the Python standard library and is </a:t>
            </a:r>
            <a:r>
              <a:rPr lang="en-US" dirty="0" err="1"/>
              <a:t>optimised</a:t>
            </a:r>
            <a:r>
              <a:rPr lang="en-US" dirty="0"/>
              <a:t> to run on microcontrollers and in constrained environments. </a:t>
            </a:r>
          </a:p>
          <a:p>
            <a:r>
              <a:rPr lang="en-US" dirty="0"/>
              <a:t>ESP32 runs </a:t>
            </a:r>
            <a:r>
              <a:rPr lang="en-US" dirty="0" err="1"/>
              <a:t>MicroPython</a:t>
            </a:r>
            <a:r>
              <a:rPr lang="en-US" dirty="0"/>
              <a:t> on the bare metal, gives  low-level Python operating system that can be used to control all kinds of electronic and </a:t>
            </a:r>
            <a:r>
              <a:rPr lang="en-US" dirty="0" err="1"/>
              <a:t>iot</a:t>
            </a:r>
            <a:r>
              <a:rPr lang="en-US" dirty="0"/>
              <a:t> projects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451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C3A54B-6F85-89C9-B9FF-1C37C1C6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ESP 32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D5A561-93D1-37B1-186D-ACBC4C03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135" y="1575960"/>
            <a:ext cx="6834025" cy="484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1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96A4-62FC-8F0B-31FF-F5B19641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F353A8-D73E-C82A-1E3D-336A598CD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447" y="238067"/>
            <a:ext cx="6219845" cy="638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2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300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Office Theme</vt:lpstr>
      <vt:lpstr>Micro python weather station using ESP32</vt:lpstr>
      <vt:lpstr>Block Diagram </vt:lpstr>
      <vt:lpstr>Web Server</vt:lpstr>
      <vt:lpstr>Hardware Connection</vt:lpstr>
      <vt:lpstr>Components</vt:lpstr>
      <vt:lpstr>DHT 11 Sensor</vt:lpstr>
      <vt:lpstr>Micropython</vt:lpstr>
      <vt:lpstr>ESP 32</vt:lpstr>
      <vt:lpstr>PowerPoint Presentation</vt:lpstr>
      <vt:lpstr>Description</vt:lpstr>
      <vt:lpstr>What is AJAX?</vt:lpstr>
      <vt:lpstr>Output</vt:lpstr>
      <vt:lpstr>Thankyou!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WebSocket Server with ESP32 and Arduino IDE</dc:title>
  <dc:creator>Akshaya K B</dc:creator>
  <cp:lastModifiedBy>Akshaya K B</cp:lastModifiedBy>
  <cp:revision>2</cp:revision>
  <dcterms:created xsi:type="dcterms:W3CDTF">2022-12-30T08:03:13Z</dcterms:created>
  <dcterms:modified xsi:type="dcterms:W3CDTF">2023-01-19T21:18:38Z</dcterms:modified>
</cp:coreProperties>
</file>