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8533614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853361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8bd01c0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8bd01c0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8533614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8533614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8bd01c0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8bd01c0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LIBRARY MANAGEMENT</a:t>
            </a:r>
            <a:endParaRPr/>
          </a:p>
          <a:p>
            <a:pPr indent="0" lvl="0" marL="0" rtl="0" algn="ctr">
              <a:spcBef>
                <a:spcPts val="0"/>
              </a:spcBef>
              <a:spcAft>
                <a:spcPts val="0"/>
              </a:spcAft>
              <a:buNone/>
            </a:pPr>
            <a:r>
              <a:rPr lang="en-GB"/>
              <a:t>SYSTEM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CB.EN.P2EBS22002</a:t>
            </a:r>
            <a:endParaRPr/>
          </a:p>
          <a:p>
            <a:pPr indent="0" lvl="0" marL="0" rtl="0" algn="ctr">
              <a:spcBef>
                <a:spcPts val="0"/>
              </a:spcBef>
              <a:spcAft>
                <a:spcPts val="0"/>
              </a:spcAft>
              <a:buNone/>
            </a:pPr>
            <a:r>
              <a:rPr lang="en-GB"/>
              <a:t>N.SUBA RENJANI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50">
                <a:solidFill>
                  <a:srgbClr val="4C4C4C"/>
                </a:solidFill>
                <a:highlight>
                  <a:srgbClr val="FFFFFF"/>
                </a:highlight>
              </a:rPr>
              <a:t>The Library Management System In Python is a simple project developed using Python. The project contains only the admin side. The admin side does all the management like adding and managing categories, authors, books, issued books, and so on. Thus, this is a digital way of management of the library system.</a:t>
            </a:r>
            <a:endParaRPr sz="1650">
              <a:solidFill>
                <a:srgbClr val="4C4C4C"/>
              </a:solidFill>
              <a:highlight>
                <a:srgbClr val="FFFFFF"/>
              </a:highlight>
            </a:endParaRPr>
          </a:p>
          <a:p>
            <a:pPr indent="0" lvl="0" marL="0" rtl="0" algn="l">
              <a:spcBef>
                <a:spcPts val="1500"/>
              </a:spcBef>
              <a:spcAft>
                <a:spcPts val="0"/>
              </a:spcAft>
              <a:buClr>
                <a:schemeClr val="dk1"/>
              </a:buClr>
              <a:buSzPts val="1100"/>
              <a:buFont typeface="Arial"/>
              <a:buNone/>
            </a:pPr>
            <a:r>
              <a:rPr lang="en-GB" sz="1650">
                <a:solidFill>
                  <a:srgbClr val="4C4C4C"/>
                </a:solidFill>
                <a:highlight>
                  <a:srgbClr val="FFFFFF"/>
                </a:highlight>
              </a:rPr>
              <a:t>The project file contains a python script (Main.py, Borrow.py, Return.py, dt.py, ListSplit.py) and a text file(stock.txt).  Also, this project makes it easy for the library to keep the records of books, borrowing and returning of books in a digital way.</a:t>
            </a:r>
            <a:endParaRPr sz="1650">
              <a:solidFill>
                <a:srgbClr val="4C4C4C"/>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Borrow</a:t>
            </a:r>
            <a:endParaRPr/>
          </a:p>
          <a:p>
            <a:pPr indent="0" lvl="0" marL="0" rtl="0" algn="l">
              <a:spcBef>
                <a:spcPts val="1200"/>
              </a:spcBef>
              <a:spcAft>
                <a:spcPts val="0"/>
              </a:spcAft>
              <a:buNone/>
            </a:pPr>
            <a:r>
              <a:rPr lang="en-GB"/>
              <a:t>Datetime</a:t>
            </a:r>
            <a:endParaRPr/>
          </a:p>
          <a:p>
            <a:pPr indent="0" lvl="0" marL="0" rtl="0" algn="l">
              <a:spcBef>
                <a:spcPts val="1200"/>
              </a:spcBef>
              <a:spcAft>
                <a:spcPts val="0"/>
              </a:spcAft>
              <a:buNone/>
            </a:pPr>
            <a:r>
              <a:rPr lang="en-GB"/>
              <a:t>List split</a:t>
            </a:r>
            <a:endParaRPr/>
          </a:p>
          <a:p>
            <a:pPr indent="0" lvl="0" marL="0" rtl="0" algn="l">
              <a:spcBef>
                <a:spcPts val="1200"/>
              </a:spcBef>
              <a:spcAft>
                <a:spcPts val="0"/>
              </a:spcAft>
              <a:buNone/>
            </a:pPr>
            <a:r>
              <a:rPr lang="en-GB"/>
              <a:t>Return</a:t>
            </a:r>
            <a:endParaRPr/>
          </a:p>
          <a:p>
            <a:pPr indent="0" lvl="0" marL="0" rtl="0" algn="l">
              <a:spcBef>
                <a:spcPts val="1200"/>
              </a:spcBef>
              <a:spcAft>
                <a:spcPts val="1200"/>
              </a:spcAft>
              <a:buNone/>
            </a:pPr>
            <a:r>
              <a:rPr lang="en-GB"/>
              <a:t>Transaction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 DIAGRAM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rotWithShape="1">
          <a:blip r:embed="rId3">
            <a:alphaModFix/>
          </a:blip>
          <a:srcRect b="0" l="0" r="-18990" t="0"/>
          <a:stretch/>
        </p:blipFill>
        <p:spPr>
          <a:xfrm>
            <a:off x="144900" y="927950"/>
            <a:ext cx="8585351" cy="404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https://itsourcecode.com/free-projects/php-project/library-management-system-php-source-code/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