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58F2-00F4-01C8-06D1-43EBBF918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256DE-BA64-AC77-E93D-958C1DA13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C897-F22F-2E3B-B321-5423116A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AE83-6517-7B3E-66FD-42DFF95D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6393-C989-A873-2DD1-03346D07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DE38-1AF2-7A47-1E58-C55ABB73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20670-D837-AFDC-3B2C-849CAA44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4BA0-7752-7E8B-708C-0747795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33AD-2CD3-00F4-55FF-E3D49CA5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BA61-2261-4100-0668-D3E970F2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B55EF-B62F-4FD7-20AE-2CCF3EADB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ABE42-1CA4-5B93-4E8D-0D7F40E5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57D5-18C5-50E0-85DC-79BEDE0F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2111-1E3C-8821-587C-A056AFF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882E-654A-1521-E8AD-FCCCC295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7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1499-4190-412F-0B7A-5BBC8E2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1203-6DC9-58AC-D652-7D1AB2BA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D3D9-D1C0-DEFE-3638-CBFD9DB9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9290-8E88-E2E8-78A7-7588B05E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E414-B87A-57EC-184C-CC57DEE7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CEE9-8647-DEDB-95FE-E50215A4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9B29-F843-E62E-EA49-4B327F40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1AB3-910C-C479-CC9B-7FC02DA9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597C-9883-DD6E-B0E1-D87D7C04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01DB-9D94-43F0-5D2F-E86CBF7C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D0F3-5DC8-7250-8CCA-A7EA8C5C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AE07-412A-097F-AD08-E4602830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8FC2-5C41-1395-1727-353E4539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EC97-F3CB-81EA-FF31-55FA4A9E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3393E-C1F1-7AE9-7D04-BA88E3E1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C2BF-918C-2D1C-368C-B2812396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9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320D-D596-9186-3B39-7E3B6119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C506C-2BAF-05DA-ACAB-B63A9614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A7F9-F00D-77B8-1A66-3C36E7A4A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B3EB-5D9C-763A-73E9-FCC84AFB6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53B44-4AAE-A46D-5DAA-667F7F09D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0E26E-B9E6-EC12-9F6B-C404698C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303EF-08A6-1411-5E49-C8A03779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D06AD-E86A-AF40-20A7-C14DFB8E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1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906B-5A81-FA73-6C85-3B82FF63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94B48-9F73-9D07-8D36-C4E2F9D1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62FA-8D57-727C-138A-B7BEC584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27B7-F2C1-0EEE-B3FF-A58E270F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0773-F6CD-DBAA-02D0-B4B07FFD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5039F-B952-367B-D7A3-D8AB3CD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7FFD4-7464-FDCC-E152-4D05A5A6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16C-8539-CC60-B0DA-56F82255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5EB1-14F7-CE69-D2B5-7375CCBA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983AF-2098-2101-4927-93D4CA94C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2CEC0-386A-C604-2091-FADB059B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03022-79A6-5B3D-1ECB-90F8AEC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6DBE-1DD8-B532-0DA2-BA426AD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E745-9E91-7A61-A942-1645E7EF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384CE-D423-EE0B-C694-DC23D34C9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390F0-2312-0CA5-5FB2-55BBFDB0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B182-29FB-F7CF-F148-DEF03D6C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2D69B-AC12-0C78-6F2D-E0BDCC9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723A-9D04-E10C-D8A9-F2904F9A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001C3-9618-16C7-3E50-D67078ED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677F-6B11-618A-7196-7D63B040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1588-AEF4-F9E3-74B7-74B822572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FBC9-5013-4399-8D9F-FA4965A90BA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4D4A-161F-9DE7-3E88-6F6FE7B2C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694F-574E-E0CC-8799-E520627A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6356-3D59-46AE-936D-C5FEEDFA7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1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flappy-bird-game-using-pygame-in-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0797-17DB-2ABF-6A5A-1732817E8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377" y="1632502"/>
            <a:ext cx="9144000" cy="2387600"/>
          </a:xfrm>
        </p:spPr>
        <p:txBody>
          <a:bodyPr/>
          <a:lstStyle/>
          <a:p>
            <a:r>
              <a:rPr lang="en-US" dirty="0"/>
              <a:t>ESP TERM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ADC5-6CF6-BC91-E344-FC0C70C75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478" y="5093954"/>
            <a:ext cx="9144000" cy="1655762"/>
          </a:xfrm>
        </p:spPr>
        <p:txBody>
          <a:bodyPr/>
          <a:lstStyle/>
          <a:p>
            <a:r>
              <a:rPr lang="en-US" dirty="0"/>
              <a:t>ROLL NO : CB.EN.PEBS22005</a:t>
            </a:r>
          </a:p>
          <a:p>
            <a:r>
              <a:rPr lang="en-US" dirty="0"/>
              <a:t>NAME : SRAVAN KUMAR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4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A302-AB6A-1A9C-47BE-9DEFA039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5AEB-C616-6E69-004C-4367E1F2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  <a:p>
            <a:endParaRPr lang="en-US" dirty="0"/>
          </a:p>
          <a:p>
            <a:r>
              <a:rPr lang="en-US" dirty="0"/>
              <a:t>PYGAME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INPUT AND OUTPUT:</a:t>
            </a:r>
          </a:p>
          <a:p>
            <a:r>
              <a:rPr lang="en-US" dirty="0"/>
              <a:t>INPUT – SPACE BAR , KEY  UP </a:t>
            </a:r>
          </a:p>
          <a:p>
            <a:r>
              <a:rPr lang="en-US"/>
              <a:t>OUTPUT – BIRD Y COORDINATE CHANGE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6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E11C-D34E-3973-93E3-2D71211D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821-A2DA-C831-A0EA-431F9FBB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BIRD</a:t>
            </a:r>
          </a:p>
          <a:p>
            <a:r>
              <a:rPr lang="en-US" dirty="0"/>
              <a:t>DISPLAY OBSTACLE</a:t>
            </a:r>
          </a:p>
          <a:p>
            <a:r>
              <a:rPr lang="en-US" dirty="0"/>
              <a:t>COLLISION DETECTION</a:t>
            </a:r>
          </a:p>
          <a:p>
            <a:r>
              <a:rPr lang="en-US" dirty="0"/>
              <a:t>SCORE DISPLAY</a:t>
            </a:r>
          </a:p>
          <a:p>
            <a:r>
              <a:rPr lang="en-US" dirty="0"/>
              <a:t>START</a:t>
            </a:r>
          </a:p>
          <a:p>
            <a:r>
              <a:rPr lang="en-US"/>
              <a:t>GAME OVER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912F06-AB2A-61F6-74A6-8585E2E3D2C7}"/>
              </a:ext>
            </a:extLst>
          </p:cNvPr>
          <p:cNvSpPr/>
          <p:nvPr/>
        </p:nvSpPr>
        <p:spPr>
          <a:xfrm>
            <a:off x="1270535" y="1135781"/>
            <a:ext cx="2059806" cy="85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 TO START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94B238-B889-AF52-7061-D5397A284B3B}"/>
              </a:ext>
            </a:extLst>
          </p:cNvPr>
          <p:cNvCxnSpPr/>
          <p:nvPr/>
        </p:nvCxnSpPr>
        <p:spPr>
          <a:xfrm>
            <a:off x="3484345" y="1511166"/>
            <a:ext cx="131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623E8D-9E49-89A1-9604-754A62F60FE6}"/>
              </a:ext>
            </a:extLst>
          </p:cNvPr>
          <p:cNvSpPr/>
          <p:nvPr/>
        </p:nvSpPr>
        <p:spPr>
          <a:xfrm>
            <a:off x="5011556" y="1106901"/>
            <a:ext cx="2059806" cy="85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SCREEN / WALLPAPER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14872D-EE9E-150A-DE85-93D54D85D724}"/>
              </a:ext>
            </a:extLst>
          </p:cNvPr>
          <p:cNvCxnSpPr/>
          <p:nvPr/>
        </p:nvCxnSpPr>
        <p:spPr>
          <a:xfrm>
            <a:off x="7151571" y="1511166"/>
            <a:ext cx="1299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C478A8-216E-3B15-E1AC-DD524498429A}"/>
              </a:ext>
            </a:extLst>
          </p:cNvPr>
          <p:cNvSpPr/>
          <p:nvPr/>
        </p:nvSpPr>
        <p:spPr>
          <a:xfrm>
            <a:off x="8537608" y="1106905"/>
            <a:ext cx="2059806" cy="856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SPACE BAR OR UPWARD KEY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C13232-0B6E-AB28-4432-83C7C59335A4}"/>
              </a:ext>
            </a:extLst>
          </p:cNvPr>
          <p:cNvCxnSpPr>
            <a:stCxn id="10" idx="2"/>
          </p:cNvCxnSpPr>
          <p:nvPr/>
        </p:nvCxnSpPr>
        <p:spPr>
          <a:xfrm flipH="1">
            <a:off x="2435192" y="1963546"/>
            <a:ext cx="7132319" cy="7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63181A-0927-6B8C-B400-ADB7C8A84A46}"/>
              </a:ext>
            </a:extLst>
          </p:cNvPr>
          <p:cNvCxnSpPr/>
          <p:nvPr/>
        </p:nvCxnSpPr>
        <p:spPr>
          <a:xfrm>
            <a:off x="9567511" y="1963546"/>
            <a:ext cx="0" cy="85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1CE085-5A36-BBAE-A8D6-C745DC074216}"/>
              </a:ext>
            </a:extLst>
          </p:cNvPr>
          <p:cNvSpPr/>
          <p:nvPr/>
        </p:nvSpPr>
        <p:spPr>
          <a:xfrm>
            <a:off x="1270535" y="2858703"/>
            <a:ext cx="2059806" cy="85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HIT PIPE OR HIT BOTTAM OF WALLPAPER 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D59A8B-F27B-04DB-5D33-DD95DEA9DF29}"/>
              </a:ext>
            </a:extLst>
          </p:cNvPr>
          <p:cNvSpPr/>
          <p:nvPr/>
        </p:nvSpPr>
        <p:spPr>
          <a:xfrm>
            <a:off x="8537608" y="2926080"/>
            <a:ext cx="2059798" cy="856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F88FF8-FD46-0093-1477-0099852DA2B5}"/>
              </a:ext>
            </a:extLst>
          </p:cNvPr>
          <p:cNvCxnSpPr/>
          <p:nvPr/>
        </p:nvCxnSpPr>
        <p:spPr>
          <a:xfrm>
            <a:off x="2435192" y="3782721"/>
            <a:ext cx="0" cy="69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630044-00CB-2E30-2494-0F9C8794C2C6}"/>
              </a:ext>
            </a:extLst>
          </p:cNvPr>
          <p:cNvSpPr/>
          <p:nvPr/>
        </p:nvSpPr>
        <p:spPr>
          <a:xfrm>
            <a:off x="1270535" y="4475747"/>
            <a:ext cx="2059806" cy="856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 GAME</a:t>
            </a:r>
            <a:endParaRPr lang="en-IN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FFB612-A862-6E10-319E-184A33D77FC7}"/>
              </a:ext>
            </a:extLst>
          </p:cNvPr>
          <p:cNvCxnSpPr>
            <a:stCxn id="25" idx="1"/>
          </p:cNvCxnSpPr>
          <p:nvPr/>
        </p:nvCxnSpPr>
        <p:spPr>
          <a:xfrm rot="10800000">
            <a:off x="981777" y="1535226"/>
            <a:ext cx="288758" cy="3368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31D3EF-54E4-22F7-2A30-BBCA192C2842}"/>
              </a:ext>
            </a:extLst>
          </p:cNvPr>
          <p:cNvCxnSpPr/>
          <p:nvPr/>
        </p:nvCxnSpPr>
        <p:spPr>
          <a:xfrm>
            <a:off x="1044341" y="1535225"/>
            <a:ext cx="22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EC4813-65DD-2DB8-4553-803B9F26D701}"/>
              </a:ext>
            </a:extLst>
          </p:cNvPr>
          <p:cNvCxnSpPr/>
          <p:nvPr/>
        </p:nvCxnSpPr>
        <p:spPr>
          <a:xfrm>
            <a:off x="9567507" y="3773103"/>
            <a:ext cx="0" cy="70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5AEA76-AF6E-B5E7-B607-42BBFD5CEDC4}"/>
              </a:ext>
            </a:extLst>
          </p:cNvPr>
          <p:cNvSpPr/>
          <p:nvPr/>
        </p:nvSpPr>
        <p:spPr>
          <a:xfrm>
            <a:off x="8614611" y="4475747"/>
            <a:ext cx="2059798" cy="856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 SCORE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10F2DD-01C5-A2BA-61DB-BB02931F1E68}"/>
              </a:ext>
            </a:extLst>
          </p:cNvPr>
          <p:cNvSpPr txBox="1"/>
          <p:nvPr/>
        </p:nvSpPr>
        <p:spPr>
          <a:xfrm>
            <a:off x="1025091" y="178759"/>
            <a:ext cx="234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OF THE GAME: (FLAPPY BIRD)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4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4B30-A4AE-AF67-CA5F-8F6F89C2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7382-CD48-DF43-CEDD-C0DEF1A3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Flappy Bird Game using </a:t>
            </a:r>
            <a:r>
              <a:rPr lang="en-US" dirty="0" err="1">
                <a:hlinkClick r:id="rId2"/>
              </a:rPr>
              <a:t>PyGame</a:t>
            </a:r>
            <a:r>
              <a:rPr lang="en-US" dirty="0">
                <a:hlinkClick r:id="rId2"/>
              </a:rPr>
              <a:t> in Python - </a:t>
            </a:r>
            <a:r>
              <a:rPr lang="en-US" dirty="0" err="1">
                <a:hlinkClick r:id="rId2"/>
              </a:rPr>
              <a:t>Javatpoint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61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BDA-35F1-8B58-95CD-BD17D41B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794" y="2607811"/>
            <a:ext cx="2896402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09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ESP TERM PROJECT</vt:lpstr>
      <vt:lpstr>LIBRARIES USED</vt:lpstr>
      <vt:lpstr>LIST OF FUNCTIONS 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TERM PROJECT</dc:title>
  <dc:creator>vijayalakshmi nibhanupudi</dc:creator>
  <cp:lastModifiedBy>vijayalakshmi nibhanupudi</cp:lastModifiedBy>
  <cp:revision>4</cp:revision>
  <dcterms:created xsi:type="dcterms:W3CDTF">2023-01-19T15:21:07Z</dcterms:created>
  <dcterms:modified xsi:type="dcterms:W3CDTF">2023-01-25T01:52:44Z</dcterms:modified>
</cp:coreProperties>
</file>