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7"/>
  </p:notesMasterIdLst>
  <p:handoutMasterIdLst>
    <p:handoutMasterId r:id="rId18"/>
  </p:handoutMasterIdLst>
  <p:sldIdLst>
    <p:sldId id="256" r:id="rId5"/>
    <p:sldId id="275" r:id="rId6"/>
    <p:sldId id="258" r:id="rId7"/>
    <p:sldId id="276" r:id="rId8"/>
    <p:sldId id="280" r:id="rId9"/>
    <p:sldId id="277" r:id="rId10"/>
    <p:sldId id="279" r:id="rId11"/>
    <p:sldId id="282" r:id="rId12"/>
    <p:sldId id="281" r:id="rId13"/>
    <p:sldId id="284" r:id="rId14"/>
    <p:sldId id="283"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snapToObjects="1">
      <p:cViewPr varScale="1">
        <p:scale>
          <a:sx n="71" d="100"/>
          <a:sy n="71" d="100"/>
        </p:scale>
        <p:origin x="1138" y="30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8.svg"/><Relationship Id="rId5" Type="http://schemas.openxmlformats.org/officeDocument/2006/relationships/image" Target="../media/image16.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8.svg"/><Relationship Id="rId5" Type="http://schemas.openxmlformats.org/officeDocument/2006/relationships/image" Target="../media/image16.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4209FE-186D-40E8-811C-83ED6CB4DA0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7F781FF-3B8A-40C6-A87C-6FD5039A73C1}">
      <dgm:prSet/>
      <dgm:spPr/>
      <dgm:t>
        <a:bodyPr/>
        <a:lstStyle/>
        <a:p>
          <a:pPr>
            <a:lnSpc>
              <a:spcPct val="100000"/>
            </a:lnSpc>
          </a:pPr>
          <a:r>
            <a:rPr lang="en-US" dirty="0"/>
            <a:t>In this session we will look at the Basics of Data, understanding data engineering .</a:t>
          </a:r>
        </a:p>
      </dgm:t>
    </dgm:pt>
    <dgm:pt modelId="{EEB482C8-1715-4252-B670-C739E84BFAD6}" type="parTrans" cxnId="{ACFC5E49-D75F-45D8-BE59-4D9424AC5D9B}">
      <dgm:prSet/>
      <dgm:spPr/>
      <dgm:t>
        <a:bodyPr/>
        <a:lstStyle/>
        <a:p>
          <a:endParaRPr lang="en-US"/>
        </a:p>
      </dgm:t>
    </dgm:pt>
    <dgm:pt modelId="{FFD4BF64-E23A-4805-ACF1-C6706D8BCFFD}" type="sibTrans" cxnId="{ACFC5E49-D75F-45D8-BE59-4D9424AC5D9B}">
      <dgm:prSet/>
      <dgm:spPr/>
      <dgm:t>
        <a:bodyPr/>
        <a:lstStyle/>
        <a:p>
          <a:pPr>
            <a:lnSpc>
              <a:spcPct val="100000"/>
            </a:lnSpc>
          </a:pPr>
          <a:endParaRPr lang="en-US"/>
        </a:p>
      </dgm:t>
    </dgm:pt>
    <dgm:pt modelId="{8FBAE7A2-C071-4DDA-AB6B-318A0CF96B1D}">
      <dgm:prSet/>
      <dgm:spPr/>
      <dgm:t>
        <a:bodyPr/>
        <a:lstStyle/>
        <a:p>
          <a:pPr>
            <a:lnSpc>
              <a:spcPct val="100000"/>
            </a:lnSpc>
          </a:pPr>
          <a:r>
            <a:rPr lang="en-US" dirty="0"/>
            <a:t>We further talk about Machine learning techniques and classify the algorithms pointed by a problems.</a:t>
          </a:r>
        </a:p>
      </dgm:t>
    </dgm:pt>
    <dgm:pt modelId="{05AE2489-91F0-4A6B-8F8E-D3EE0BFC7168}" type="parTrans" cxnId="{A3527C5E-971A-4962-8753-B6EF79AE8EC9}">
      <dgm:prSet/>
      <dgm:spPr/>
      <dgm:t>
        <a:bodyPr/>
        <a:lstStyle/>
        <a:p>
          <a:endParaRPr lang="en-US"/>
        </a:p>
      </dgm:t>
    </dgm:pt>
    <dgm:pt modelId="{1EC2A166-F017-410E-9AEE-B8C45CE94363}" type="sibTrans" cxnId="{A3527C5E-971A-4962-8753-B6EF79AE8EC9}">
      <dgm:prSet/>
      <dgm:spPr/>
      <dgm:t>
        <a:bodyPr/>
        <a:lstStyle/>
        <a:p>
          <a:pPr>
            <a:lnSpc>
              <a:spcPct val="100000"/>
            </a:lnSpc>
          </a:pPr>
          <a:endParaRPr lang="en-US"/>
        </a:p>
      </dgm:t>
    </dgm:pt>
    <dgm:pt modelId="{748D03E9-0516-4C9C-9771-37D02A64026B}">
      <dgm:prSet/>
      <dgm:spPr/>
      <dgm:t>
        <a:bodyPr/>
        <a:lstStyle/>
        <a:p>
          <a:pPr>
            <a:lnSpc>
              <a:spcPct val="100000"/>
            </a:lnSpc>
          </a:pPr>
          <a:r>
            <a:rPr lang="en-US" dirty="0"/>
            <a:t>Why and how we can use this actual tech stack and what are their applications.</a:t>
          </a:r>
        </a:p>
      </dgm:t>
    </dgm:pt>
    <dgm:pt modelId="{3C955EDB-4F73-4E57-A6A1-A3851622D6AE}" type="parTrans" cxnId="{600A0556-3BAB-486C-986D-449C4D1F2F4D}">
      <dgm:prSet/>
      <dgm:spPr/>
      <dgm:t>
        <a:bodyPr/>
        <a:lstStyle/>
        <a:p>
          <a:endParaRPr lang="en-US"/>
        </a:p>
      </dgm:t>
    </dgm:pt>
    <dgm:pt modelId="{A621A321-09B5-45E2-AF6B-3AE4EE1438F6}" type="sibTrans" cxnId="{600A0556-3BAB-486C-986D-449C4D1F2F4D}">
      <dgm:prSet/>
      <dgm:spPr/>
      <dgm:t>
        <a:bodyPr/>
        <a:lstStyle/>
        <a:p>
          <a:pPr>
            <a:lnSpc>
              <a:spcPct val="100000"/>
            </a:lnSpc>
          </a:pPr>
          <a:endParaRPr lang="en-US"/>
        </a:p>
      </dgm:t>
    </dgm:pt>
    <dgm:pt modelId="{9A6D8C55-2A47-4DFA-9B86-5AF875EB5E2D}">
      <dgm:prSet/>
      <dgm:spPr/>
      <dgm:t>
        <a:bodyPr/>
        <a:lstStyle/>
        <a:p>
          <a:pPr>
            <a:lnSpc>
              <a:spcPct val="100000"/>
            </a:lnSpc>
          </a:pPr>
          <a:r>
            <a:rPr lang="en-US" dirty="0"/>
            <a:t>What are the different layers of the AI and how actually LLM works.</a:t>
          </a:r>
        </a:p>
      </dgm:t>
    </dgm:pt>
    <dgm:pt modelId="{82D4F6C4-CCB6-4C9C-885B-B9A09F283E0A}" type="parTrans" cxnId="{5CEB219A-550B-4E7B-9D5B-A5EAD0B515BC}">
      <dgm:prSet/>
      <dgm:spPr/>
      <dgm:t>
        <a:bodyPr/>
        <a:lstStyle/>
        <a:p>
          <a:endParaRPr lang="en-US"/>
        </a:p>
      </dgm:t>
    </dgm:pt>
    <dgm:pt modelId="{DD0328E2-63DA-4BFB-AE45-436101D1EEF3}" type="sibTrans" cxnId="{5CEB219A-550B-4E7B-9D5B-A5EAD0B515BC}">
      <dgm:prSet/>
      <dgm:spPr/>
      <dgm:t>
        <a:bodyPr/>
        <a:lstStyle/>
        <a:p>
          <a:endParaRPr lang="en-US"/>
        </a:p>
      </dgm:t>
    </dgm:pt>
    <dgm:pt modelId="{AFEE44F9-D697-4B39-A0C6-1ECF71610126}" type="pres">
      <dgm:prSet presAssocID="{D04209FE-186D-40E8-811C-83ED6CB4DA05}" presName="root" presStyleCnt="0">
        <dgm:presLayoutVars>
          <dgm:dir/>
          <dgm:resizeHandles val="exact"/>
        </dgm:presLayoutVars>
      </dgm:prSet>
      <dgm:spPr/>
    </dgm:pt>
    <dgm:pt modelId="{7E649442-AC94-440E-914F-BD5BA471B7CB}" type="pres">
      <dgm:prSet presAssocID="{D04209FE-186D-40E8-811C-83ED6CB4DA05}" presName="container" presStyleCnt="0">
        <dgm:presLayoutVars>
          <dgm:dir/>
          <dgm:resizeHandles val="exact"/>
        </dgm:presLayoutVars>
      </dgm:prSet>
      <dgm:spPr/>
    </dgm:pt>
    <dgm:pt modelId="{A59B8011-EE32-4064-AAE6-B6E950EB0691}" type="pres">
      <dgm:prSet presAssocID="{57F781FF-3B8A-40C6-A87C-6FD5039A73C1}" presName="compNode" presStyleCnt="0"/>
      <dgm:spPr/>
    </dgm:pt>
    <dgm:pt modelId="{2E091456-54CD-4D95-94A4-AC855C835916}" type="pres">
      <dgm:prSet presAssocID="{57F781FF-3B8A-40C6-A87C-6FD5039A73C1}" presName="iconBgRect" presStyleLbl="bgShp" presStyleIdx="0" presStyleCnt="4"/>
      <dgm:spPr/>
    </dgm:pt>
    <dgm:pt modelId="{C156C6E6-D147-4B5F-9FF0-FCDD2130B025}" type="pres">
      <dgm:prSet presAssocID="{57F781FF-3B8A-40C6-A87C-6FD5039A73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6070241-7638-4D3D-88CE-237E8D873501}" type="pres">
      <dgm:prSet presAssocID="{57F781FF-3B8A-40C6-A87C-6FD5039A73C1}" presName="spaceRect" presStyleCnt="0"/>
      <dgm:spPr/>
    </dgm:pt>
    <dgm:pt modelId="{F5F0859E-73E4-4536-A12C-E1AB1C96B874}" type="pres">
      <dgm:prSet presAssocID="{57F781FF-3B8A-40C6-A87C-6FD5039A73C1}" presName="textRect" presStyleLbl="revTx" presStyleIdx="0" presStyleCnt="4">
        <dgm:presLayoutVars>
          <dgm:chMax val="1"/>
          <dgm:chPref val="1"/>
        </dgm:presLayoutVars>
      </dgm:prSet>
      <dgm:spPr/>
    </dgm:pt>
    <dgm:pt modelId="{B0530F8C-1EE1-40B4-95E0-81B76E053183}" type="pres">
      <dgm:prSet presAssocID="{FFD4BF64-E23A-4805-ACF1-C6706D8BCFFD}" presName="sibTrans" presStyleLbl="sibTrans2D1" presStyleIdx="0" presStyleCnt="0"/>
      <dgm:spPr/>
    </dgm:pt>
    <dgm:pt modelId="{AB01F424-897F-410D-9CDF-926B06E72D97}" type="pres">
      <dgm:prSet presAssocID="{8FBAE7A2-C071-4DDA-AB6B-318A0CF96B1D}" presName="compNode" presStyleCnt="0"/>
      <dgm:spPr/>
    </dgm:pt>
    <dgm:pt modelId="{03A6A06F-C297-457C-861F-ED9E55E07FC0}" type="pres">
      <dgm:prSet presAssocID="{8FBAE7A2-C071-4DDA-AB6B-318A0CF96B1D}" presName="iconBgRect" presStyleLbl="bgShp" presStyleIdx="1" presStyleCnt="4"/>
      <dgm:spPr/>
    </dgm:pt>
    <dgm:pt modelId="{9AA81AB2-AB44-4656-B81C-ADE214622881}" type="pres">
      <dgm:prSet presAssocID="{8FBAE7A2-C071-4DDA-AB6B-318A0CF96B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EDE541B-4815-4840-872D-C3FBE6CBC3D6}" type="pres">
      <dgm:prSet presAssocID="{8FBAE7A2-C071-4DDA-AB6B-318A0CF96B1D}" presName="spaceRect" presStyleCnt="0"/>
      <dgm:spPr/>
    </dgm:pt>
    <dgm:pt modelId="{939CF619-DB44-4D16-B807-131A72096E41}" type="pres">
      <dgm:prSet presAssocID="{8FBAE7A2-C071-4DDA-AB6B-318A0CF96B1D}" presName="textRect" presStyleLbl="revTx" presStyleIdx="1" presStyleCnt="4">
        <dgm:presLayoutVars>
          <dgm:chMax val="1"/>
          <dgm:chPref val="1"/>
        </dgm:presLayoutVars>
      </dgm:prSet>
      <dgm:spPr/>
    </dgm:pt>
    <dgm:pt modelId="{FA2FEACA-A6D0-4BDD-9DE3-0B5CB47E0A02}" type="pres">
      <dgm:prSet presAssocID="{1EC2A166-F017-410E-9AEE-B8C45CE94363}" presName="sibTrans" presStyleLbl="sibTrans2D1" presStyleIdx="0" presStyleCnt="0"/>
      <dgm:spPr/>
    </dgm:pt>
    <dgm:pt modelId="{3966C2F2-FC7A-4187-A168-682AA48C11C4}" type="pres">
      <dgm:prSet presAssocID="{748D03E9-0516-4C9C-9771-37D02A64026B}" presName="compNode" presStyleCnt="0"/>
      <dgm:spPr/>
    </dgm:pt>
    <dgm:pt modelId="{1C25C5ED-CBAB-4EE0-BE5F-D4A01C961139}" type="pres">
      <dgm:prSet presAssocID="{748D03E9-0516-4C9C-9771-37D02A64026B}" presName="iconBgRect" presStyleLbl="bgShp" presStyleIdx="2" presStyleCnt="4"/>
      <dgm:spPr/>
    </dgm:pt>
    <dgm:pt modelId="{3CBFB018-FEC6-4ECC-9BD9-F9FB655FB85B}" type="pres">
      <dgm:prSet presAssocID="{748D03E9-0516-4C9C-9771-37D02A6402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984002BF-71D2-4406-BD54-5278130F4FE7}" type="pres">
      <dgm:prSet presAssocID="{748D03E9-0516-4C9C-9771-37D02A64026B}" presName="spaceRect" presStyleCnt="0"/>
      <dgm:spPr/>
    </dgm:pt>
    <dgm:pt modelId="{DE3FDB18-0C52-4524-B55D-D8AB3B7FFE6D}" type="pres">
      <dgm:prSet presAssocID="{748D03E9-0516-4C9C-9771-37D02A64026B}" presName="textRect" presStyleLbl="revTx" presStyleIdx="2" presStyleCnt="4">
        <dgm:presLayoutVars>
          <dgm:chMax val="1"/>
          <dgm:chPref val="1"/>
        </dgm:presLayoutVars>
      </dgm:prSet>
      <dgm:spPr/>
    </dgm:pt>
    <dgm:pt modelId="{56804FE4-A655-486A-97FC-29712D747B25}" type="pres">
      <dgm:prSet presAssocID="{A621A321-09B5-45E2-AF6B-3AE4EE1438F6}" presName="sibTrans" presStyleLbl="sibTrans2D1" presStyleIdx="0" presStyleCnt="0"/>
      <dgm:spPr/>
    </dgm:pt>
    <dgm:pt modelId="{7CF223B6-E345-422B-AD3C-3E7C95E8F857}" type="pres">
      <dgm:prSet presAssocID="{9A6D8C55-2A47-4DFA-9B86-5AF875EB5E2D}" presName="compNode" presStyleCnt="0"/>
      <dgm:spPr/>
    </dgm:pt>
    <dgm:pt modelId="{B4001524-9D84-46D3-98EA-1BDBD4B88F34}" type="pres">
      <dgm:prSet presAssocID="{9A6D8C55-2A47-4DFA-9B86-5AF875EB5E2D}" presName="iconBgRect" presStyleLbl="bgShp" presStyleIdx="3" presStyleCnt="4"/>
      <dgm:spPr/>
    </dgm:pt>
    <dgm:pt modelId="{6CF8CCF3-7005-4968-B034-05CDCE145998}" type="pres">
      <dgm:prSet presAssocID="{9A6D8C55-2A47-4DFA-9B86-5AF875EB5E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F71C743C-052A-421D-95C7-2D5E89E480BA}" type="pres">
      <dgm:prSet presAssocID="{9A6D8C55-2A47-4DFA-9B86-5AF875EB5E2D}" presName="spaceRect" presStyleCnt="0"/>
      <dgm:spPr/>
    </dgm:pt>
    <dgm:pt modelId="{926DE732-7B87-4DA0-9C71-99FA71A44D49}" type="pres">
      <dgm:prSet presAssocID="{9A6D8C55-2A47-4DFA-9B86-5AF875EB5E2D}" presName="textRect" presStyleLbl="revTx" presStyleIdx="3" presStyleCnt="4">
        <dgm:presLayoutVars>
          <dgm:chMax val="1"/>
          <dgm:chPref val="1"/>
        </dgm:presLayoutVars>
      </dgm:prSet>
      <dgm:spPr/>
    </dgm:pt>
  </dgm:ptLst>
  <dgm:cxnLst>
    <dgm:cxn modelId="{EF655804-355F-4D81-AD45-A2C82886572E}" type="presOf" srcId="{1EC2A166-F017-410E-9AEE-B8C45CE94363}" destId="{FA2FEACA-A6D0-4BDD-9DE3-0B5CB47E0A02}" srcOrd="0" destOrd="0" presId="urn:microsoft.com/office/officeart/2018/2/layout/IconCircleList"/>
    <dgm:cxn modelId="{14407A16-25A5-4195-94AC-E3B6819F2100}" type="presOf" srcId="{8FBAE7A2-C071-4DDA-AB6B-318A0CF96B1D}" destId="{939CF619-DB44-4D16-B807-131A72096E41}" srcOrd="0" destOrd="0" presId="urn:microsoft.com/office/officeart/2018/2/layout/IconCircleList"/>
    <dgm:cxn modelId="{739A8737-E881-4E80-A807-69864D741579}" type="presOf" srcId="{9A6D8C55-2A47-4DFA-9B86-5AF875EB5E2D}" destId="{926DE732-7B87-4DA0-9C71-99FA71A44D49}" srcOrd="0" destOrd="0" presId="urn:microsoft.com/office/officeart/2018/2/layout/IconCircleList"/>
    <dgm:cxn modelId="{AD58AA5C-DAB8-40A9-A6AF-2239C0F6D76E}" type="presOf" srcId="{D04209FE-186D-40E8-811C-83ED6CB4DA05}" destId="{AFEE44F9-D697-4B39-A0C6-1ECF71610126}" srcOrd="0" destOrd="0" presId="urn:microsoft.com/office/officeart/2018/2/layout/IconCircleList"/>
    <dgm:cxn modelId="{A3527C5E-971A-4962-8753-B6EF79AE8EC9}" srcId="{D04209FE-186D-40E8-811C-83ED6CB4DA05}" destId="{8FBAE7A2-C071-4DDA-AB6B-318A0CF96B1D}" srcOrd="1" destOrd="0" parTransId="{05AE2489-91F0-4A6B-8F8E-D3EE0BFC7168}" sibTransId="{1EC2A166-F017-410E-9AEE-B8C45CE94363}"/>
    <dgm:cxn modelId="{ACFC5E49-D75F-45D8-BE59-4D9424AC5D9B}" srcId="{D04209FE-186D-40E8-811C-83ED6CB4DA05}" destId="{57F781FF-3B8A-40C6-A87C-6FD5039A73C1}" srcOrd="0" destOrd="0" parTransId="{EEB482C8-1715-4252-B670-C739E84BFAD6}" sibTransId="{FFD4BF64-E23A-4805-ACF1-C6706D8BCFFD}"/>
    <dgm:cxn modelId="{09A0686E-EF1C-40C0-9D35-13F2A3B2EF0D}" type="presOf" srcId="{FFD4BF64-E23A-4805-ACF1-C6706D8BCFFD}" destId="{B0530F8C-1EE1-40B4-95E0-81B76E053183}" srcOrd="0" destOrd="0" presId="urn:microsoft.com/office/officeart/2018/2/layout/IconCircleList"/>
    <dgm:cxn modelId="{600A0556-3BAB-486C-986D-449C4D1F2F4D}" srcId="{D04209FE-186D-40E8-811C-83ED6CB4DA05}" destId="{748D03E9-0516-4C9C-9771-37D02A64026B}" srcOrd="2" destOrd="0" parTransId="{3C955EDB-4F73-4E57-A6A1-A3851622D6AE}" sibTransId="{A621A321-09B5-45E2-AF6B-3AE4EE1438F6}"/>
    <dgm:cxn modelId="{895A848D-2D34-498A-B113-A6457C856838}" type="presOf" srcId="{748D03E9-0516-4C9C-9771-37D02A64026B}" destId="{DE3FDB18-0C52-4524-B55D-D8AB3B7FFE6D}" srcOrd="0" destOrd="0" presId="urn:microsoft.com/office/officeart/2018/2/layout/IconCircleList"/>
    <dgm:cxn modelId="{752EBE8D-9418-4310-9772-0183C3D218AD}" type="presOf" srcId="{57F781FF-3B8A-40C6-A87C-6FD5039A73C1}" destId="{F5F0859E-73E4-4536-A12C-E1AB1C96B874}" srcOrd="0" destOrd="0" presId="urn:microsoft.com/office/officeart/2018/2/layout/IconCircleList"/>
    <dgm:cxn modelId="{5CEB219A-550B-4E7B-9D5B-A5EAD0B515BC}" srcId="{D04209FE-186D-40E8-811C-83ED6CB4DA05}" destId="{9A6D8C55-2A47-4DFA-9B86-5AF875EB5E2D}" srcOrd="3" destOrd="0" parTransId="{82D4F6C4-CCB6-4C9C-885B-B9A09F283E0A}" sibTransId="{DD0328E2-63DA-4BFB-AE45-436101D1EEF3}"/>
    <dgm:cxn modelId="{482633C0-80F8-4A3E-9042-AAA30FDCA612}" type="presOf" srcId="{A621A321-09B5-45E2-AF6B-3AE4EE1438F6}" destId="{56804FE4-A655-486A-97FC-29712D747B25}" srcOrd="0" destOrd="0" presId="urn:microsoft.com/office/officeart/2018/2/layout/IconCircleList"/>
    <dgm:cxn modelId="{A5F53C84-A7C2-4207-A6CE-3C74B0EF3C95}" type="presParOf" srcId="{AFEE44F9-D697-4B39-A0C6-1ECF71610126}" destId="{7E649442-AC94-440E-914F-BD5BA471B7CB}" srcOrd="0" destOrd="0" presId="urn:microsoft.com/office/officeart/2018/2/layout/IconCircleList"/>
    <dgm:cxn modelId="{9855649C-A2A9-4E89-A12E-C690DDC1B621}" type="presParOf" srcId="{7E649442-AC94-440E-914F-BD5BA471B7CB}" destId="{A59B8011-EE32-4064-AAE6-B6E950EB0691}" srcOrd="0" destOrd="0" presId="urn:microsoft.com/office/officeart/2018/2/layout/IconCircleList"/>
    <dgm:cxn modelId="{CD13D5CD-452F-4699-B2FF-08928BA6802E}" type="presParOf" srcId="{A59B8011-EE32-4064-AAE6-B6E950EB0691}" destId="{2E091456-54CD-4D95-94A4-AC855C835916}" srcOrd="0" destOrd="0" presId="urn:microsoft.com/office/officeart/2018/2/layout/IconCircleList"/>
    <dgm:cxn modelId="{2E859D93-C54E-4666-8D7F-E8FBCA3E662B}" type="presParOf" srcId="{A59B8011-EE32-4064-AAE6-B6E950EB0691}" destId="{C156C6E6-D147-4B5F-9FF0-FCDD2130B025}" srcOrd="1" destOrd="0" presId="urn:microsoft.com/office/officeart/2018/2/layout/IconCircleList"/>
    <dgm:cxn modelId="{15D65DCE-A401-40F8-8389-3C6FF251B443}" type="presParOf" srcId="{A59B8011-EE32-4064-AAE6-B6E950EB0691}" destId="{66070241-7638-4D3D-88CE-237E8D873501}" srcOrd="2" destOrd="0" presId="urn:microsoft.com/office/officeart/2018/2/layout/IconCircleList"/>
    <dgm:cxn modelId="{FCD78F9D-B2C2-4E46-8140-149104A7B602}" type="presParOf" srcId="{A59B8011-EE32-4064-AAE6-B6E950EB0691}" destId="{F5F0859E-73E4-4536-A12C-E1AB1C96B874}" srcOrd="3" destOrd="0" presId="urn:microsoft.com/office/officeart/2018/2/layout/IconCircleList"/>
    <dgm:cxn modelId="{803B68FD-E3D5-43C0-B915-CBB9969C45C7}" type="presParOf" srcId="{7E649442-AC94-440E-914F-BD5BA471B7CB}" destId="{B0530F8C-1EE1-40B4-95E0-81B76E053183}" srcOrd="1" destOrd="0" presId="urn:microsoft.com/office/officeart/2018/2/layout/IconCircleList"/>
    <dgm:cxn modelId="{FB0A4C46-C8B8-4CCE-93C2-B6F30A11A791}" type="presParOf" srcId="{7E649442-AC94-440E-914F-BD5BA471B7CB}" destId="{AB01F424-897F-410D-9CDF-926B06E72D97}" srcOrd="2" destOrd="0" presId="urn:microsoft.com/office/officeart/2018/2/layout/IconCircleList"/>
    <dgm:cxn modelId="{6F0A06E8-B840-4FC1-AF4D-29A4A45300BC}" type="presParOf" srcId="{AB01F424-897F-410D-9CDF-926B06E72D97}" destId="{03A6A06F-C297-457C-861F-ED9E55E07FC0}" srcOrd="0" destOrd="0" presId="urn:microsoft.com/office/officeart/2018/2/layout/IconCircleList"/>
    <dgm:cxn modelId="{7D4F58AD-3ABE-4515-A6FC-F8347CEF8939}" type="presParOf" srcId="{AB01F424-897F-410D-9CDF-926B06E72D97}" destId="{9AA81AB2-AB44-4656-B81C-ADE214622881}" srcOrd="1" destOrd="0" presId="urn:microsoft.com/office/officeart/2018/2/layout/IconCircleList"/>
    <dgm:cxn modelId="{B211A049-C438-4423-BBA8-3752B3ECB3D5}" type="presParOf" srcId="{AB01F424-897F-410D-9CDF-926B06E72D97}" destId="{FEDE541B-4815-4840-872D-C3FBE6CBC3D6}" srcOrd="2" destOrd="0" presId="urn:microsoft.com/office/officeart/2018/2/layout/IconCircleList"/>
    <dgm:cxn modelId="{D93B0F0B-C9F0-40A0-AB91-96BC26926145}" type="presParOf" srcId="{AB01F424-897F-410D-9CDF-926B06E72D97}" destId="{939CF619-DB44-4D16-B807-131A72096E41}" srcOrd="3" destOrd="0" presId="urn:microsoft.com/office/officeart/2018/2/layout/IconCircleList"/>
    <dgm:cxn modelId="{9A77663A-EBDE-4325-8917-380B17B32300}" type="presParOf" srcId="{7E649442-AC94-440E-914F-BD5BA471B7CB}" destId="{FA2FEACA-A6D0-4BDD-9DE3-0B5CB47E0A02}" srcOrd="3" destOrd="0" presId="urn:microsoft.com/office/officeart/2018/2/layout/IconCircleList"/>
    <dgm:cxn modelId="{05F23941-98D7-43BB-8BAE-19679D232313}" type="presParOf" srcId="{7E649442-AC94-440E-914F-BD5BA471B7CB}" destId="{3966C2F2-FC7A-4187-A168-682AA48C11C4}" srcOrd="4" destOrd="0" presId="urn:microsoft.com/office/officeart/2018/2/layout/IconCircleList"/>
    <dgm:cxn modelId="{7891A1DA-1A4B-446A-ACA3-B4BCD78FD650}" type="presParOf" srcId="{3966C2F2-FC7A-4187-A168-682AA48C11C4}" destId="{1C25C5ED-CBAB-4EE0-BE5F-D4A01C961139}" srcOrd="0" destOrd="0" presId="urn:microsoft.com/office/officeart/2018/2/layout/IconCircleList"/>
    <dgm:cxn modelId="{5476B346-A372-4E83-8C99-1D470C7D8899}" type="presParOf" srcId="{3966C2F2-FC7A-4187-A168-682AA48C11C4}" destId="{3CBFB018-FEC6-4ECC-9BD9-F9FB655FB85B}" srcOrd="1" destOrd="0" presId="urn:microsoft.com/office/officeart/2018/2/layout/IconCircleList"/>
    <dgm:cxn modelId="{27BFFA86-736A-4EFC-B0ED-2E1CC3278E8A}" type="presParOf" srcId="{3966C2F2-FC7A-4187-A168-682AA48C11C4}" destId="{984002BF-71D2-4406-BD54-5278130F4FE7}" srcOrd="2" destOrd="0" presId="urn:microsoft.com/office/officeart/2018/2/layout/IconCircleList"/>
    <dgm:cxn modelId="{8B7485D3-7353-416C-BCE6-1BD11E885EC7}" type="presParOf" srcId="{3966C2F2-FC7A-4187-A168-682AA48C11C4}" destId="{DE3FDB18-0C52-4524-B55D-D8AB3B7FFE6D}" srcOrd="3" destOrd="0" presId="urn:microsoft.com/office/officeart/2018/2/layout/IconCircleList"/>
    <dgm:cxn modelId="{B6643C6D-C14A-40BD-883D-4D3F0CF800CC}" type="presParOf" srcId="{7E649442-AC94-440E-914F-BD5BA471B7CB}" destId="{56804FE4-A655-486A-97FC-29712D747B25}" srcOrd="5" destOrd="0" presId="urn:microsoft.com/office/officeart/2018/2/layout/IconCircleList"/>
    <dgm:cxn modelId="{5095B652-9D30-4E09-B36B-6D4CBCF232E0}" type="presParOf" srcId="{7E649442-AC94-440E-914F-BD5BA471B7CB}" destId="{7CF223B6-E345-422B-AD3C-3E7C95E8F857}" srcOrd="6" destOrd="0" presId="urn:microsoft.com/office/officeart/2018/2/layout/IconCircleList"/>
    <dgm:cxn modelId="{F519A2F8-0DA2-4A16-ACDA-2E7025881A4C}" type="presParOf" srcId="{7CF223B6-E345-422B-AD3C-3E7C95E8F857}" destId="{B4001524-9D84-46D3-98EA-1BDBD4B88F34}" srcOrd="0" destOrd="0" presId="urn:microsoft.com/office/officeart/2018/2/layout/IconCircleList"/>
    <dgm:cxn modelId="{AF183E61-7372-4467-811E-12E61E29BE65}" type="presParOf" srcId="{7CF223B6-E345-422B-AD3C-3E7C95E8F857}" destId="{6CF8CCF3-7005-4968-B034-05CDCE145998}" srcOrd="1" destOrd="0" presId="urn:microsoft.com/office/officeart/2018/2/layout/IconCircleList"/>
    <dgm:cxn modelId="{D569AC4C-A435-4B71-A7B6-63E1A3AAF27F}" type="presParOf" srcId="{7CF223B6-E345-422B-AD3C-3E7C95E8F857}" destId="{F71C743C-052A-421D-95C7-2D5E89E480BA}" srcOrd="2" destOrd="0" presId="urn:microsoft.com/office/officeart/2018/2/layout/IconCircleList"/>
    <dgm:cxn modelId="{DBD04E81-18F4-46BD-887F-80ECB242F870}" type="presParOf" srcId="{7CF223B6-E345-422B-AD3C-3E7C95E8F857}" destId="{926DE732-7B87-4DA0-9C71-99FA71A44D49}"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66039115-797B-304C-9FC0-EFABB1F21232}">
      <dgm:prSet/>
      <dgm:spPr/>
      <dgm:t>
        <a:bodyPr/>
        <a:lstStyle/>
        <a:p>
          <a:pPr>
            <a:lnSpc>
              <a:spcPct val="100000"/>
            </a:lnSpc>
          </a:pPr>
          <a:r>
            <a:rPr lang="en-US"/>
            <a:t>Data Engineering</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a:t>Data Analysis</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nSpc>
              <a:spcPct val="100000"/>
            </a:lnSpc>
          </a:pPr>
          <a:r>
            <a:rPr lang="en-US"/>
            <a:t>Data Visualization</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nSpc>
              <a:spcPct val="100000"/>
            </a:lnSpc>
          </a:pPr>
          <a:r>
            <a:rPr lang="en-US"/>
            <a:t>Artificial intelligence</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697DD07E-B80B-453A-A4E4-2CFEF4059192}" type="pres">
      <dgm:prSet presAssocID="{489A589A-46DE-0F49-B460-E7914F3E440D}" presName="root" presStyleCnt="0">
        <dgm:presLayoutVars>
          <dgm:dir/>
          <dgm:resizeHandles val="exact"/>
        </dgm:presLayoutVars>
      </dgm:prSet>
      <dgm:spPr/>
    </dgm:pt>
    <dgm:pt modelId="{AE199E6B-F5DC-469A-852D-A747E3944E5F}" type="pres">
      <dgm:prSet presAssocID="{489A589A-46DE-0F49-B460-E7914F3E440D}" presName="container" presStyleCnt="0">
        <dgm:presLayoutVars>
          <dgm:dir/>
          <dgm:resizeHandles val="exact"/>
        </dgm:presLayoutVars>
      </dgm:prSet>
      <dgm:spPr/>
    </dgm:pt>
    <dgm:pt modelId="{DC07D0CC-F473-4290-9392-1A23A1E92B42}" type="pres">
      <dgm:prSet presAssocID="{66039115-797B-304C-9FC0-EFABB1F21232}" presName="compNode" presStyleCnt="0"/>
      <dgm:spPr/>
    </dgm:pt>
    <dgm:pt modelId="{751BDB62-F9CF-4010-9F23-5BB6C7E5CFC2}" type="pres">
      <dgm:prSet presAssocID="{66039115-797B-304C-9FC0-EFABB1F21232}" presName="iconBgRect" presStyleLbl="bgShp" presStyleIdx="0" presStyleCnt="4"/>
      <dgm:spPr/>
    </dgm:pt>
    <dgm:pt modelId="{EBE585A2-6581-4946-BCE4-56824E26591F}"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C27706F-8EC9-49EF-80A4-0593FAA6ED7A}" type="pres">
      <dgm:prSet presAssocID="{66039115-797B-304C-9FC0-EFABB1F21232}" presName="spaceRect" presStyleCnt="0"/>
      <dgm:spPr/>
    </dgm:pt>
    <dgm:pt modelId="{06467B2B-33C8-43BE-B93D-8EB9E0996B0D}" type="pres">
      <dgm:prSet presAssocID="{66039115-797B-304C-9FC0-EFABB1F21232}" presName="textRect" presStyleLbl="revTx" presStyleIdx="0" presStyleCnt="4">
        <dgm:presLayoutVars>
          <dgm:chMax val="1"/>
          <dgm:chPref val="1"/>
        </dgm:presLayoutVars>
      </dgm:prSet>
      <dgm:spPr/>
    </dgm:pt>
    <dgm:pt modelId="{94C4E600-AFA4-40F3-ABC2-8D03AE1B0A7C}" type="pres">
      <dgm:prSet presAssocID="{D044F6BA-1D90-EC47-8A78-B9796198ECF5}" presName="sibTrans" presStyleLbl="sibTrans2D1" presStyleIdx="0" presStyleCnt="0"/>
      <dgm:spPr/>
    </dgm:pt>
    <dgm:pt modelId="{9406A79E-3F4E-4361-9279-3C8BE7EE8AAA}" type="pres">
      <dgm:prSet presAssocID="{E39563C5-C199-4F5B-A899-8CC0710341A0}" presName="compNode" presStyleCnt="0"/>
      <dgm:spPr/>
    </dgm:pt>
    <dgm:pt modelId="{F7573AD8-9F53-43DE-922F-88050B161738}" type="pres">
      <dgm:prSet presAssocID="{E39563C5-C199-4F5B-A899-8CC0710341A0}" presName="iconBgRect" presStyleLbl="bgShp" presStyleIdx="1" presStyleCnt="4"/>
      <dgm:spPr/>
    </dgm:pt>
    <dgm:pt modelId="{400E4CF0-7C22-4419-A8D7-2D5A90FFE5CF}"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D05B1F3-9CAD-4BEA-BA3E-5A79DBAC5C34}" type="pres">
      <dgm:prSet presAssocID="{E39563C5-C199-4F5B-A899-8CC0710341A0}" presName="spaceRect" presStyleCnt="0"/>
      <dgm:spPr/>
    </dgm:pt>
    <dgm:pt modelId="{06494A4D-D461-4D09-AB3F-92C6A233F3ED}" type="pres">
      <dgm:prSet presAssocID="{E39563C5-C199-4F5B-A899-8CC0710341A0}" presName="textRect" presStyleLbl="revTx" presStyleIdx="1" presStyleCnt="4">
        <dgm:presLayoutVars>
          <dgm:chMax val="1"/>
          <dgm:chPref val="1"/>
        </dgm:presLayoutVars>
      </dgm:prSet>
      <dgm:spPr/>
    </dgm:pt>
    <dgm:pt modelId="{5CD92EA7-4239-417B-BFE6-82EC245F8153}" type="pres">
      <dgm:prSet presAssocID="{BC971DAC-9BE2-44B2-ABE4-8099C777E9C4}" presName="sibTrans" presStyleLbl="sibTrans2D1" presStyleIdx="0" presStyleCnt="0"/>
      <dgm:spPr/>
    </dgm:pt>
    <dgm:pt modelId="{5F83DABE-6948-444F-969D-06FEFBEEDDF4}" type="pres">
      <dgm:prSet presAssocID="{15B1A768-2666-4AB4-BDA7-F0E3C4160D59}" presName="compNode" presStyleCnt="0"/>
      <dgm:spPr/>
    </dgm:pt>
    <dgm:pt modelId="{55E74403-6659-49DB-943B-011E1B454D1D}" type="pres">
      <dgm:prSet presAssocID="{15B1A768-2666-4AB4-BDA7-F0E3C4160D59}" presName="iconBgRect" presStyleLbl="bgShp" presStyleIdx="2" presStyleCnt="4"/>
      <dgm:spPr/>
    </dgm:pt>
    <dgm:pt modelId="{2AD6F874-0BDB-45BA-A8F2-DABE27866FA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0CBA8C87-4198-4584-8223-7E89D4ABA119}" type="pres">
      <dgm:prSet presAssocID="{15B1A768-2666-4AB4-BDA7-F0E3C4160D59}" presName="spaceRect" presStyleCnt="0"/>
      <dgm:spPr/>
    </dgm:pt>
    <dgm:pt modelId="{689E54A4-7DE0-4869-B450-F7706A690C88}" type="pres">
      <dgm:prSet presAssocID="{15B1A768-2666-4AB4-BDA7-F0E3C4160D59}" presName="textRect" presStyleLbl="revTx" presStyleIdx="2" presStyleCnt="4">
        <dgm:presLayoutVars>
          <dgm:chMax val="1"/>
          <dgm:chPref val="1"/>
        </dgm:presLayoutVars>
      </dgm:prSet>
      <dgm:spPr/>
    </dgm:pt>
    <dgm:pt modelId="{C5886BDC-A816-4581-8C1F-4F12CA89862B}" type="pres">
      <dgm:prSet presAssocID="{72FFCBD4-DD9D-4E06-81E4-54307F97A3F0}" presName="sibTrans" presStyleLbl="sibTrans2D1" presStyleIdx="0" presStyleCnt="0"/>
      <dgm:spPr/>
    </dgm:pt>
    <dgm:pt modelId="{C7A7FCB9-4C71-4106-B957-9F0E1C3261CF}" type="pres">
      <dgm:prSet presAssocID="{3AA5586A-C40E-4DDA-98A5-6545F36F46AB}" presName="compNode" presStyleCnt="0"/>
      <dgm:spPr/>
    </dgm:pt>
    <dgm:pt modelId="{7DF803C1-328A-4012-AED6-2D3772E9F1CF}" type="pres">
      <dgm:prSet presAssocID="{3AA5586A-C40E-4DDA-98A5-6545F36F46AB}" presName="iconBgRect" presStyleLbl="bgShp" presStyleIdx="3" presStyleCnt="4"/>
      <dgm:spPr/>
    </dgm:pt>
    <dgm:pt modelId="{25A51822-DD87-4EB9-BCA3-F443FD52BF0B}"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9E3304C-0FCB-4247-9C3B-44E2824CCD1E}" type="pres">
      <dgm:prSet presAssocID="{3AA5586A-C40E-4DDA-98A5-6545F36F46AB}" presName="spaceRect" presStyleCnt="0"/>
      <dgm:spPr/>
    </dgm:pt>
    <dgm:pt modelId="{EE5E5C66-3169-493C-81C3-FB0D80C11702}" type="pres">
      <dgm:prSet presAssocID="{3AA5586A-C40E-4DDA-98A5-6545F36F46AB}" presName="textRect" presStyleLbl="revTx" presStyleIdx="3" presStyleCnt="4">
        <dgm:presLayoutVars>
          <dgm:chMax val="1"/>
          <dgm:chPref val="1"/>
        </dgm:presLayoutVars>
      </dgm:prSet>
      <dgm:spPr/>
    </dgm:pt>
  </dgm:ptLst>
  <dgm:cxnLst>
    <dgm:cxn modelId="{65420725-339B-497B-BAE1-52B75EBDF0DF}" type="presOf" srcId="{72FFCBD4-DD9D-4E06-81E4-54307F97A3F0}" destId="{C5886BDC-A816-4581-8C1F-4F12CA89862B}"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2A1B05F-3A3D-4F2F-BA8F-5555DA3B01A2}" type="presOf" srcId="{BC971DAC-9BE2-44B2-ABE4-8099C777E9C4}" destId="{5CD92EA7-4239-417B-BFE6-82EC245F8153}" srcOrd="0" destOrd="0" presId="urn:microsoft.com/office/officeart/2018/2/layout/IconCircleList"/>
    <dgm:cxn modelId="{7EF0AF43-907E-4601-A09D-A605C951608E}" type="presOf" srcId="{489A589A-46DE-0F49-B460-E7914F3E440D}" destId="{697DD07E-B80B-453A-A4E4-2CFEF4059192}"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536E7581-0139-480A-942D-4649618A9435}" type="presOf" srcId="{66039115-797B-304C-9FC0-EFABB1F21232}" destId="{06467B2B-33C8-43BE-B93D-8EB9E0996B0D}" srcOrd="0" destOrd="0" presId="urn:microsoft.com/office/officeart/2018/2/layout/IconCircleList"/>
    <dgm:cxn modelId="{3C6CE18F-EB9B-4012-9555-86B6E40320E7}" type="presOf" srcId="{3AA5586A-C40E-4DDA-98A5-6545F36F46AB}" destId="{EE5E5C66-3169-493C-81C3-FB0D80C11702}" srcOrd="0" destOrd="0" presId="urn:microsoft.com/office/officeart/2018/2/layout/IconCircleList"/>
    <dgm:cxn modelId="{FA0315B1-DC06-4550-986E-19C0A5E86AF7}" type="presOf" srcId="{E39563C5-C199-4F5B-A899-8CC0710341A0}" destId="{06494A4D-D461-4D09-AB3F-92C6A233F3ED}" srcOrd="0" destOrd="0" presId="urn:microsoft.com/office/officeart/2018/2/layout/IconCircleList"/>
    <dgm:cxn modelId="{EB0032B4-CE60-4484-8561-69B8A833F775}" type="presOf" srcId="{D044F6BA-1D90-EC47-8A78-B9796198ECF5}" destId="{94C4E600-AFA4-40F3-ABC2-8D03AE1B0A7C}" srcOrd="0" destOrd="0" presId="urn:microsoft.com/office/officeart/2018/2/layout/IconCircleList"/>
    <dgm:cxn modelId="{C7C3F8D3-C611-4846-955E-BA0D34CD0D8A}" type="presOf" srcId="{15B1A768-2666-4AB4-BDA7-F0E3C4160D59}" destId="{689E54A4-7DE0-4869-B450-F7706A690C88}"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9A57573C-F171-4045-BC0D-0E077F51BE06}" type="presParOf" srcId="{697DD07E-B80B-453A-A4E4-2CFEF4059192}" destId="{AE199E6B-F5DC-469A-852D-A747E3944E5F}" srcOrd="0" destOrd="0" presId="urn:microsoft.com/office/officeart/2018/2/layout/IconCircleList"/>
    <dgm:cxn modelId="{7F0CE65A-4CAF-4638-9B27-21C89C4D08D6}" type="presParOf" srcId="{AE199E6B-F5DC-469A-852D-A747E3944E5F}" destId="{DC07D0CC-F473-4290-9392-1A23A1E92B42}" srcOrd="0" destOrd="0" presId="urn:microsoft.com/office/officeart/2018/2/layout/IconCircleList"/>
    <dgm:cxn modelId="{9DFB7F51-B169-40EC-9FD6-A7FB2846E7D5}" type="presParOf" srcId="{DC07D0CC-F473-4290-9392-1A23A1E92B42}" destId="{751BDB62-F9CF-4010-9F23-5BB6C7E5CFC2}" srcOrd="0" destOrd="0" presId="urn:microsoft.com/office/officeart/2018/2/layout/IconCircleList"/>
    <dgm:cxn modelId="{528097C0-6A5A-4B95-A347-FF1FCBFEC445}" type="presParOf" srcId="{DC07D0CC-F473-4290-9392-1A23A1E92B42}" destId="{EBE585A2-6581-4946-BCE4-56824E26591F}" srcOrd="1" destOrd="0" presId="urn:microsoft.com/office/officeart/2018/2/layout/IconCircleList"/>
    <dgm:cxn modelId="{F9ED3555-A5C1-4875-87EF-8880BC10B4A2}" type="presParOf" srcId="{DC07D0CC-F473-4290-9392-1A23A1E92B42}" destId="{8C27706F-8EC9-49EF-80A4-0593FAA6ED7A}" srcOrd="2" destOrd="0" presId="urn:microsoft.com/office/officeart/2018/2/layout/IconCircleList"/>
    <dgm:cxn modelId="{2CA8F5BE-FDBA-46C1-9BBE-21738B42A6B5}" type="presParOf" srcId="{DC07D0CC-F473-4290-9392-1A23A1E92B42}" destId="{06467B2B-33C8-43BE-B93D-8EB9E0996B0D}" srcOrd="3" destOrd="0" presId="urn:microsoft.com/office/officeart/2018/2/layout/IconCircleList"/>
    <dgm:cxn modelId="{A454CF16-46BA-48D2-A537-41F3D4372679}" type="presParOf" srcId="{AE199E6B-F5DC-469A-852D-A747E3944E5F}" destId="{94C4E600-AFA4-40F3-ABC2-8D03AE1B0A7C}" srcOrd="1" destOrd="0" presId="urn:microsoft.com/office/officeart/2018/2/layout/IconCircleList"/>
    <dgm:cxn modelId="{2F1EE4B7-086C-494D-B847-A8D2E51714BF}" type="presParOf" srcId="{AE199E6B-F5DC-469A-852D-A747E3944E5F}" destId="{9406A79E-3F4E-4361-9279-3C8BE7EE8AAA}" srcOrd="2" destOrd="0" presId="urn:microsoft.com/office/officeart/2018/2/layout/IconCircleList"/>
    <dgm:cxn modelId="{5DC5A21C-351C-4719-93EB-4EB8CF94DD17}" type="presParOf" srcId="{9406A79E-3F4E-4361-9279-3C8BE7EE8AAA}" destId="{F7573AD8-9F53-43DE-922F-88050B161738}" srcOrd="0" destOrd="0" presId="urn:microsoft.com/office/officeart/2018/2/layout/IconCircleList"/>
    <dgm:cxn modelId="{45B564C7-F7B4-4AF0-97D1-C6B4EDA69DA7}" type="presParOf" srcId="{9406A79E-3F4E-4361-9279-3C8BE7EE8AAA}" destId="{400E4CF0-7C22-4419-A8D7-2D5A90FFE5CF}" srcOrd="1" destOrd="0" presId="urn:microsoft.com/office/officeart/2018/2/layout/IconCircleList"/>
    <dgm:cxn modelId="{3BD27F61-7B9F-433A-9AF1-10F91D8EDCB0}" type="presParOf" srcId="{9406A79E-3F4E-4361-9279-3C8BE7EE8AAA}" destId="{2D05B1F3-9CAD-4BEA-BA3E-5A79DBAC5C34}" srcOrd="2" destOrd="0" presId="urn:microsoft.com/office/officeart/2018/2/layout/IconCircleList"/>
    <dgm:cxn modelId="{9D220D0F-2300-4BD6-AD92-2D4A5B301E01}" type="presParOf" srcId="{9406A79E-3F4E-4361-9279-3C8BE7EE8AAA}" destId="{06494A4D-D461-4D09-AB3F-92C6A233F3ED}" srcOrd="3" destOrd="0" presId="urn:microsoft.com/office/officeart/2018/2/layout/IconCircleList"/>
    <dgm:cxn modelId="{32BD7161-1EC9-44E9-8B1B-24FA5AD30B31}" type="presParOf" srcId="{AE199E6B-F5DC-469A-852D-A747E3944E5F}" destId="{5CD92EA7-4239-417B-BFE6-82EC245F8153}" srcOrd="3" destOrd="0" presId="urn:microsoft.com/office/officeart/2018/2/layout/IconCircleList"/>
    <dgm:cxn modelId="{E0B75117-CBE0-4BA4-AFA4-BE5ECE1D1343}" type="presParOf" srcId="{AE199E6B-F5DC-469A-852D-A747E3944E5F}" destId="{5F83DABE-6948-444F-969D-06FEFBEEDDF4}" srcOrd="4" destOrd="0" presId="urn:microsoft.com/office/officeart/2018/2/layout/IconCircleList"/>
    <dgm:cxn modelId="{5658AC78-739B-43D2-8029-F96EAA9B56F3}" type="presParOf" srcId="{5F83DABE-6948-444F-969D-06FEFBEEDDF4}" destId="{55E74403-6659-49DB-943B-011E1B454D1D}" srcOrd="0" destOrd="0" presId="urn:microsoft.com/office/officeart/2018/2/layout/IconCircleList"/>
    <dgm:cxn modelId="{1A23FA49-6AD3-4DBB-9AAB-852026830D81}" type="presParOf" srcId="{5F83DABE-6948-444F-969D-06FEFBEEDDF4}" destId="{2AD6F874-0BDB-45BA-A8F2-DABE27866FA6}" srcOrd="1" destOrd="0" presId="urn:microsoft.com/office/officeart/2018/2/layout/IconCircleList"/>
    <dgm:cxn modelId="{23129418-6E12-4A2B-8948-D9625E611F3D}" type="presParOf" srcId="{5F83DABE-6948-444F-969D-06FEFBEEDDF4}" destId="{0CBA8C87-4198-4584-8223-7E89D4ABA119}" srcOrd="2" destOrd="0" presId="urn:microsoft.com/office/officeart/2018/2/layout/IconCircleList"/>
    <dgm:cxn modelId="{2C401D84-3263-4067-924A-3E7567956A05}" type="presParOf" srcId="{5F83DABE-6948-444F-969D-06FEFBEEDDF4}" destId="{689E54A4-7DE0-4869-B450-F7706A690C88}" srcOrd="3" destOrd="0" presId="urn:microsoft.com/office/officeart/2018/2/layout/IconCircleList"/>
    <dgm:cxn modelId="{425A63CA-5945-45F6-8B69-3939E8D89FF9}" type="presParOf" srcId="{AE199E6B-F5DC-469A-852D-A747E3944E5F}" destId="{C5886BDC-A816-4581-8C1F-4F12CA89862B}" srcOrd="5" destOrd="0" presId="urn:microsoft.com/office/officeart/2018/2/layout/IconCircleList"/>
    <dgm:cxn modelId="{0D480A48-77F7-4E59-8E62-957282BCFB74}" type="presParOf" srcId="{AE199E6B-F5DC-469A-852D-A747E3944E5F}" destId="{C7A7FCB9-4C71-4106-B957-9F0E1C3261CF}" srcOrd="6" destOrd="0" presId="urn:microsoft.com/office/officeart/2018/2/layout/IconCircleList"/>
    <dgm:cxn modelId="{C0493278-3795-4C5D-92D1-E29DA9C3D6B7}" type="presParOf" srcId="{C7A7FCB9-4C71-4106-B957-9F0E1C3261CF}" destId="{7DF803C1-328A-4012-AED6-2D3772E9F1CF}" srcOrd="0" destOrd="0" presId="urn:microsoft.com/office/officeart/2018/2/layout/IconCircleList"/>
    <dgm:cxn modelId="{C1635F8D-3866-4311-BE0A-0FB1A6E14B94}" type="presParOf" srcId="{C7A7FCB9-4C71-4106-B957-9F0E1C3261CF}" destId="{25A51822-DD87-4EB9-BCA3-F443FD52BF0B}" srcOrd="1" destOrd="0" presId="urn:microsoft.com/office/officeart/2018/2/layout/IconCircleList"/>
    <dgm:cxn modelId="{B80B34A5-6570-4929-A3A1-780063EB14C0}" type="presParOf" srcId="{C7A7FCB9-4C71-4106-B957-9F0E1C3261CF}" destId="{B9E3304C-0FCB-4247-9C3B-44E2824CCD1E}" srcOrd="2" destOrd="0" presId="urn:microsoft.com/office/officeart/2018/2/layout/IconCircleList"/>
    <dgm:cxn modelId="{BEFF7713-246F-401F-89DF-C3DFE2527F3C}" type="presParOf" srcId="{C7A7FCB9-4C71-4106-B957-9F0E1C3261CF}" destId="{EE5E5C66-3169-493C-81C3-FB0D80C11702}"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9AD0E7-999A-4A34-B202-14EECE521AD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D09607A-A094-42C7-A8DA-2FBC4072BAD6}">
      <dgm:prSet/>
      <dgm:spPr/>
      <dgm:t>
        <a:bodyPr/>
        <a:lstStyle/>
        <a:p>
          <a:pPr>
            <a:defRPr cap="all"/>
          </a:pPr>
          <a:r>
            <a:rPr lang="en-US"/>
            <a:t>When we talk about data engineering, its all about handling and managing of a data, let us try to understand this with an example</a:t>
          </a:r>
        </a:p>
      </dgm:t>
    </dgm:pt>
    <dgm:pt modelId="{9DEFA31D-33AF-4073-8FB5-7D4358F4DF0E}" type="parTrans" cxnId="{75D2E1BF-387A-42C2-A95A-B9285BD0FDB2}">
      <dgm:prSet/>
      <dgm:spPr/>
      <dgm:t>
        <a:bodyPr/>
        <a:lstStyle/>
        <a:p>
          <a:endParaRPr lang="en-US"/>
        </a:p>
      </dgm:t>
    </dgm:pt>
    <dgm:pt modelId="{0A6AAB27-DA8B-456F-B402-412B0854C163}" type="sibTrans" cxnId="{75D2E1BF-387A-42C2-A95A-B9285BD0FDB2}">
      <dgm:prSet/>
      <dgm:spPr/>
      <dgm:t>
        <a:bodyPr/>
        <a:lstStyle/>
        <a:p>
          <a:endParaRPr lang="en-US"/>
        </a:p>
      </dgm:t>
    </dgm:pt>
    <dgm:pt modelId="{0303B3B0-9CB0-464D-8048-5EA7B985D6F3}">
      <dgm:prSet/>
      <dgm:spPr/>
      <dgm:t>
        <a:bodyPr/>
        <a:lstStyle/>
        <a:p>
          <a:pPr>
            <a:defRPr cap="all"/>
          </a:pPr>
          <a:r>
            <a:rPr lang="en-US"/>
            <a:t>Let’s talk about shopping spree, when JPMC taken over FRB case, both are of from the same business, however the tech stack might be different how Data Engineering help here for the optimization and cost?</a:t>
          </a:r>
        </a:p>
      </dgm:t>
    </dgm:pt>
    <dgm:pt modelId="{7ABC1DC8-FE1F-4245-B547-0D039647EB6E}" type="parTrans" cxnId="{60F996D4-703F-45DA-A73D-F81464CF0513}">
      <dgm:prSet/>
      <dgm:spPr/>
      <dgm:t>
        <a:bodyPr/>
        <a:lstStyle/>
        <a:p>
          <a:endParaRPr lang="en-US"/>
        </a:p>
      </dgm:t>
    </dgm:pt>
    <dgm:pt modelId="{CCDE15D4-2745-473B-BEC1-447919C9C416}" type="sibTrans" cxnId="{60F996D4-703F-45DA-A73D-F81464CF0513}">
      <dgm:prSet/>
      <dgm:spPr/>
      <dgm:t>
        <a:bodyPr/>
        <a:lstStyle/>
        <a:p>
          <a:endParaRPr lang="en-US"/>
        </a:p>
      </dgm:t>
    </dgm:pt>
    <dgm:pt modelId="{A57BFA60-10A1-41F0-AF72-E1FF2D110A11}">
      <dgm:prSet/>
      <dgm:spPr/>
      <dgm:t>
        <a:bodyPr/>
        <a:lstStyle/>
        <a:p>
          <a:pPr>
            <a:defRPr cap="all"/>
          </a:pPr>
          <a:r>
            <a:rPr lang="en-US" dirty="0"/>
            <a:t>How the data engineering help in data flow for all the upstream and downstream applications ?</a:t>
          </a:r>
        </a:p>
      </dgm:t>
    </dgm:pt>
    <dgm:pt modelId="{A83088FB-EA71-4B7D-AB27-E3DFDCE04B3A}" type="parTrans" cxnId="{A2E87203-3600-4F1E-8AAD-7F836E5E0374}">
      <dgm:prSet/>
      <dgm:spPr/>
      <dgm:t>
        <a:bodyPr/>
        <a:lstStyle/>
        <a:p>
          <a:endParaRPr lang="en-US"/>
        </a:p>
      </dgm:t>
    </dgm:pt>
    <dgm:pt modelId="{CC0EA4DD-5C3E-41A1-9EB1-8F26E4337F84}" type="sibTrans" cxnId="{A2E87203-3600-4F1E-8AAD-7F836E5E0374}">
      <dgm:prSet/>
      <dgm:spPr/>
      <dgm:t>
        <a:bodyPr/>
        <a:lstStyle/>
        <a:p>
          <a:endParaRPr lang="en-US"/>
        </a:p>
      </dgm:t>
    </dgm:pt>
    <dgm:pt modelId="{D28762BC-A034-4DFF-83A6-B8AAFA35B1EF}" type="pres">
      <dgm:prSet presAssocID="{CC9AD0E7-999A-4A34-B202-14EECE521AD8}" presName="root" presStyleCnt="0">
        <dgm:presLayoutVars>
          <dgm:dir/>
          <dgm:resizeHandles val="exact"/>
        </dgm:presLayoutVars>
      </dgm:prSet>
      <dgm:spPr/>
    </dgm:pt>
    <dgm:pt modelId="{2B9D71E7-453F-423B-A753-909FBD08E8B3}" type="pres">
      <dgm:prSet presAssocID="{5D09607A-A094-42C7-A8DA-2FBC4072BAD6}" presName="compNode" presStyleCnt="0"/>
      <dgm:spPr/>
    </dgm:pt>
    <dgm:pt modelId="{2B3B5276-525B-4289-A173-622725117148}" type="pres">
      <dgm:prSet presAssocID="{5D09607A-A094-42C7-A8DA-2FBC4072BAD6}" presName="iconBgRect" presStyleLbl="bgShp" presStyleIdx="0" presStyleCnt="3"/>
      <dgm:spPr>
        <a:prstGeom prst="round2DiagRect">
          <a:avLst>
            <a:gd name="adj1" fmla="val 29727"/>
            <a:gd name="adj2" fmla="val 0"/>
          </a:avLst>
        </a:prstGeom>
      </dgm:spPr>
    </dgm:pt>
    <dgm:pt modelId="{85D2EAD4-E195-46B5-A9A9-43FFC5C71795}" type="pres">
      <dgm:prSet presAssocID="{5D09607A-A094-42C7-A8DA-2FBC4072BA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1203BD1-8BCF-419D-AD01-7F187874929E}" type="pres">
      <dgm:prSet presAssocID="{5D09607A-A094-42C7-A8DA-2FBC4072BAD6}" presName="spaceRect" presStyleCnt="0"/>
      <dgm:spPr/>
    </dgm:pt>
    <dgm:pt modelId="{5C45D65D-F1CD-4A21-B992-C7B70DA6F85D}" type="pres">
      <dgm:prSet presAssocID="{5D09607A-A094-42C7-A8DA-2FBC4072BAD6}" presName="textRect" presStyleLbl="revTx" presStyleIdx="0" presStyleCnt="3">
        <dgm:presLayoutVars>
          <dgm:chMax val="1"/>
          <dgm:chPref val="1"/>
        </dgm:presLayoutVars>
      </dgm:prSet>
      <dgm:spPr/>
    </dgm:pt>
    <dgm:pt modelId="{6FFB3F38-5B45-4C26-B2AE-2BB9DDF5E109}" type="pres">
      <dgm:prSet presAssocID="{0A6AAB27-DA8B-456F-B402-412B0854C163}" presName="sibTrans" presStyleCnt="0"/>
      <dgm:spPr/>
    </dgm:pt>
    <dgm:pt modelId="{7D1238A2-F1C9-4240-A542-83F9A02DAEF3}" type="pres">
      <dgm:prSet presAssocID="{0303B3B0-9CB0-464D-8048-5EA7B985D6F3}" presName="compNode" presStyleCnt="0"/>
      <dgm:spPr/>
    </dgm:pt>
    <dgm:pt modelId="{B99B60D0-9C2F-4683-A202-3DEF70A089CC}" type="pres">
      <dgm:prSet presAssocID="{0303B3B0-9CB0-464D-8048-5EA7B985D6F3}" presName="iconBgRect" presStyleLbl="bgShp" presStyleIdx="1" presStyleCnt="3"/>
      <dgm:spPr>
        <a:prstGeom prst="round2DiagRect">
          <a:avLst>
            <a:gd name="adj1" fmla="val 29727"/>
            <a:gd name="adj2" fmla="val 0"/>
          </a:avLst>
        </a:prstGeom>
      </dgm:spPr>
    </dgm:pt>
    <dgm:pt modelId="{9E0A07DC-57E6-446B-A781-5E2400F6D791}" type="pres">
      <dgm:prSet presAssocID="{0303B3B0-9CB0-464D-8048-5EA7B985D6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764E032E-882F-45A6-A2DF-4D00735B9D5E}" type="pres">
      <dgm:prSet presAssocID="{0303B3B0-9CB0-464D-8048-5EA7B985D6F3}" presName="spaceRect" presStyleCnt="0"/>
      <dgm:spPr/>
    </dgm:pt>
    <dgm:pt modelId="{2F50F694-ADE2-48F4-BEF8-672E862F50F7}" type="pres">
      <dgm:prSet presAssocID="{0303B3B0-9CB0-464D-8048-5EA7B985D6F3}" presName="textRect" presStyleLbl="revTx" presStyleIdx="1" presStyleCnt="3">
        <dgm:presLayoutVars>
          <dgm:chMax val="1"/>
          <dgm:chPref val="1"/>
        </dgm:presLayoutVars>
      </dgm:prSet>
      <dgm:spPr/>
    </dgm:pt>
    <dgm:pt modelId="{7176FC48-CA57-4113-AB97-B8CD1941FEBB}" type="pres">
      <dgm:prSet presAssocID="{CCDE15D4-2745-473B-BEC1-447919C9C416}" presName="sibTrans" presStyleCnt="0"/>
      <dgm:spPr/>
    </dgm:pt>
    <dgm:pt modelId="{72FECD9B-0D90-450C-9A65-F063383C0380}" type="pres">
      <dgm:prSet presAssocID="{A57BFA60-10A1-41F0-AF72-E1FF2D110A11}" presName="compNode" presStyleCnt="0"/>
      <dgm:spPr/>
    </dgm:pt>
    <dgm:pt modelId="{61C37583-7398-4619-A9F5-DD84AE9DEFA9}" type="pres">
      <dgm:prSet presAssocID="{A57BFA60-10A1-41F0-AF72-E1FF2D110A11}" presName="iconBgRect" presStyleLbl="bgShp" presStyleIdx="2" presStyleCnt="3"/>
      <dgm:spPr>
        <a:prstGeom prst="round2DiagRect">
          <a:avLst>
            <a:gd name="adj1" fmla="val 29727"/>
            <a:gd name="adj2" fmla="val 0"/>
          </a:avLst>
        </a:prstGeom>
      </dgm:spPr>
    </dgm:pt>
    <dgm:pt modelId="{11876164-04B2-4AA7-B40F-F6BC7BAF2AA0}" type="pres">
      <dgm:prSet presAssocID="{A57BFA60-10A1-41F0-AF72-E1FF2D110A1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81B492F-5D3A-45CE-B2DC-50BB976F5BD5}" type="pres">
      <dgm:prSet presAssocID="{A57BFA60-10A1-41F0-AF72-E1FF2D110A11}" presName="spaceRect" presStyleCnt="0"/>
      <dgm:spPr/>
    </dgm:pt>
    <dgm:pt modelId="{CF97EA40-1421-4373-9324-9BF17CAF0BBF}" type="pres">
      <dgm:prSet presAssocID="{A57BFA60-10A1-41F0-AF72-E1FF2D110A11}" presName="textRect" presStyleLbl="revTx" presStyleIdx="2" presStyleCnt="3">
        <dgm:presLayoutVars>
          <dgm:chMax val="1"/>
          <dgm:chPref val="1"/>
        </dgm:presLayoutVars>
      </dgm:prSet>
      <dgm:spPr/>
    </dgm:pt>
  </dgm:ptLst>
  <dgm:cxnLst>
    <dgm:cxn modelId="{A2E87203-3600-4F1E-8AAD-7F836E5E0374}" srcId="{CC9AD0E7-999A-4A34-B202-14EECE521AD8}" destId="{A57BFA60-10A1-41F0-AF72-E1FF2D110A11}" srcOrd="2" destOrd="0" parTransId="{A83088FB-EA71-4B7D-AB27-E3DFDCE04B3A}" sibTransId="{CC0EA4DD-5C3E-41A1-9EB1-8F26E4337F84}"/>
    <dgm:cxn modelId="{54C27171-4253-4A3C-9BFA-7B982B950294}" type="presOf" srcId="{A57BFA60-10A1-41F0-AF72-E1FF2D110A11}" destId="{CF97EA40-1421-4373-9324-9BF17CAF0BBF}" srcOrd="0" destOrd="0" presId="urn:microsoft.com/office/officeart/2018/5/layout/IconLeafLabelList"/>
    <dgm:cxn modelId="{A7612980-2EAA-4BB9-9807-2A84FC26D903}" type="presOf" srcId="{5D09607A-A094-42C7-A8DA-2FBC4072BAD6}" destId="{5C45D65D-F1CD-4A21-B992-C7B70DA6F85D}" srcOrd="0" destOrd="0" presId="urn:microsoft.com/office/officeart/2018/5/layout/IconLeafLabelList"/>
    <dgm:cxn modelId="{F63856A6-FAF6-4F22-84D5-A139F8A69F17}" type="presOf" srcId="{0303B3B0-9CB0-464D-8048-5EA7B985D6F3}" destId="{2F50F694-ADE2-48F4-BEF8-672E862F50F7}" srcOrd="0" destOrd="0" presId="urn:microsoft.com/office/officeart/2018/5/layout/IconLeafLabelList"/>
    <dgm:cxn modelId="{75D2E1BF-387A-42C2-A95A-B9285BD0FDB2}" srcId="{CC9AD0E7-999A-4A34-B202-14EECE521AD8}" destId="{5D09607A-A094-42C7-A8DA-2FBC4072BAD6}" srcOrd="0" destOrd="0" parTransId="{9DEFA31D-33AF-4073-8FB5-7D4358F4DF0E}" sibTransId="{0A6AAB27-DA8B-456F-B402-412B0854C163}"/>
    <dgm:cxn modelId="{E5B381D0-F5B3-43F9-82D1-A165B7ABBB23}" type="presOf" srcId="{CC9AD0E7-999A-4A34-B202-14EECE521AD8}" destId="{D28762BC-A034-4DFF-83A6-B8AAFA35B1EF}" srcOrd="0" destOrd="0" presId="urn:microsoft.com/office/officeart/2018/5/layout/IconLeafLabelList"/>
    <dgm:cxn modelId="{60F996D4-703F-45DA-A73D-F81464CF0513}" srcId="{CC9AD0E7-999A-4A34-B202-14EECE521AD8}" destId="{0303B3B0-9CB0-464D-8048-5EA7B985D6F3}" srcOrd="1" destOrd="0" parTransId="{7ABC1DC8-FE1F-4245-B547-0D039647EB6E}" sibTransId="{CCDE15D4-2745-473B-BEC1-447919C9C416}"/>
    <dgm:cxn modelId="{EB2B2D21-786E-4A8B-BE81-0F4A56FA4FC9}" type="presParOf" srcId="{D28762BC-A034-4DFF-83A6-B8AAFA35B1EF}" destId="{2B9D71E7-453F-423B-A753-909FBD08E8B3}" srcOrd="0" destOrd="0" presId="urn:microsoft.com/office/officeart/2018/5/layout/IconLeafLabelList"/>
    <dgm:cxn modelId="{E534F0C1-DD49-4E51-AEA8-2F9DB1042C6B}" type="presParOf" srcId="{2B9D71E7-453F-423B-A753-909FBD08E8B3}" destId="{2B3B5276-525B-4289-A173-622725117148}" srcOrd="0" destOrd="0" presId="urn:microsoft.com/office/officeart/2018/5/layout/IconLeafLabelList"/>
    <dgm:cxn modelId="{229EAB8E-427F-424C-98D1-EE1D212288DA}" type="presParOf" srcId="{2B9D71E7-453F-423B-A753-909FBD08E8B3}" destId="{85D2EAD4-E195-46B5-A9A9-43FFC5C71795}" srcOrd="1" destOrd="0" presId="urn:microsoft.com/office/officeart/2018/5/layout/IconLeafLabelList"/>
    <dgm:cxn modelId="{F6D3B55A-AB2C-4EA6-8FA4-4EF642BED5B4}" type="presParOf" srcId="{2B9D71E7-453F-423B-A753-909FBD08E8B3}" destId="{A1203BD1-8BCF-419D-AD01-7F187874929E}" srcOrd="2" destOrd="0" presId="urn:microsoft.com/office/officeart/2018/5/layout/IconLeafLabelList"/>
    <dgm:cxn modelId="{7F29EA5C-7E43-4B52-A060-5A7C96E34F28}" type="presParOf" srcId="{2B9D71E7-453F-423B-A753-909FBD08E8B3}" destId="{5C45D65D-F1CD-4A21-B992-C7B70DA6F85D}" srcOrd="3" destOrd="0" presId="urn:microsoft.com/office/officeart/2018/5/layout/IconLeafLabelList"/>
    <dgm:cxn modelId="{E0DAEE54-C82E-4983-950F-D3D21341AA78}" type="presParOf" srcId="{D28762BC-A034-4DFF-83A6-B8AAFA35B1EF}" destId="{6FFB3F38-5B45-4C26-B2AE-2BB9DDF5E109}" srcOrd="1" destOrd="0" presId="urn:microsoft.com/office/officeart/2018/5/layout/IconLeafLabelList"/>
    <dgm:cxn modelId="{9BF59BCD-D014-41F0-9AF0-F157B7E2B524}" type="presParOf" srcId="{D28762BC-A034-4DFF-83A6-B8AAFA35B1EF}" destId="{7D1238A2-F1C9-4240-A542-83F9A02DAEF3}" srcOrd="2" destOrd="0" presId="urn:microsoft.com/office/officeart/2018/5/layout/IconLeafLabelList"/>
    <dgm:cxn modelId="{C3E53075-2CA0-4D92-BD7D-3E2C28B7F69A}" type="presParOf" srcId="{7D1238A2-F1C9-4240-A542-83F9A02DAEF3}" destId="{B99B60D0-9C2F-4683-A202-3DEF70A089CC}" srcOrd="0" destOrd="0" presId="urn:microsoft.com/office/officeart/2018/5/layout/IconLeafLabelList"/>
    <dgm:cxn modelId="{2EF01925-BD9D-456D-9BB5-1F20741514A3}" type="presParOf" srcId="{7D1238A2-F1C9-4240-A542-83F9A02DAEF3}" destId="{9E0A07DC-57E6-446B-A781-5E2400F6D791}" srcOrd="1" destOrd="0" presId="urn:microsoft.com/office/officeart/2018/5/layout/IconLeafLabelList"/>
    <dgm:cxn modelId="{8CBB4AE7-0FC9-46D8-B76A-1EB743580779}" type="presParOf" srcId="{7D1238A2-F1C9-4240-A542-83F9A02DAEF3}" destId="{764E032E-882F-45A6-A2DF-4D00735B9D5E}" srcOrd="2" destOrd="0" presId="urn:microsoft.com/office/officeart/2018/5/layout/IconLeafLabelList"/>
    <dgm:cxn modelId="{2114CD17-C675-4885-BE48-6D82636CD88B}" type="presParOf" srcId="{7D1238A2-F1C9-4240-A542-83F9A02DAEF3}" destId="{2F50F694-ADE2-48F4-BEF8-672E862F50F7}" srcOrd="3" destOrd="0" presId="urn:microsoft.com/office/officeart/2018/5/layout/IconLeafLabelList"/>
    <dgm:cxn modelId="{DFE8C9A9-7EA2-4FAC-820B-3B9BA3789F75}" type="presParOf" srcId="{D28762BC-A034-4DFF-83A6-B8AAFA35B1EF}" destId="{7176FC48-CA57-4113-AB97-B8CD1941FEBB}" srcOrd="3" destOrd="0" presId="urn:microsoft.com/office/officeart/2018/5/layout/IconLeafLabelList"/>
    <dgm:cxn modelId="{051EED74-F7DD-4B7E-88AE-603B685CB042}" type="presParOf" srcId="{D28762BC-A034-4DFF-83A6-B8AAFA35B1EF}" destId="{72FECD9B-0D90-450C-9A65-F063383C0380}" srcOrd="4" destOrd="0" presId="urn:microsoft.com/office/officeart/2018/5/layout/IconLeafLabelList"/>
    <dgm:cxn modelId="{64A6D457-2B3A-49C8-B58C-EBA1415A60C4}" type="presParOf" srcId="{72FECD9B-0D90-450C-9A65-F063383C0380}" destId="{61C37583-7398-4619-A9F5-DD84AE9DEFA9}" srcOrd="0" destOrd="0" presId="urn:microsoft.com/office/officeart/2018/5/layout/IconLeafLabelList"/>
    <dgm:cxn modelId="{D3A5977D-6F05-40AB-8E7C-BD7589D839EC}" type="presParOf" srcId="{72FECD9B-0D90-450C-9A65-F063383C0380}" destId="{11876164-04B2-4AA7-B40F-F6BC7BAF2AA0}" srcOrd="1" destOrd="0" presId="urn:microsoft.com/office/officeart/2018/5/layout/IconLeafLabelList"/>
    <dgm:cxn modelId="{9C088C74-ABFF-4C76-891A-1AAF3B805FCF}" type="presParOf" srcId="{72FECD9B-0D90-450C-9A65-F063383C0380}" destId="{081B492F-5D3A-45CE-B2DC-50BB976F5BD5}" srcOrd="2" destOrd="0" presId="urn:microsoft.com/office/officeart/2018/5/layout/IconLeafLabelList"/>
    <dgm:cxn modelId="{9484D49F-77C5-4C3C-870A-572E59B489A7}" type="presParOf" srcId="{72FECD9B-0D90-450C-9A65-F063383C0380}" destId="{CF97EA40-1421-4373-9324-9BF17CAF0BB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4785FD-AA94-471E-8570-790039AC9E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7A7E370-1CB6-4ED0-A0F9-45DBD53A1C07}">
      <dgm:prSet/>
      <dgm:spPr/>
      <dgm:t>
        <a:bodyPr/>
        <a:lstStyle/>
        <a:p>
          <a:r>
            <a:rPr lang="en-US"/>
            <a:t>To simplify this, its all about how we analyze data correctly, or what is the correct data?</a:t>
          </a:r>
        </a:p>
      </dgm:t>
    </dgm:pt>
    <dgm:pt modelId="{8A839BDC-5E7A-4107-AAC4-9038126B5970}" type="parTrans" cxnId="{A9CC8C66-DFBC-4F74-8F87-ECB667E36853}">
      <dgm:prSet/>
      <dgm:spPr/>
      <dgm:t>
        <a:bodyPr/>
        <a:lstStyle/>
        <a:p>
          <a:endParaRPr lang="en-US"/>
        </a:p>
      </dgm:t>
    </dgm:pt>
    <dgm:pt modelId="{A9B9922E-26B3-4CED-B9F0-866200A18D5C}" type="sibTrans" cxnId="{A9CC8C66-DFBC-4F74-8F87-ECB667E36853}">
      <dgm:prSet/>
      <dgm:spPr/>
      <dgm:t>
        <a:bodyPr/>
        <a:lstStyle/>
        <a:p>
          <a:endParaRPr lang="en-US"/>
        </a:p>
      </dgm:t>
    </dgm:pt>
    <dgm:pt modelId="{0DB601F7-A276-49DC-821A-FC091474C492}">
      <dgm:prSet/>
      <dgm:spPr/>
      <dgm:t>
        <a:bodyPr/>
        <a:lstStyle/>
        <a:p>
          <a:r>
            <a:rPr lang="en-US"/>
            <a:t>To identify the right continuous and discreet variables</a:t>
          </a:r>
        </a:p>
      </dgm:t>
    </dgm:pt>
    <dgm:pt modelId="{E7C04B15-11BA-4CA5-9DC4-41F44CA21EE5}" type="parTrans" cxnId="{A79608DE-2765-4D69-A47E-517131E64863}">
      <dgm:prSet/>
      <dgm:spPr/>
      <dgm:t>
        <a:bodyPr/>
        <a:lstStyle/>
        <a:p>
          <a:endParaRPr lang="en-US"/>
        </a:p>
      </dgm:t>
    </dgm:pt>
    <dgm:pt modelId="{12B6DC3C-054D-4982-8D6B-050D9B43D6EC}" type="sibTrans" cxnId="{A79608DE-2765-4D69-A47E-517131E64863}">
      <dgm:prSet/>
      <dgm:spPr/>
      <dgm:t>
        <a:bodyPr/>
        <a:lstStyle/>
        <a:p>
          <a:endParaRPr lang="en-US"/>
        </a:p>
      </dgm:t>
    </dgm:pt>
    <dgm:pt modelId="{F6789501-8F0B-453C-8CD4-174489FA0CF5}">
      <dgm:prSet/>
      <dgm:spPr/>
      <dgm:t>
        <a:bodyPr/>
        <a:lstStyle/>
        <a:p>
          <a:r>
            <a:rPr lang="en-US"/>
            <a:t>Identify outliers</a:t>
          </a:r>
        </a:p>
      </dgm:t>
    </dgm:pt>
    <dgm:pt modelId="{B3DAFACA-CFB6-4ED1-AA1D-AD818AC1393E}" type="parTrans" cxnId="{6090D545-9306-411B-92B1-19DF8490A1EC}">
      <dgm:prSet/>
      <dgm:spPr/>
      <dgm:t>
        <a:bodyPr/>
        <a:lstStyle/>
        <a:p>
          <a:endParaRPr lang="en-US"/>
        </a:p>
      </dgm:t>
    </dgm:pt>
    <dgm:pt modelId="{54B9DA77-5A6E-45E3-A95A-71A43DDDA419}" type="sibTrans" cxnId="{6090D545-9306-411B-92B1-19DF8490A1EC}">
      <dgm:prSet/>
      <dgm:spPr/>
      <dgm:t>
        <a:bodyPr/>
        <a:lstStyle/>
        <a:p>
          <a:endParaRPr lang="en-US"/>
        </a:p>
      </dgm:t>
    </dgm:pt>
    <dgm:pt modelId="{AAA1A7CD-E9F1-49C9-94B6-3F5A54A94E1B}">
      <dgm:prSet/>
      <dgm:spPr/>
      <dgm:t>
        <a:bodyPr/>
        <a:lstStyle/>
        <a:p>
          <a:r>
            <a:rPr lang="en-US"/>
            <a:t>Identify null values and their importance and how we handle them? </a:t>
          </a:r>
        </a:p>
      </dgm:t>
    </dgm:pt>
    <dgm:pt modelId="{3357A89C-278F-4962-8A4E-96B7E7310C39}" type="parTrans" cxnId="{6D07056B-243F-4DCB-8B2F-A828224DCCDC}">
      <dgm:prSet/>
      <dgm:spPr/>
      <dgm:t>
        <a:bodyPr/>
        <a:lstStyle/>
        <a:p>
          <a:endParaRPr lang="en-US"/>
        </a:p>
      </dgm:t>
    </dgm:pt>
    <dgm:pt modelId="{ABCF53B4-03B7-4F36-8B42-A0998DD898F0}" type="sibTrans" cxnId="{6D07056B-243F-4DCB-8B2F-A828224DCCDC}">
      <dgm:prSet/>
      <dgm:spPr/>
      <dgm:t>
        <a:bodyPr/>
        <a:lstStyle/>
        <a:p>
          <a:endParaRPr lang="en-US"/>
        </a:p>
      </dgm:t>
    </dgm:pt>
    <dgm:pt modelId="{FD7B926E-C598-444D-B48E-4CCDB1BC21F4}" type="pres">
      <dgm:prSet presAssocID="{BA4785FD-AA94-471E-8570-790039AC9EA3}" presName="root" presStyleCnt="0">
        <dgm:presLayoutVars>
          <dgm:dir/>
          <dgm:resizeHandles val="exact"/>
        </dgm:presLayoutVars>
      </dgm:prSet>
      <dgm:spPr/>
    </dgm:pt>
    <dgm:pt modelId="{9732B001-87AD-4836-8D3D-A82242176F37}" type="pres">
      <dgm:prSet presAssocID="{D7A7E370-1CB6-4ED0-A0F9-45DBD53A1C07}" presName="compNode" presStyleCnt="0"/>
      <dgm:spPr/>
    </dgm:pt>
    <dgm:pt modelId="{1B93A1F8-1976-4E00-9052-5F889E33B328}" type="pres">
      <dgm:prSet presAssocID="{D7A7E370-1CB6-4ED0-A0F9-45DBD53A1C07}" presName="bgRect" presStyleLbl="bgShp" presStyleIdx="0" presStyleCnt="4"/>
      <dgm:spPr/>
    </dgm:pt>
    <dgm:pt modelId="{E19D876E-38BA-4BD5-88CC-DE2651D7BE22}" type="pres">
      <dgm:prSet presAssocID="{D7A7E370-1CB6-4ED0-A0F9-45DBD53A1C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B519EF6-0173-40A9-A47F-1C9F0D00AFE3}" type="pres">
      <dgm:prSet presAssocID="{D7A7E370-1CB6-4ED0-A0F9-45DBD53A1C07}" presName="spaceRect" presStyleCnt="0"/>
      <dgm:spPr/>
    </dgm:pt>
    <dgm:pt modelId="{D9B4282D-995C-4CDA-A294-3DD6DB8C4511}" type="pres">
      <dgm:prSet presAssocID="{D7A7E370-1CB6-4ED0-A0F9-45DBD53A1C07}" presName="parTx" presStyleLbl="revTx" presStyleIdx="0" presStyleCnt="4">
        <dgm:presLayoutVars>
          <dgm:chMax val="0"/>
          <dgm:chPref val="0"/>
        </dgm:presLayoutVars>
      </dgm:prSet>
      <dgm:spPr/>
    </dgm:pt>
    <dgm:pt modelId="{A4E5C683-2D28-4A9F-8B32-2F245D1BB578}" type="pres">
      <dgm:prSet presAssocID="{A9B9922E-26B3-4CED-B9F0-866200A18D5C}" presName="sibTrans" presStyleCnt="0"/>
      <dgm:spPr/>
    </dgm:pt>
    <dgm:pt modelId="{A9C2866F-9CC1-4B22-A5E8-6EC59209637B}" type="pres">
      <dgm:prSet presAssocID="{0DB601F7-A276-49DC-821A-FC091474C492}" presName="compNode" presStyleCnt="0"/>
      <dgm:spPr/>
    </dgm:pt>
    <dgm:pt modelId="{5D3CEB38-4724-416B-839E-9207526909C3}" type="pres">
      <dgm:prSet presAssocID="{0DB601F7-A276-49DC-821A-FC091474C492}" presName="bgRect" presStyleLbl="bgShp" presStyleIdx="1" presStyleCnt="4"/>
      <dgm:spPr/>
    </dgm:pt>
    <dgm:pt modelId="{3544C4F8-36F2-47AF-B6CF-ADBA1D0594D5}" type="pres">
      <dgm:prSet presAssocID="{0DB601F7-A276-49DC-821A-FC091474C49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CA8A7207-AA0C-48F0-94BF-171A6AFD9AFA}" type="pres">
      <dgm:prSet presAssocID="{0DB601F7-A276-49DC-821A-FC091474C492}" presName="spaceRect" presStyleCnt="0"/>
      <dgm:spPr/>
    </dgm:pt>
    <dgm:pt modelId="{1E135392-65A8-4AE4-9AEB-1DA486E983AA}" type="pres">
      <dgm:prSet presAssocID="{0DB601F7-A276-49DC-821A-FC091474C492}" presName="parTx" presStyleLbl="revTx" presStyleIdx="1" presStyleCnt="4">
        <dgm:presLayoutVars>
          <dgm:chMax val="0"/>
          <dgm:chPref val="0"/>
        </dgm:presLayoutVars>
      </dgm:prSet>
      <dgm:spPr/>
    </dgm:pt>
    <dgm:pt modelId="{1CFAEC6C-FC2B-48C9-BDCA-2A3F6FFCD3C5}" type="pres">
      <dgm:prSet presAssocID="{12B6DC3C-054D-4982-8D6B-050D9B43D6EC}" presName="sibTrans" presStyleCnt="0"/>
      <dgm:spPr/>
    </dgm:pt>
    <dgm:pt modelId="{D6DC36CE-5A6D-401B-A16D-64C84984C713}" type="pres">
      <dgm:prSet presAssocID="{F6789501-8F0B-453C-8CD4-174489FA0CF5}" presName="compNode" presStyleCnt="0"/>
      <dgm:spPr/>
    </dgm:pt>
    <dgm:pt modelId="{2D16602D-1B27-4CAF-AA23-1561EEAC4B04}" type="pres">
      <dgm:prSet presAssocID="{F6789501-8F0B-453C-8CD4-174489FA0CF5}" presName="bgRect" presStyleLbl="bgShp" presStyleIdx="2" presStyleCnt="4"/>
      <dgm:spPr/>
    </dgm:pt>
    <dgm:pt modelId="{38DA1DCF-242D-48AE-B183-1729D6A39D5C}" type="pres">
      <dgm:prSet presAssocID="{F6789501-8F0B-453C-8CD4-174489FA0C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86DC816F-58E9-4723-A7BE-AEE4504D7DA0}" type="pres">
      <dgm:prSet presAssocID="{F6789501-8F0B-453C-8CD4-174489FA0CF5}" presName="spaceRect" presStyleCnt="0"/>
      <dgm:spPr/>
    </dgm:pt>
    <dgm:pt modelId="{A6F5C5A0-0ECD-4D8E-B971-C0F7AAC97ADB}" type="pres">
      <dgm:prSet presAssocID="{F6789501-8F0B-453C-8CD4-174489FA0CF5}" presName="parTx" presStyleLbl="revTx" presStyleIdx="2" presStyleCnt="4">
        <dgm:presLayoutVars>
          <dgm:chMax val="0"/>
          <dgm:chPref val="0"/>
        </dgm:presLayoutVars>
      </dgm:prSet>
      <dgm:spPr/>
    </dgm:pt>
    <dgm:pt modelId="{EAB55F8B-E589-4217-84D4-946538154319}" type="pres">
      <dgm:prSet presAssocID="{54B9DA77-5A6E-45E3-A95A-71A43DDDA419}" presName="sibTrans" presStyleCnt="0"/>
      <dgm:spPr/>
    </dgm:pt>
    <dgm:pt modelId="{20738B58-8797-4F7C-9FB1-ABFD2742114D}" type="pres">
      <dgm:prSet presAssocID="{AAA1A7CD-E9F1-49C9-94B6-3F5A54A94E1B}" presName="compNode" presStyleCnt="0"/>
      <dgm:spPr/>
    </dgm:pt>
    <dgm:pt modelId="{EA5BE402-F2B7-4E2B-8E18-86776B608E20}" type="pres">
      <dgm:prSet presAssocID="{AAA1A7CD-E9F1-49C9-94B6-3F5A54A94E1B}" presName="bgRect" presStyleLbl="bgShp" presStyleIdx="3" presStyleCnt="4"/>
      <dgm:spPr/>
    </dgm:pt>
    <dgm:pt modelId="{6F0A328E-F7AE-454A-ADEE-D3A72493E947}" type="pres">
      <dgm:prSet presAssocID="{AAA1A7CD-E9F1-49C9-94B6-3F5A54A94E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EC345BB1-8D81-4F7C-B999-326BBF70B7B9}" type="pres">
      <dgm:prSet presAssocID="{AAA1A7CD-E9F1-49C9-94B6-3F5A54A94E1B}" presName="spaceRect" presStyleCnt="0"/>
      <dgm:spPr/>
    </dgm:pt>
    <dgm:pt modelId="{B4564057-5270-4858-9518-7ED0B0CD8014}" type="pres">
      <dgm:prSet presAssocID="{AAA1A7CD-E9F1-49C9-94B6-3F5A54A94E1B}" presName="parTx" presStyleLbl="revTx" presStyleIdx="3" presStyleCnt="4">
        <dgm:presLayoutVars>
          <dgm:chMax val="0"/>
          <dgm:chPref val="0"/>
        </dgm:presLayoutVars>
      </dgm:prSet>
      <dgm:spPr/>
    </dgm:pt>
  </dgm:ptLst>
  <dgm:cxnLst>
    <dgm:cxn modelId="{66DC2D13-8E1D-40CD-8BAA-41082B29DECD}" type="presOf" srcId="{0DB601F7-A276-49DC-821A-FC091474C492}" destId="{1E135392-65A8-4AE4-9AEB-1DA486E983AA}" srcOrd="0" destOrd="0" presId="urn:microsoft.com/office/officeart/2018/2/layout/IconVerticalSolidList"/>
    <dgm:cxn modelId="{6090D545-9306-411B-92B1-19DF8490A1EC}" srcId="{BA4785FD-AA94-471E-8570-790039AC9EA3}" destId="{F6789501-8F0B-453C-8CD4-174489FA0CF5}" srcOrd="2" destOrd="0" parTransId="{B3DAFACA-CFB6-4ED1-AA1D-AD818AC1393E}" sibTransId="{54B9DA77-5A6E-45E3-A95A-71A43DDDA419}"/>
    <dgm:cxn modelId="{A9CC8C66-DFBC-4F74-8F87-ECB667E36853}" srcId="{BA4785FD-AA94-471E-8570-790039AC9EA3}" destId="{D7A7E370-1CB6-4ED0-A0F9-45DBD53A1C07}" srcOrd="0" destOrd="0" parTransId="{8A839BDC-5E7A-4107-AAC4-9038126B5970}" sibTransId="{A9B9922E-26B3-4CED-B9F0-866200A18D5C}"/>
    <dgm:cxn modelId="{6D07056B-243F-4DCB-8B2F-A828224DCCDC}" srcId="{BA4785FD-AA94-471E-8570-790039AC9EA3}" destId="{AAA1A7CD-E9F1-49C9-94B6-3F5A54A94E1B}" srcOrd="3" destOrd="0" parTransId="{3357A89C-278F-4962-8A4E-96B7E7310C39}" sibTransId="{ABCF53B4-03B7-4F36-8B42-A0998DD898F0}"/>
    <dgm:cxn modelId="{3D82DD51-B71E-49D9-B63B-06E9673A7E00}" type="presOf" srcId="{D7A7E370-1CB6-4ED0-A0F9-45DBD53A1C07}" destId="{D9B4282D-995C-4CDA-A294-3DD6DB8C4511}" srcOrd="0" destOrd="0" presId="urn:microsoft.com/office/officeart/2018/2/layout/IconVerticalSolidList"/>
    <dgm:cxn modelId="{7AD69485-C5DC-4270-A3EF-2D2C348BCB94}" type="presOf" srcId="{BA4785FD-AA94-471E-8570-790039AC9EA3}" destId="{FD7B926E-C598-444D-B48E-4CCDB1BC21F4}" srcOrd="0" destOrd="0" presId="urn:microsoft.com/office/officeart/2018/2/layout/IconVerticalSolidList"/>
    <dgm:cxn modelId="{0AE193AC-4A7B-490A-89D4-53069DE57CEE}" type="presOf" srcId="{F6789501-8F0B-453C-8CD4-174489FA0CF5}" destId="{A6F5C5A0-0ECD-4D8E-B971-C0F7AAC97ADB}" srcOrd="0" destOrd="0" presId="urn:microsoft.com/office/officeart/2018/2/layout/IconVerticalSolidList"/>
    <dgm:cxn modelId="{1FA2E4BB-820E-4554-BCF7-289B13EA5ADD}" type="presOf" srcId="{AAA1A7CD-E9F1-49C9-94B6-3F5A54A94E1B}" destId="{B4564057-5270-4858-9518-7ED0B0CD8014}" srcOrd="0" destOrd="0" presId="urn:microsoft.com/office/officeart/2018/2/layout/IconVerticalSolidList"/>
    <dgm:cxn modelId="{A79608DE-2765-4D69-A47E-517131E64863}" srcId="{BA4785FD-AA94-471E-8570-790039AC9EA3}" destId="{0DB601F7-A276-49DC-821A-FC091474C492}" srcOrd="1" destOrd="0" parTransId="{E7C04B15-11BA-4CA5-9DC4-41F44CA21EE5}" sibTransId="{12B6DC3C-054D-4982-8D6B-050D9B43D6EC}"/>
    <dgm:cxn modelId="{C769E09B-B90A-4BAA-857E-3FDA1B5A8352}" type="presParOf" srcId="{FD7B926E-C598-444D-B48E-4CCDB1BC21F4}" destId="{9732B001-87AD-4836-8D3D-A82242176F37}" srcOrd="0" destOrd="0" presId="urn:microsoft.com/office/officeart/2018/2/layout/IconVerticalSolidList"/>
    <dgm:cxn modelId="{65914F5F-06DC-49CF-A9C0-B6FF832B0549}" type="presParOf" srcId="{9732B001-87AD-4836-8D3D-A82242176F37}" destId="{1B93A1F8-1976-4E00-9052-5F889E33B328}" srcOrd="0" destOrd="0" presId="urn:microsoft.com/office/officeart/2018/2/layout/IconVerticalSolidList"/>
    <dgm:cxn modelId="{A48E1667-D2BF-4CF2-9E52-EF48FC782847}" type="presParOf" srcId="{9732B001-87AD-4836-8D3D-A82242176F37}" destId="{E19D876E-38BA-4BD5-88CC-DE2651D7BE22}" srcOrd="1" destOrd="0" presId="urn:microsoft.com/office/officeart/2018/2/layout/IconVerticalSolidList"/>
    <dgm:cxn modelId="{70B360B9-2CCB-4074-9CF5-C991CF904247}" type="presParOf" srcId="{9732B001-87AD-4836-8D3D-A82242176F37}" destId="{1B519EF6-0173-40A9-A47F-1C9F0D00AFE3}" srcOrd="2" destOrd="0" presId="urn:microsoft.com/office/officeart/2018/2/layout/IconVerticalSolidList"/>
    <dgm:cxn modelId="{F6FF9418-D175-4036-832B-5D76C692B005}" type="presParOf" srcId="{9732B001-87AD-4836-8D3D-A82242176F37}" destId="{D9B4282D-995C-4CDA-A294-3DD6DB8C4511}" srcOrd="3" destOrd="0" presId="urn:microsoft.com/office/officeart/2018/2/layout/IconVerticalSolidList"/>
    <dgm:cxn modelId="{690A9F92-E5DB-4574-A704-CF2F6C6877DF}" type="presParOf" srcId="{FD7B926E-C598-444D-B48E-4CCDB1BC21F4}" destId="{A4E5C683-2D28-4A9F-8B32-2F245D1BB578}" srcOrd="1" destOrd="0" presId="urn:microsoft.com/office/officeart/2018/2/layout/IconVerticalSolidList"/>
    <dgm:cxn modelId="{EEE27BF1-316F-4FFE-9C5E-580157E0A88C}" type="presParOf" srcId="{FD7B926E-C598-444D-B48E-4CCDB1BC21F4}" destId="{A9C2866F-9CC1-4B22-A5E8-6EC59209637B}" srcOrd="2" destOrd="0" presId="urn:microsoft.com/office/officeart/2018/2/layout/IconVerticalSolidList"/>
    <dgm:cxn modelId="{354A8FDC-34E0-4D3A-957F-E1D478E33446}" type="presParOf" srcId="{A9C2866F-9CC1-4B22-A5E8-6EC59209637B}" destId="{5D3CEB38-4724-416B-839E-9207526909C3}" srcOrd="0" destOrd="0" presId="urn:microsoft.com/office/officeart/2018/2/layout/IconVerticalSolidList"/>
    <dgm:cxn modelId="{AAF7A174-C20B-4E0F-A58F-DC633C112B98}" type="presParOf" srcId="{A9C2866F-9CC1-4B22-A5E8-6EC59209637B}" destId="{3544C4F8-36F2-47AF-B6CF-ADBA1D0594D5}" srcOrd="1" destOrd="0" presId="urn:microsoft.com/office/officeart/2018/2/layout/IconVerticalSolidList"/>
    <dgm:cxn modelId="{A44A1009-4CDA-4DB6-8A43-A6521FE12D7C}" type="presParOf" srcId="{A9C2866F-9CC1-4B22-A5E8-6EC59209637B}" destId="{CA8A7207-AA0C-48F0-94BF-171A6AFD9AFA}" srcOrd="2" destOrd="0" presId="urn:microsoft.com/office/officeart/2018/2/layout/IconVerticalSolidList"/>
    <dgm:cxn modelId="{7D7D9F4B-9CEE-4087-820F-A0FB528126B2}" type="presParOf" srcId="{A9C2866F-9CC1-4B22-A5E8-6EC59209637B}" destId="{1E135392-65A8-4AE4-9AEB-1DA486E983AA}" srcOrd="3" destOrd="0" presId="urn:microsoft.com/office/officeart/2018/2/layout/IconVerticalSolidList"/>
    <dgm:cxn modelId="{C989FDE8-2ECB-4C95-B612-60051439538E}" type="presParOf" srcId="{FD7B926E-C598-444D-B48E-4CCDB1BC21F4}" destId="{1CFAEC6C-FC2B-48C9-BDCA-2A3F6FFCD3C5}" srcOrd="3" destOrd="0" presId="urn:microsoft.com/office/officeart/2018/2/layout/IconVerticalSolidList"/>
    <dgm:cxn modelId="{62E0FC80-985F-478F-A0DC-02DE508B4BFA}" type="presParOf" srcId="{FD7B926E-C598-444D-B48E-4CCDB1BC21F4}" destId="{D6DC36CE-5A6D-401B-A16D-64C84984C713}" srcOrd="4" destOrd="0" presId="urn:microsoft.com/office/officeart/2018/2/layout/IconVerticalSolidList"/>
    <dgm:cxn modelId="{A0CBA781-0DC0-4DCC-887B-C04C034D7F48}" type="presParOf" srcId="{D6DC36CE-5A6D-401B-A16D-64C84984C713}" destId="{2D16602D-1B27-4CAF-AA23-1561EEAC4B04}" srcOrd="0" destOrd="0" presId="urn:microsoft.com/office/officeart/2018/2/layout/IconVerticalSolidList"/>
    <dgm:cxn modelId="{D3D44F0D-1B44-49B5-BCFF-EFE0B3FEFC36}" type="presParOf" srcId="{D6DC36CE-5A6D-401B-A16D-64C84984C713}" destId="{38DA1DCF-242D-48AE-B183-1729D6A39D5C}" srcOrd="1" destOrd="0" presId="urn:microsoft.com/office/officeart/2018/2/layout/IconVerticalSolidList"/>
    <dgm:cxn modelId="{814FE8CC-10D2-4BE4-8A63-38BE64296271}" type="presParOf" srcId="{D6DC36CE-5A6D-401B-A16D-64C84984C713}" destId="{86DC816F-58E9-4723-A7BE-AEE4504D7DA0}" srcOrd="2" destOrd="0" presId="urn:microsoft.com/office/officeart/2018/2/layout/IconVerticalSolidList"/>
    <dgm:cxn modelId="{4684755B-5C8A-4B30-8715-7DD40CA1022C}" type="presParOf" srcId="{D6DC36CE-5A6D-401B-A16D-64C84984C713}" destId="{A6F5C5A0-0ECD-4D8E-B971-C0F7AAC97ADB}" srcOrd="3" destOrd="0" presId="urn:microsoft.com/office/officeart/2018/2/layout/IconVerticalSolidList"/>
    <dgm:cxn modelId="{8C295F9A-D97B-481F-B95A-12D81CF8DE83}" type="presParOf" srcId="{FD7B926E-C598-444D-B48E-4CCDB1BC21F4}" destId="{EAB55F8B-E589-4217-84D4-946538154319}" srcOrd="5" destOrd="0" presId="urn:microsoft.com/office/officeart/2018/2/layout/IconVerticalSolidList"/>
    <dgm:cxn modelId="{50F0CD19-0ABC-4C6B-ACCC-B520ADE922BA}" type="presParOf" srcId="{FD7B926E-C598-444D-B48E-4CCDB1BC21F4}" destId="{20738B58-8797-4F7C-9FB1-ABFD2742114D}" srcOrd="6" destOrd="0" presId="urn:microsoft.com/office/officeart/2018/2/layout/IconVerticalSolidList"/>
    <dgm:cxn modelId="{BC99A67C-E062-422F-88E2-4E4829C8F661}" type="presParOf" srcId="{20738B58-8797-4F7C-9FB1-ABFD2742114D}" destId="{EA5BE402-F2B7-4E2B-8E18-86776B608E20}" srcOrd="0" destOrd="0" presId="urn:microsoft.com/office/officeart/2018/2/layout/IconVerticalSolidList"/>
    <dgm:cxn modelId="{E6964B47-38E3-4909-A94B-AC6A1B2D9E77}" type="presParOf" srcId="{20738B58-8797-4F7C-9FB1-ABFD2742114D}" destId="{6F0A328E-F7AE-454A-ADEE-D3A72493E947}" srcOrd="1" destOrd="0" presId="urn:microsoft.com/office/officeart/2018/2/layout/IconVerticalSolidList"/>
    <dgm:cxn modelId="{88F04A64-58D0-4C36-B172-D2E60F3E2752}" type="presParOf" srcId="{20738B58-8797-4F7C-9FB1-ABFD2742114D}" destId="{EC345BB1-8D81-4F7C-B999-326BBF70B7B9}" srcOrd="2" destOrd="0" presId="urn:microsoft.com/office/officeart/2018/2/layout/IconVerticalSolidList"/>
    <dgm:cxn modelId="{8C59E770-0649-47E2-8484-9BC3C1C14C2A}" type="presParOf" srcId="{20738B58-8797-4F7C-9FB1-ABFD2742114D}" destId="{B4564057-5270-4858-9518-7ED0B0CD801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8BC136-8159-4306-A83C-277E3952EC2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18D0F29-5AEA-4591-8727-B82DB5DCCBE0}">
      <dgm:prSet/>
      <dgm:spPr/>
      <dgm:t>
        <a:bodyPr/>
        <a:lstStyle/>
        <a:p>
          <a:pPr>
            <a:lnSpc>
              <a:spcPct val="100000"/>
            </a:lnSpc>
            <a:defRPr cap="all"/>
          </a:pPr>
          <a:r>
            <a:rPr lang="en-US"/>
            <a:t>Post Data engineering if the pipeline is fed to a model, the data being analyzed as per the requirements.</a:t>
          </a:r>
        </a:p>
      </dgm:t>
    </dgm:pt>
    <dgm:pt modelId="{1F113E93-F60F-4C2F-9C4A-A4F4EDAFA438}" type="parTrans" cxnId="{C7DBAA44-5B86-41E0-AE06-A654D233A694}">
      <dgm:prSet/>
      <dgm:spPr/>
      <dgm:t>
        <a:bodyPr/>
        <a:lstStyle/>
        <a:p>
          <a:endParaRPr lang="en-US"/>
        </a:p>
      </dgm:t>
    </dgm:pt>
    <dgm:pt modelId="{0E78F210-D36C-441F-B148-0E75F52B05E2}" type="sibTrans" cxnId="{C7DBAA44-5B86-41E0-AE06-A654D233A694}">
      <dgm:prSet/>
      <dgm:spPr/>
      <dgm:t>
        <a:bodyPr/>
        <a:lstStyle/>
        <a:p>
          <a:endParaRPr lang="en-US"/>
        </a:p>
      </dgm:t>
    </dgm:pt>
    <dgm:pt modelId="{90955E8B-F653-4424-8670-D6561711BBF7}">
      <dgm:prSet/>
      <dgm:spPr/>
      <dgm:t>
        <a:bodyPr/>
        <a:lstStyle/>
        <a:p>
          <a:pPr>
            <a:lnSpc>
              <a:spcPct val="100000"/>
            </a:lnSpc>
            <a:defRPr cap="all"/>
          </a:pPr>
          <a:r>
            <a:rPr lang="en-US"/>
            <a:t>Here in this example, we analyze the data of the same banking products, their trends and profits and how the common products were doing across the demographics?</a:t>
          </a:r>
        </a:p>
      </dgm:t>
    </dgm:pt>
    <dgm:pt modelId="{293B03CF-A7FC-4562-B32D-7D6DBCFD320D}" type="parTrans" cxnId="{FEBCE9C1-F959-4EE3-94C7-876FF7C39012}">
      <dgm:prSet/>
      <dgm:spPr/>
      <dgm:t>
        <a:bodyPr/>
        <a:lstStyle/>
        <a:p>
          <a:endParaRPr lang="en-US"/>
        </a:p>
      </dgm:t>
    </dgm:pt>
    <dgm:pt modelId="{EE6719F9-BAEB-440F-A1A0-74218AD668C0}" type="sibTrans" cxnId="{FEBCE9C1-F959-4EE3-94C7-876FF7C39012}">
      <dgm:prSet/>
      <dgm:spPr/>
      <dgm:t>
        <a:bodyPr/>
        <a:lstStyle/>
        <a:p>
          <a:endParaRPr lang="en-US"/>
        </a:p>
      </dgm:t>
    </dgm:pt>
    <dgm:pt modelId="{683D27EC-6C0A-40CA-AD01-B783DAE322A7}">
      <dgm:prSet/>
      <dgm:spPr/>
      <dgm:t>
        <a:bodyPr/>
        <a:lstStyle/>
        <a:p>
          <a:pPr>
            <a:lnSpc>
              <a:spcPct val="100000"/>
            </a:lnSpc>
            <a:defRPr cap="all"/>
          </a:pPr>
          <a:r>
            <a:rPr lang="en-US"/>
            <a:t>What are different types of data visualization tools like demographic visualization, trend line charts, histograms, bar graphs and hear maps etc; </a:t>
          </a:r>
        </a:p>
      </dgm:t>
    </dgm:pt>
    <dgm:pt modelId="{7AA3C080-F194-4783-B7C3-7BB5350BE673}" type="parTrans" cxnId="{DFFEAC4B-5179-4AB1-B819-DDC26970D989}">
      <dgm:prSet/>
      <dgm:spPr/>
      <dgm:t>
        <a:bodyPr/>
        <a:lstStyle/>
        <a:p>
          <a:endParaRPr lang="en-US"/>
        </a:p>
      </dgm:t>
    </dgm:pt>
    <dgm:pt modelId="{29488A17-EC46-49D8-A399-456C623A25DC}" type="sibTrans" cxnId="{DFFEAC4B-5179-4AB1-B819-DDC26970D989}">
      <dgm:prSet/>
      <dgm:spPr/>
      <dgm:t>
        <a:bodyPr/>
        <a:lstStyle/>
        <a:p>
          <a:endParaRPr lang="en-US"/>
        </a:p>
      </dgm:t>
    </dgm:pt>
    <dgm:pt modelId="{CB1CE92C-31DB-4FE5-A2D5-E0EC1277358F}" type="pres">
      <dgm:prSet presAssocID="{848BC136-8159-4306-A83C-277E3952EC23}" presName="root" presStyleCnt="0">
        <dgm:presLayoutVars>
          <dgm:dir/>
          <dgm:resizeHandles val="exact"/>
        </dgm:presLayoutVars>
      </dgm:prSet>
      <dgm:spPr/>
    </dgm:pt>
    <dgm:pt modelId="{20F9625A-6683-4DF4-9E42-19FBEA21CF55}" type="pres">
      <dgm:prSet presAssocID="{718D0F29-5AEA-4591-8727-B82DB5DCCBE0}" presName="compNode" presStyleCnt="0"/>
      <dgm:spPr/>
    </dgm:pt>
    <dgm:pt modelId="{01A310C9-1B46-452F-8C8C-D773E9B4A536}" type="pres">
      <dgm:prSet presAssocID="{718D0F29-5AEA-4591-8727-B82DB5DCCBE0}" presName="iconBgRect" presStyleLbl="bgShp" presStyleIdx="0" presStyleCnt="3"/>
      <dgm:spPr/>
    </dgm:pt>
    <dgm:pt modelId="{CE1D2EB9-DA51-401D-B47E-425C09D07093}" type="pres">
      <dgm:prSet presAssocID="{718D0F29-5AEA-4591-8727-B82DB5DCCB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B1500185-75D0-4645-B6FA-5386AC65D655}" type="pres">
      <dgm:prSet presAssocID="{718D0F29-5AEA-4591-8727-B82DB5DCCBE0}" presName="spaceRect" presStyleCnt="0"/>
      <dgm:spPr/>
    </dgm:pt>
    <dgm:pt modelId="{A7A395DD-1B08-433C-8C73-9DA17B875852}" type="pres">
      <dgm:prSet presAssocID="{718D0F29-5AEA-4591-8727-B82DB5DCCBE0}" presName="textRect" presStyleLbl="revTx" presStyleIdx="0" presStyleCnt="3">
        <dgm:presLayoutVars>
          <dgm:chMax val="1"/>
          <dgm:chPref val="1"/>
        </dgm:presLayoutVars>
      </dgm:prSet>
      <dgm:spPr/>
    </dgm:pt>
    <dgm:pt modelId="{9BB5C912-0D55-4F16-AC3F-DC932E8DDC1F}" type="pres">
      <dgm:prSet presAssocID="{0E78F210-D36C-441F-B148-0E75F52B05E2}" presName="sibTrans" presStyleCnt="0"/>
      <dgm:spPr/>
    </dgm:pt>
    <dgm:pt modelId="{C804F0E7-8C7D-4F62-87FD-EE5BF275D392}" type="pres">
      <dgm:prSet presAssocID="{90955E8B-F653-4424-8670-D6561711BBF7}" presName="compNode" presStyleCnt="0"/>
      <dgm:spPr/>
    </dgm:pt>
    <dgm:pt modelId="{951EDAE5-8AE3-436B-9C5E-0B874766AE01}" type="pres">
      <dgm:prSet presAssocID="{90955E8B-F653-4424-8670-D6561711BBF7}" presName="iconBgRect" presStyleLbl="bgShp" presStyleIdx="1" presStyleCnt="3"/>
      <dgm:spPr/>
    </dgm:pt>
    <dgm:pt modelId="{1E4B3D3D-3E61-4EB2-86A4-60B880931A51}" type="pres">
      <dgm:prSet presAssocID="{90955E8B-F653-4424-8670-D6561711BB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05CF75E5-2E87-4CCF-942C-B31363E27B18}" type="pres">
      <dgm:prSet presAssocID="{90955E8B-F653-4424-8670-D6561711BBF7}" presName="spaceRect" presStyleCnt="0"/>
      <dgm:spPr/>
    </dgm:pt>
    <dgm:pt modelId="{EDE6F373-C789-4AA1-A8AE-4B89320E67C3}" type="pres">
      <dgm:prSet presAssocID="{90955E8B-F653-4424-8670-D6561711BBF7}" presName="textRect" presStyleLbl="revTx" presStyleIdx="1" presStyleCnt="3">
        <dgm:presLayoutVars>
          <dgm:chMax val="1"/>
          <dgm:chPref val="1"/>
        </dgm:presLayoutVars>
      </dgm:prSet>
      <dgm:spPr/>
    </dgm:pt>
    <dgm:pt modelId="{EA9C5393-266C-4C22-A401-67AE34021F4B}" type="pres">
      <dgm:prSet presAssocID="{EE6719F9-BAEB-440F-A1A0-74218AD668C0}" presName="sibTrans" presStyleCnt="0"/>
      <dgm:spPr/>
    </dgm:pt>
    <dgm:pt modelId="{9B7DA7CF-2930-4FD2-8824-2B1C0FEB5481}" type="pres">
      <dgm:prSet presAssocID="{683D27EC-6C0A-40CA-AD01-B783DAE322A7}" presName="compNode" presStyleCnt="0"/>
      <dgm:spPr/>
    </dgm:pt>
    <dgm:pt modelId="{C137292A-EAA8-47BA-A382-DB6940DCEC62}" type="pres">
      <dgm:prSet presAssocID="{683D27EC-6C0A-40CA-AD01-B783DAE322A7}" presName="iconBgRect" presStyleLbl="bgShp" presStyleIdx="2" presStyleCnt="3"/>
      <dgm:spPr/>
    </dgm:pt>
    <dgm:pt modelId="{D7DF3541-BB88-49DD-8527-EDA023C0CBF9}" type="pres">
      <dgm:prSet presAssocID="{683D27EC-6C0A-40CA-AD01-B783DAE322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98379FD0-C204-4E7F-BB86-245D7B06DB1A}" type="pres">
      <dgm:prSet presAssocID="{683D27EC-6C0A-40CA-AD01-B783DAE322A7}" presName="spaceRect" presStyleCnt="0"/>
      <dgm:spPr/>
    </dgm:pt>
    <dgm:pt modelId="{89387A34-B8E8-41E0-B2D5-D9043BB84CFB}" type="pres">
      <dgm:prSet presAssocID="{683D27EC-6C0A-40CA-AD01-B783DAE322A7}" presName="textRect" presStyleLbl="revTx" presStyleIdx="2" presStyleCnt="3">
        <dgm:presLayoutVars>
          <dgm:chMax val="1"/>
          <dgm:chPref val="1"/>
        </dgm:presLayoutVars>
      </dgm:prSet>
      <dgm:spPr/>
    </dgm:pt>
  </dgm:ptLst>
  <dgm:cxnLst>
    <dgm:cxn modelId="{51C91118-57E3-4603-B135-D0CC25871ADA}" type="presOf" srcId="{90955E8B-F653-4424-8670-D6561711BBF7}" destId="{EDE6F373-C789-4AA1-A8AE-4B89320E67C3}" srcOrd="0" destOrd="0" presId="urn:microsoft.com/office/officeart/2018/5/layout/IconCircleLabelList"/>
    <dgm:cxn modelId="{C8CE5B2B-19D8-4C69-8822-D5CA54F29E5E}" type="presOf" srcId="{848BC136-8159-4306-A83C-277E3952EC23}" destId="{CB1CE92C-31DB-4FE5-A2D5-E0EC1277358F}" srcOrd="0" destOrd="0" presId="urn:microsoft.com/office/officeart/2018/5/layout/IconCircleLabelList"/>
    <dgm:cxn modelId="{C7DBAA44-5B86-41E0-AE06-A654D233A694}" srcId="{848BC136-8159-4306-A83C-277E3952EC23}" destId="{718D0F29-5AEA-4591-8727-B82DB5DCCBE0}" srcOrd="0" destOrd="0" parTransId="{1F113E93-F60F-4C2F-9C4A-A4F4EDAFA438}" sibTransId="{0E78F210-D36C-441F-B148-0E75F52B05E2}"/>
    <dgm:cxn modelId="{DFFEAC4B-5179-4AB1-B819-DDC26970D989}" srcId="{848BC136-8159-4306-A83C-277E3952EC23}" destId="{683D27EC-6C0A-40CA-AD01-B783DAE322A7}" srcOrd="2" destOrd="0" parTransId="{7AA3C080-F194-4783-B7C3-7BB5350BE673}" sibTransId="{29488A17-EC46-49D8-A399-456C623A25DC}"/>
    <dgm:cxn modelId="{05B59795-A758-4404-B6D1-60099E80D725}" type="presOf" srcId="{718D0F29-5AEA-4591-8727-B82DB5DCCBE0}" destId="{A7A395DD-1B08-433C-8C73-9DA17B875852}" srcOrd="0" destOrd="0" presId="urn:microsoft.com/office/officeart/2018/5/layout/IconCircleLabelList"/>
    <dgm:cxn modelId="{FEBCE9C1-F959-4EE3-94C7-876FF7C39012}" srcId="{848BC136-8159-4306-A83C-277E3952EC23}" destId="{90955E8B-F653-4424-8670-D6561711BBF7}" srcOrd="1" destOrd="0" parTransId="{293B03CF-A7FC-4562-B32D-7D6DBCFD320D}" sibTransId="{EE6719F9-BAEB-440F-A1A0-74218AD668C0}"/>
    <dgm:cxn modelId="{7C2E48E9-0F94-4FAE-A257-F8D330C17B9C}" type="presOf" srcId="{683D27EC-6C0A-40CA-AD01-B783DAE322A7}" destId="{89387A34-B8E8-41E0-B2D5-D9043BB84CFB}" srcOrd="0" destOrd="0" presId="urn:microsoft.com/office/officeart/2018/5/layout/IconCircleLabelList"/>
    <dgm:cxn modelId="{9922499D-4B5E-4133-8A11-49EB5C8AEE8A}" type="presParOf" srcId="{CB1CE92C-31DB-4FE5-A2D5-E0EC1277358F}" destId="{20F9625A-6683-4DF4-9E42-19FBEA21CF55}" srcOrd="0" destOrd="0" presId="urn:microsoft.com/office/officeart/2018/5/layout/IconCircleLabelList"/>
    <dgm:cxn modelId="{A5E926CD-66BB-45D6-98A1-F9F7096D6C1D}" type="presParOf" srcId="{20F9625A-6683-4DF4-9E42-19FBEA21CF55}" destId="{01A310C9-1B46-452F-8C8C-D773E9B4A536}" srcOrd="0" destOrd="0" presId="urn:microsoft.com/office/officeart/2018/5/layout/IconCircleLabelList"/>
    <dgm:cxn modelId="{CE57C1E9-AC18-4818-9AD3-F9C2A1A4882A}" type="presParOf" srcId="{20F9625A-6683-4DF4-9E42-19FBEA21CF55}" destId="{CE1D2EB9-DA51-401D-B47E-425C09D07093}" srcOrd="1" destOrd="0" presId="urn:microsoft.com/office/officeart/2018/5/layout/IconCircleLabelList"/>
    <dgm:cxn modelId="{3ABB8664-14A7-4B63-980A-DC3237BBB34C}" type="presParOf" srcId="{20F9625A-6683-4DF4-9E42-19FBEA21CF55}" destId="{B1500185-75D0-4645-B6FA-5386AC65D655}" srcOrd="2" destOrd="0" presId="urn:microsoft.com/office/officeart/2018/5/layout/IconCircleLabelList"/>
    <dgm:cxn modelId="{BD7E0607-D8FD-4FEE-8668-FB8D0D951B6A}" type="presParOf" srcId="{20F9625A-6683-4DF4-9E42-19FBEA21CF55}" destId="{A7A395DD-1B08-433C-8C73-9DA17B875852}" srcOrd="3" destOrd="0" presId="urn:microsoft.com/office/officeart/2018/5/layout/IconCircleLabelList"/>
    <dgm:cxn modelId="{28CEB4C9-9EF7-4316-886A-426C8F58BDA6}" type="presParOf" srcId="{CB1CE92C-31DB-4FE5-A2D5-E0EC1277358F}" destId="{9BB5C912-0D55-4F16-AC3F-DC932E8DDC1F}" srcOrd="1" destOrd="0" presId="urn:microsoft.com/office/officeart/2018/5/layout/IconCircleLabelList"/>
    <dgm:cxn modelId="{3D0627AE-0156-4025-A85A-592541FEE2DB}" type="presParOf" srcId="{CB1CE92C-31DB-4FE5-A2D5-E0EC1277358F}" destId="{C804F0E7-8C7D-4F62-87FD-EE5BF275D392}" srcOrd="2" destOrd="0" presId="urn:microsoft.com/office/officeart/2018/5/layout/IconCircleLabelList"/>
    <dgm:cxn modelId="{10851E4B-E275-40EA-BEB8-0AE4D772BF39}" type="presParOf" srcId="{C804F0E7-8C7D-4F62-87FD-EE5BF275D392}" destId="{951EDAE5-8AE3-436B-9C5E-0B874766AE01}" srcOrd="0" destOrd="0" presId="urn:microsoft.com/office/officeart/2018/5/layout/IconCircleLabelList"/>
    <dgm:cxn modelId="{32C295B6-7E39-4691-B827-0246A3BB8B34}" type="presParOf" srcId="{C804F0E7-8C7D-4F62-87FD-EE5BF275D392}" destId="{1E4B3D3D-3E61-4EB2-86A4-60B880931A51}" srcOrd="1" destOrd="0" presId="urn:microsoft.com/office/officeart/2018/5/layout/IconCircleLabelList"/>
    <dgm:cxn modelId="{4AAF0E6F-A10C-4998-928F-A15A116BB971}" type="presParOf" srcId="{C804F0E7-8C7D-4F62-87FD-EE5BF275D392}" destId="{05CF75E5-2E87-4CCF-942C-B31363E27B18}" srcOrd="2" destOrd="0" presId="urn:microsoft.com/office/officeart/2018/5/layout/IconCircleLabelList"/>
    <dgm:cxn modelId="{EE58ABEA-F54D-4FAF-928E-9B42A92D389E}" type="presParOf" srcId="{C804F0E7-8C7D-4F62-87FD-EE5BF275D392}" destId="{EDE6F373-C789-4AA1-A8AE-4B89320E67C3}" srcOrd="3" destOrd="0" presId="urn:microsoft.com/office/officeart/2018/5/layout/IconCircleLabelList"/>
    <dgm:cxn modelId="{8D287B82-306A-4ADE-ADA3-E30F0F261587}" type="presParOf" srcId="{CB1CE92C-31DB-4FE5-A2D5-E0EC1277358F}" destId="{EA9C5393-266C-4C22-A401-67AE34021F4B}" srcOrd="3" destOrd="0" presId="urn:microsoft.com/office/officeart/2018/5/layout/IconCircleLabelList"/>
    <dgm:cxn modelId="{93776563-0215-4485-996C-11AFC196B263}" type="presParOf" srcId="{CB1CE92C-31DB-4FE5-A2D5-E0EC1277358F}" destId="{9B7DA7CF-2930-4FD2-8824-2B1C0FEB5481}" srcOrd="4" destOrd="0" presId="urn:microsoft.com/office/officeart/2018/5/layout/IconCircleLabelList"/>
    <dgm:cxn modelId="{862D8EBB-9860-4FC1-8D15-2593833E209C}" type="presParOf" srcId="{9B7DA7CF-2930-4FD2-8824-2B1C0FEB5481}" destId="{C137292A-EAA8-47BA-A382-DB6940DCEC62}" srcOrd="0" destOrd="0" presId="urn:microsoft.com/office/officeart/2018/5/layout/IconCircleLabelList"/>
    <dgm:cxn modelId="{1D104559-8781-402A-9800-46F5923ECED6}" type="presParOf" srcId="{9B7DA7CF-2930-4FD2-8824-2B1C0FEB5481}" destId="{D7DF3541-BB88-49DD-8527-EDA023C0CBF9}" srcOrd="1" destOrd="0" presId="urn:microsoft.com/office/officeart/2018/5/layout/IconCircleLabelList"/>
    <dgm:cxn modelId="{1C485455-FAB8-4A93-964D-37B2E8B5A3A3}" type="presParOf" srcId="{9B7DA7CF-2930-4FD2-8824-2B1C0FEB5481}" destId="{98379FD0-C204-4E7F-BB86-245D7B06DB1A}" srcOrd="2" destOrd="0" presId="urn:microsoft.com/office/officeart/2018/5/layout/IconCircleLabelList"/>
    <dgm:cxn modelId="{96D37A85-2101-4A70-802E-34D4E4418471}" type="presParOf" srcId="{9B7DA7CF-2930-4FD2-8824-2B1C0FEB5481}" destId="{89387A34-B8E8-41E0-B2D5-D9043BB84CFB}"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A4D953-3EA6-4766-A72B-889A46EE9A4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862660D-B91C-4EA3-901C-F9188C2D0E63}">
      <dgm:prSet/>
      <dgm:spPr/>
      <dgm:t>
        <a:bodyPr/>
        <a:lstStyle/>
        <a:p>
          <a:pPr>
            <a:lnSpc>
              <a:spcPct val="100000"/>
            </a:lnSpc>
          </a:pPr>
          <a:r>
            <a:rPr lang="en-US"/>
            <a:t>Line Graph: Helps us to analyze the trends</a:t>
          </a:r>
        </a:p>
      </dgm:t>
    </dgm:pt>
    <dgm:pt modelId="{A2AB4779-FDAC-40F3-81EF-C0875A56EDDE}" type="parTrans" cxnId="{B4056537-6861-43BA-910B-731FDE238785}">
      <dgm:prSet/>
      <dgm:spPr/>
      <dgm:t>
        <a:bodyPr/>
        <a:lstStyle/>
        <a:p>
          <a:endParaRPr lang="en-US"/>
        </a:p>
      </dgm:t>
    </dgm:pt>
    <dgm:pt modelId="{BDB0F0BF-4F9A-493B-ADAC-4B78BAAC7728}" type="sibTrans" cxnId="{B4056537-6861-43BA-910B-731FDE238785}">
      <dgm:prSet/>
      <dgm:spPr/>
      <dgm:t>
        <a:bodyPr/>
        <a:lstStyle/>
        <a:p>
          <a:pPr>
            <a:lnSpc>
              <a:spcPct val="100000"/>
            </a:lnSpc>
          </a:pPr>
          <a:endParaRPr lang="en-US"/>
        </a:p>
      </dgm:t>
    </dgm:pt>
    <dgm:pt modelId="{9568D3FB-AF24-45E2-AB2A-465A784625CB}">
      <dgm:prSet/>
      <dgm:spPr/>
      <dgm:t>
        <a:bodyPr/>
        <a:lstStyle/>
        <a:p>
          <a:pPr>
            <a:lnSpc>
              <a:spcPct val="100000"/>
            </a:lnSpc>
          </a:pPr>
          <a:r>
            <a:rPr lang="en-US"/>
            <a:t>Bar Graph: Helps us to analyze the categories and trends together</a:t>
          </a:r>
        </a:p>
      </dgm:t>
    </dgm:pt>
    <dgm:pt modelId="{96CE677C-4769-48FC-A723-F8D72A73D545}" type="parTrans" cxnId="{FE8BF578-6BD5-4D33-93EC-3A12AC1D135A}">
      <dgm:prSet/>
      <dgm:spPr/>
      <dgm:t>
        <a:bodyPr/>
        <a:lstStyle/>
        <a:p>
          <a:endParaRPr lang="en-US"/>
        </a:p>
      </dgm:t>
    </dgm:pt>
    <dgm:pt modelId="{84592CFB-9557-4F03-A745-A8B1C027FF0B}" type="sibTrans" cxnId="{FE8BF578-6BD5-4D33-93EC-3A12AC1D135A}">
      <dgm:prSet/>
      <dgm:spPr/>
      <dgm:t>
        <a:bodyPr/>
        <a:lstStyle/>
        <a:p>
          <a:pPr>
            <a:lnSpc>
              <a:spcPct val="100000"/>
            </a:lnSpc>
          </a:pPr>
          <a:endParaRPr lang="en-US"/>
        </a:p>
      </dgm:t>
    </dgm:pt>
    <dgm:pt modelId="{ECF2412B-6CDE-430F-82AB-17F7B0E117D2}">
      <dgm:prSet/>
      <dgm:spPr/>
      <dgm:t>
        <a:bodyPr/>
        <a:lstStyle/>
        <a:p>
          <a:pPr>
            <a:lnSpc>
              <a:spcPct val="100000"/>
            </a:lnSpc>
          </a:pPr>
          <a:r>
            <a:rPr lang="en-US"/>
            <a:t>Histograms: Helps us to analyzing continuous data and statical analysis</a:t>
          </a:r>
        </a:p>
      </dgm:t>
    </dgm:pt>
    <dgm:pt modelId="{CCFE01A2-FDAF-44D4-8853-1E6C7CF78EE7}" type="parTrans" cxnId="{BB34A4C3-0948-4368-9974-938677E1E971}">
      <dgm:prSet/>
      <dgm:spPr/>
      <dgm:t>
        <a:bodyPr/>
        <a:lstStyle/>
        <a:p>
          <a:endParaRPr lang="en-US"/>
        </a:p>
      </dgm:t>
    </dgm:pt>
    <dgm:pt modelId="{2703297B-7BB2-447D-9646-1C6001965CC1}" type="sibTrans" cxnId="{BB34A4C3-0948-4368-9974-938677E1E971}">
      <dgm:prSet/>
      <dgm:spPr/>
      <dgm:t>
        <a:bodyPr/>
        <a:lstStyle/>
        <a:p>
          <a:pPr>
            <a:lnSpc>
              <a:spcPct val="100000"/>
            </a:lnSpc>
          </a:pPr>
          <a:endParaRPr lang="en-US"/>
        </a:p>
      </dgm:t>
    </dgm:pt>
    <dgm:pt modelId="{7F2AC6E6-B1D8-4ECB-AF58-888B82ABD201}">
      <dgm:prSet/>
      <dgm:spPr/>
      <dgm:t>
        <a:bodyPr/>
        <a:lstStyle/>
        <a:p>
          <a:pPr>
            <a:lnSpc>
              <a:spcPct val="100000"/>
            </a:lnSpc>
          </a:pPr>
          <a:r>
            <a:rPr lang="en-US"/>
            <a:t>Heat maps : Helps us to analyze multi dimensional data ex: sales of products in and across different demographics</a:t>
          </a:r>
        </a:p>
      </dgm:t>
    </dgm:pt>
    <dgm:pt modelId="{8BC4043E-BDE9-4D7C-B3FB-F908F176BB44}" type="parTrans" cxnId="{82D2D9AC-0B80-425C-AEE3-1CC249AE80E0}">
      <dgm:prSet/>
      <dgm:spPr/>
      <dgm:t>
        <a:bodyPr/>
        <a:lstStyle/>
        <a:p>
          <a:endParaRPr lang="en-US"/>
        </a:p>
      </dgm:t>
    </dgm:pt>
    <dgm:pt modelId="{C0B12C29-3F4F-4722-9BCA-C71FCFAA3B12}" type="sibTrans" cxnId="{82D2D9AC-0B80-425C-AEE3-1CC249AE80E0}">
      <dgm:prSet/>
      <dgm:spPr/>
      <dgm:t>
        <a:bodyPr/>
        <a:lstStyle/>
        <a:p>
          <a:endParaRPr lang="en-US"/>
        </a:p>
      </dgm:t>
    </dgm:pt>
    <dgm:pt modelId="{0B9E3FE1-C4D7-40EF-AFC4-9875D8AB385E}" type="pres">
      <dgm:prSet presAssocID="{42A4D953-3EA6-4766-A72B-889A46EE9A41}" presName="root" presStyleCnt="0">
        <dgm:presLayoutVars>
          <dgm:dir/>
          <dgm:resizeHandles val="exact"/>
        </dgm:presLayoutVars>
      </dgm:prSet>
      <dgm:spPr/>
    </dgm:pt>
    <dgm:pt modelId="{01C8DFFF-3D8F-481B-98EB-9E383CC89776}" type="pres">
      <dgm:prSet presAssocID="{42A4D953-3EA6-4766-A72B-889A46EE9A41}" presName="container" presStyleCnt="0">
        <dgm:presLayoutVars>
          <dgm:dir/>
          <dgm:resizeHandles val="exact"/>
        </dgm:presLayoutVars>
      </dgm:prSet>
      <dgm:spPr/>
    </dgm:pt>
    <dgm:pt modelId="{012CAEAF-751F-408A-A35D-9999B8238F86}" type="pres">
      <dgm:prSet presAssocID="{2862660D-B91C-4EA3-901C-F9188C2D0E63}" presName="compNode" presStyleCnt="0"/>
      <dgm:spPr/>
    </dgm:pt>
    <dgm:pt modelId="{BFC65AC6-A814-4471-B233-9BDA086367F2}" type="pres">
      <dgm:prSet presAssocID="{2862660D-B91C-4EA3-901C-F9188C2D0E63}" presName="iconBgRect" presStyleLbl="bgShp" presStyleIdx="0" presStyleCnt="4"/>
      <dgm:spPr/>
    </dgm:pt>
    <dgm:pt modelId="{C3CE3363-7501-4870-B81A-79CD401A70F5}" type="pres">
      <dgm:prSet presAssocID="{2862660D-B91C-4EA3-901C-F9188C2D0E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port Add"/>
        </a:ext>
      </dgm:extLst>
    </dgm:pt>
    <dgm:pt modelId="{302986D8-4CA3-43D1-88AA-EE46E2B9E7A2}" type="pres">
      <dgm:prSet presAssocID="{2862660D-B91C-4EA3-901C-F9188C2D0E63}" presName="spaceRect" presStyleCnt="0"/>
      <dgm:spPr/>
    </dgm:pt>
    <dgm:pt modelId="{637BE428-F145-455F-A47D-1F895C4E37B4}" type="pres">
      <dgm:prSet presAssocID="{2862660D-B91C-4EA3-901C-F9188C2D0E63}" presName="textRect" presStyleLbl="revTx" presStyleIdx="0" presStyleCnt="4">
        <dgm:presLayoutVars>
          <dgm:chMax val="1"/>
          <dgm:chPref val="1"/>
        </dgm:presLayoutVars>
      </dgm:prSet>
      <dgm:spPr/>
    </dgm:pt>
    <dgm:pt modelId="{77778357-B884-4ADF-9FB7-A6353F1AA780}" type="pres">
      <dgm:prSet presAssocID="{BDB0F0BF-4F9A-493B-ADAC-4B78BAAC7728}" presName="sibTrans" presStyleLbl="sibTrans2D1" presStyleIdx="0" presStyleCnt="0"/>
      <dgm:spPr/>
    </dgm:pt>
    <dgm:pt modelId="{E0D88FBF-F5B8-4976-9187-C57B55C9C173}" type="pres">
      <dgm:prSet presAssocID="{9568D3FB-AF24-45E2-AB2A-465A784625CB}" presName="compNode" presStyleCnt="0"/>
      <dgm:spPr/>
    </dgm:pt>
    <dgm:pt modelId="{E37D3368-A91E-4857-B690-E2154084CE19}" type="pres">
      <dgm:prSet presAssocID="{9568D3FB-AF24-45E2-AB2A-465A784625CB}" presName="iconBgRect" presStyleLbl="bgShp" presStyleIdx="1" presStyleCnt="4"/>
      <dgm:spPr/>
    </dgm:pt>
    <dgm:pt modelId="{931AC9C8-EA9E-487D-A791-66A61BE8661C}" type="pres">
      <dgm:prSet presAssocID="{9568D3FB-AF24-45E2-AB2A-465A784625C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ACE7CF52-68D4-4E92-A1AC-52A738DEF258}" type="pres">
      <dgm:prSet presAssocID="{9568D3FB-AF24-45E2-AB2A-465A784625CB}" presName="spaceRect" presStyleCnt="0"/>
      <dgm:spPr/>
    </dgm:pt>
    <dgm:pt modelId="{F647E78C-726F-485A-A3C5-DE22F42326A6}" type="pres">
      <dgm:prSet presAssocID="{9568D3FB-AF24-45E2-AB2A-465A784625CB}" presName="textRect" presStyleLbl="revTx" presStyleIdx="1" presStyleCnt="4">
        <dgm:presLayoutVars>
          <dgm:chMax val="1"/>
          <dgm:chPref val="1"/>
        </dgm:presLayoutVars>
      </dgm:prSet>
      <dgm:spPr/>
    </dgm:pt>
    <dgm:pt modelId="{6B821634-419D-4BEF-8CE9-57D665E2E8BC}" type="pres">
      <dgm:prSet presAssocID="{84592CFB-9557-4F03-A745-A8B1C027FF0B}" presName="sibTrans" presStyleLbl="sibTrans2D1" presStyleIdx="0" presStyleCnt="0"/>
      <dgm:spPr/>
    </dgm:pt>
    <dgm:pt modelId="{1A05C072-6A60-43DA-934F-EC4C63A8B793}" type="pres">
      <dgm:prSet presAssocID="{ECF2412B-6CDE-430F-82AB-17F7B0E117D2}" presName="compNode" presStyleCnt="0"/>
      <dgm:spPr/>
    </dgm:pt>
    <dgm:pt modelId="{E2FD49CE-0318-4865-883B-BDF127DE6FDE}" type="pres">
      <dgm:prSet presAssocID="{ECF2412B-6CDE-430F-82AB-17F7B0E117D2}" presName="iconBgRect" presStyleLbl="bgShp" presStyleIdx="2" presStyleCnt="4"/>
      <dgm:spPr/>
    </dgm:pt>
    <dgm:pt modelId="{90EAB2C4-5D0D-498F-B089-B8AF6F4E2A2D}" type="pres">
      <dgm:prSet presAssocID="{ECF2412B-6CDE-430F-82AB-17F7B0E117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D54DEAA9-4139-4F29-A141-A34E4D45CE39}" type="pres">
      <dgm:prSet presAssocID="{ECF2412B-6CDE-430F-82AB-17F7B0E117D2}" presName="spaceRect" presStyleCnt="0"/>
      <dgm:spPr/>
    </dgm:pt>
    <dgm:pt modelId="{25D7216D-4533-4C98-9C71-35BB9BA3DAC0}" type="pres">
      <dgm:prSet presAssocID="{ECF2412B-6CDE-430F-82AB-17F7B0E117D2}" presName="textRect" presStyleLbl="revTx" presStyleIdx="2" presStyleCnt="4">
        <dgm:presLayoutVars>
          <dgm:chMax val="1"/>
          <dgm:chPref val="1"/>
        </dgm:presLayoutVars>
      </dgm:prSet>
      <dgm:spPr/>
    </dgm:pt>
    <dgm:pt modelId="{7CFCEDD8-3886-4C7F-AA63-D16C13FCB017}" type="pres">
      <dgm:prSet presAssocID="{2703297B-7BB2-447D-9646-1C6001965CC1}" presName="sibTrans" presStyleLbl="sibTrans2D1" presStyleIdx="0" presStyleCnt="0"/>
      <dgm:spPr/>
    </dgm:pt>
    <dgm:pt modelId="{3DEDEC58-1C90-45E0-A82A-958C36E90E7C}" type="pres">
      <dgm:prSet presAssocID="{7F2AC6E6-B1D8-4ECB-AF58-888B82ABD201}" presName="compNode" presStyleCnt="0"/>
      <dgm:spPr/>
    </dgm:pt>
    <dgm:pt modelId="{ED59BE21-3552-4A54-8526-A0C09A001B56}" type="pres">
      <dgm:prSet presAssocID="{7F2AC6E6-B1D8-4ECB-AF58-888B82ABD201}" presName="iconBgRect" presStyleLbl="bgShp" presStyleIdx="3" presStyleCnt="4"/>
      <dgm:spPr/>
    </dgm:pt>
    <dgm:pt modelId="{1B884AA8-FA46-4D4F-B49C-817C0C847583}" type="pres">
      <dgm:prSet presAssocID="{7F2AC6E6-B1D8-4ECB-AF58-888B82ABD2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p Directions"/>
        </a:ext>
      </dgm:extLst>
    </dgm:pt>
    <dgm:pt modelId="{F5B6CED4-F1DF-467A-BD5E-800E1894715D}" type="pres">
      <dgm:prSet presAssocID="{7F2AC6E6-B1D8-4ECB-AF58-888B82ABD201}" presName="spaceRect" presStyleCnt="0"/>
      <dgm:spPr/>
    </dgm:pt>
    <dgm:pt modelId="{E31BD4F3-33FA-4866-8AF2-F3DCFDEA6559}" type="pres">
      <dgm:prSet presAssocID="{7F2AC6E6-B1D8-4ECB-AF58-888B82ABD201}" presName="textRect" presStyleLbl="revTx" presStyleIdx="3" presStyleCnt="4">
        <dgm:presLayoutVars>
          <dgm:chMax val="1"/>
          <dgm:chPref val="1"/>
        </dgm:presLayoutVars>
      </dgm:prSet>
      <dgm:spPr/>
    </dgm:pt>
  </dgm:ptLst>
  <dgm:cxnLst>
    <dgm:cxn modelId="{21655E01-DE23-4558-AE61-DCB354C1D600}" type="presOf" srcId="{BDB0F0BF-4F9A-493B-ADAC-4B78BAAC7728}" destId="{77778357-B884-4ADF-9FB7-A6353F1AA780}" srcOrd="0" destOrd="0" presId="urn:microsoft.com/office/officeart/2018/2/layout/IconCircleList"/>
    <dgm:cxn modelId="{951BE50D-3160-413A-8C1D-BF8EC477D75A}" type="presOf" srcId="{9568D3FB-AF24-45E2-AB2A-465A784625CB}" destId="{F647E78C-726F-485A-A3C5-DE22F42326A6}" srcOrd="0" destOrd="0" presId="urn:microsoft.com/office/officeart/2018/2/layout/IconCircleList"/>
    <dgm:cxn modelId="{15FA071C-E25D-4D08-B476-C32236A5E8D0}" type="presOf" srcId="{2703297B-7BB2-447D-9646-1C6001965CC1}" destId="{7CFCEDD8-3886-4C7F-AA63-D16C13FCB017}" srcOrd="0" destOrd="0" presId="urn:microsoft.com/office/officeart/2018/2/layout/IconCircleList"/>
    <dgm:cxn modelId="{BD4BA51C-44B3-464C-B42F-57AE7E2FECC7}" type="presOf" srcId="{ECF2412B-6CDE-430F-82AB-17F7B0E117D2}" destId="{25D7216D-4533-4C98-9C71-35BB9BA3DAC0}" srcOrd="0" destOrd="0" presId="urn:microsoft.com/office/officeart/2018/2/layout/IconCircleList"/>
    <dgm:cxn modelId="{22585A20-08CB-4BF3-883A-6067BE2CBF4C}" type="presOf" srcId="{84592CFB-9557-4F03-A745-A8B1C027FF0B}" destId="{6B821634-419D-4BEF-8CE9-57D665E2E8BC}" srcOrd="0" destOrd="0" presId="urn:microsoft.com/office/officeart/2018/2/layout/IconCircleList"/>
    <dgm:cxn modelId="{B4056537-6861-43BA-910B-731FDE238785}" srcId="{42A4D953-3EA6-4766-A72B-889A46EE9A41}" destId="{2862660D-B91C-4EA3-901C-F9188C2D0E63}" srcOrd="0" destOrd="0" parTransId="{A2AB4779-FDAC-40F3-81EF-C0875A56EDDE}" sibTransId="{BDB0F0BF-4F9A-493B-ADAC-4B78BAAC7728}"/>
    <dgm:cxn modelId="{FE8BF578-6BD5-4D33-93EC-3A12AC1D135A}" srcId="{42A4D953-3EA6-4766-A72B-889A46EE9A41}" destId="{9568D3FB-AF24-45E2-AB2A-465A784625CB}" srcOrd="1" destOrd="0" parTransId="{96CE677C-4769-48FC-A723-F8D72A73D545}" sibTransId="{84592CFB-9557-4F03-A745-A8B1C027FF0B}"/>
    <dgm:cxn modelId="{82D2D9AC-0B80-425C-AEE3-1CC249AE80E0}" srcId="{42A4D953-3EA6-4766-A72B-889A46EE9A41}" destId="{7F2AC6E6-B1D8-4ECB-AF58-888B82ABD201}" srcOrd="3" destOrd="0" parTransId="{8BC4043E-BDE9-4D7C-B3FB-F908F176BB44}" sibTransId="{C0B12C29-3F4F-4722-9BCA-C71FCFAA3B12}"/>
    <dgm:cxn modelId="{BB34A4C3-0948-4368-9974-938677E1E971}" srcId="{42A4D953-3EA6-4766-A72B-889A46EE9A41}" destId="{ECF2412B-6CDE-430F-82AB-17F7B0E117D2}" srcOrd="2" destOrd="0" parTransId="{CCFE01A2-FDAF-44D4-8853-1E6C7CF78EE7}" sibTransId="{2703297B-7BB2-447D-9646-1C6001965CC1}"/>
    <dgm:cxn modelId="{E0E79ED7-4979-4A23-BD65-6F31ABFA6FAB}" type="presOf" srcId="{42A4D953-3EA6-4766-A72B-889A46EE9A41}" destId="{0B9E3FE1-C4D7-40EF-AFC4-9875D8AB385E}" srcOrd="0" destOrd="0" presId="urn:microsoft.com/office/officeart/2018/2/layout/IconCircleList"/>
    <dgm:cxn modelId="{FA92CCDF-70EE-450C-955D-7DC06F24BFCB}" type="presOf" srcId="{2862660D-B91C-4EA3-901C-F9188C2D0E63}" destId="{637BE428-F145-455F-A47D-1F895C4E37B4}" srcOrd="0" destOrd="0" presId="urn:microsoft.com/office/officeart/2018/2/layout/IconCircleList"/>
    <dgm:cxn modelId="{4C4728F2-5A1A-4F32-8035-5269488F9997}" type="presOf" srcId="{7F2AC6E6-B1D8-4ECB-AF58-888B82ABD201}" destId="{E31BD4F3-33FA-4866-8AF2-F3DCFDEA6559}" srcOrd="0" destOrd="0" presId="urn:microsoft.com/office/officeart/2018/2/layout/IconCircleList"/>
    <dgm:cxn modelId="{2878AECC-3CDE-4C6E-8FF4-9AC5745D8B02}" type="presParOf" srcId="{0B9E3FE1-C4D7-40EF-AFC4-9875D8AB385E}" destId="{01C8DFFF-3D8F-481B-98EB-9E383CC89776}" srcOrd="0" destOrd="0" presId="urn:microsoft.com/office/officeart/2018/2/layout/IconCircleList"/>
    <dgm:cxn modelId="{20BC3558-DF8F-493D-A51D-3746746BBB44}" type="presParOf" srcId="{01C8DFFF-3D8F-481B-98EB-9E383CC89776}" destId="{012CAEAF-751F-408A-A35D-9999B8238F86}" srcOrd="0" destOrd="0" presId="urn:microsoft.com/office/officeart/2018/2/layout/IconCircleList"/>
    <dgm:cxn modelId="{BB002D99-15B3-4F26-82AE-D85EFA388BDE}" type="presParOf" srcId="{012CAEAF-751F-408A-A35D-9999B8238F86}" destId="{BFC65AC6-A814-4471-B233-9BDA086367F2}" srcOrd="0" destOrd="0" presId="urn:microsoft.com/office/officeart/2018/2/layout/IconCircleList"/>
    <dgm:cxn modelId="{462DC6D3-CAD2-43A3-9007-3CDF6C11EFB5}" type="presParOf" srcId="{012CAEAF-751F-408A-A35D-9999B8238F86}" destId="{C3CE3363-7501-4870-B81A-79CD401A70F5}" srcOrd="1" destOrd="0" presId="urn:microsoft.com/office/officeart/2018/2/layout/IconCircleList"/>
    <dgm:cxn modelId="{73939D00-D349-4E58-9709-9A444C8DDD39}" type="presParOf" srcId="{012CAEAF-751F-408A-A35D-9999B8238F86}" destId="{302986D8-4CA3-43D1-88AA-EE46E2B9E7A2}" srcOrd="2" destOrd="0" presId="urn:microsoft.com/office/officeart/2018/2/layout/IconCircleList"/>
    <dgm:cxn modelId="{AAD247A2-7958-47D9-8971-D5DE8812FF0E}" type="presParOf" srcId="{012CAEAF-751F-408A-A35D-9999B8238F86}" destId="{637BE428-F145-455F-A47D-1F895C4E37B4}" srcOrd="3" destOrd="0" presId="urn:microsoft.com/office/officeart/2018/2/layout/IconCircleList"/>
    <dgm:cxn modelId="{4069FFA0-917E-45FF-B985-73BF55533CA9}" type="presParOf" srcId="{01C8DFFF-3D8F-481B-98EB-9E383CC89776}" destId="{77778357-B884-4ADF-9FB7-A6353F1AA780}" srcOrd="1" destOrd="0" presId="urn:microsoft.com/office/officeart/2018/2/layout/IconCircleList"/>
    <dgm:cxn modelId="{F06DFF78-7299-4E63-B036-64C5E25DA756}" type="presParOf" srcId="{01C8DFFF-3D8F-481B-98EB-9E383CC89776}" destId="{E0D88FBF-F5B8-4976-9187-C57B55C9C173}" srcOrd="2" destOrd="0" presId="urn:microsoft.com/office/officeart/2018/2/layout/IconCircleList"/>
    <dgm:cxn modelId="{A9E69B80-AC62-409B-8826-445E516C4CA9}" type="presParOf" srcId="{E0D88FBF-F5B8-4976-9187-C57B55C9C173}" destId="{E37D3368-A91E-4857-B690-E2154084CE19}" srcOrd="0" destOrd="0" presId="urn:microsoft.com/office/officeart/2018/2/layout/IconCircleList"/>
    <dgm:cxn modelId="{B9166D43-F33F-42D7-B4D9-9EE0023A960C}" type="presParOf" srcId="{E0D88FBF-F5B8-4976-9187-C57B55C9C173}" destId="{931AC9C8-EA9E-487D-A791-66A61BE8661C}" srcOrd="1" destOrd="0" presId="urn:microsoft.com/office/officeart/2018/2/layout/IconCircleList"/>
    <dgm:cxn modelId="{17E12C29-2A58-43EA-94EC-EC87F15351DB}" type="presParOf" srcId="{E0D88FBF-F5B8-4976-9187-C57B55C9C173}" destId="{ACE7CF52-68D4-4E92-A1AC-52A738DEF258}" srcOrd="2" destOrd="0" presId="urn:microsoft.com/office/officeart/2018/2/layout/IconCircleList"/>
    <dgm:cxn modelId="{113A7025-A8B4-4D6A-A425-823EF2FF89B8}" type="presParOf" srcId="{E0D88FBF-F5B8-4976-9187-C57B55C9C173}" destId="{F647E78C-726F-485A-A3C5-DE22F42326A6}" srcOrd="3" destOrd="0" presId="urn:microsoft.com/office/officeart/2018/2/layout/IconCircleList"/>
    <dgm:cxn modelId="{28D705E3-E44B-4F1C-B35D-F824DBC31577}" type="presParOf" srcId="{01C8DFFF-3D8F-481B-98EB-9E383CC89776}" destId="{6B821634-419D-4BEF-8CE9-57D665E2E8BC}" srcOrd="3" destOrd="0" presId="urn:microsoft.com/office/officeart/2018/2/layout/IconCircleList"/>
    <dgm:cxn modelId="{9B553D40-CE49-4E52-9468-FABEB74D4216}" type="presParOf" srcId="{01C8DFFF-3D8F-481B-98EB-9E383CC89776}" destId="{1A05C072-6A60-43DA-934F-EC4C63A8B793}" srcOrd="4" destOrd="0" presId="urn:microsoft.com/office/officeart/2018/2/layout/IconCircleList"/>
    <dgm:cxn modelId="{A97F8E90-90A0-40CB-A161-42E7B2495706}" type="presParOf" srcId="{1A05C072-6A60-43DA-934F-EC4C63A8B793}" destId="{E2FD49CE-0318-4865-883B-BDF127DE6FDE}" srcOrd="0" destOrd="0" presId="urn:microsoft.com/office/officeart/2018/2/layout/IconCircleList"/>
    <dgm:cxn modelId="{BF87C55B-0169-4BB9-8F7B-7784F8112193}" type="presParOf" srcId="{1A05C072-6A60-43DA-934F-EC4C63A8B793}" destId="{90EAB2C4-5D0D-498F-B089-B8AF6F4E2A2D}" srcOrd="1" destOrd="0" presId="urn:microsoft.com/office/officeart/2018/2/layout/IconCircleList"/>
    <dgm:cxn modelId="{49E5BE25-AA94-41FC-AD9C-EAD0A74B2A71}" type="presParOf" srcId="{1A05C072-6A60-43DA-934F-EC4C63A8B793}" destId="{D54DEAA9-4139-4F29-A141-A34E4D45CE39}" srcOrd="2" destOrd="0" presId="urn:microsoft.com/office/officeart/2018/2/layout/IconCircleList"/>
    <dgm:cxn modelId="{121D2421-0819-4440-A234-8FB23EA3B43E}" type="presParOf" srcId="{1A05C072-6A60-43DA-934F-EC4C63A8B793}" destId="{25D7216D-4533-4C98-9C71-35BB9BA3DAC0}" srcOrd="3" destOrd="0" presId="urn:microsoft.com/office/officeart/2018/2/layout/IconCircleList"/>
    <dgm:cxn modelId="{4CA26850-D559-41BE-9AE7-2AEF6602BAFD}" type="presParOf" srcId="{01C8DFFF-3D8F-481B-98EB-9E383CC89776}" destId="{7CFCEDD8-3886-4C7F-AA63-D16C13FCB017}" srcOrd="5" destOrd="0" presId="urn:microsoft.com/office/officeart/2018/2/layout/IconCircleList"/>
    <dgm:cxn modelId="{3CD1826D-72CE-49C3-A27F-3E53C70121E3}" type="presParOf" srcId="{01C8DFFF-3D8F-481B-98EB-9E383CC89776}" destId="{3DEDEC58-1C90-45E0-A82A-958C36E90E7C}" srcOrd="6" destOrd="0" presId="urn:microsoft.com/office/officeart/2018/2/layout/IconCircleList"/>
    <dgm:cxn modelId="{17CF6A57-6868-425C-835E-91A62D50D152}" type="presParOf" srcId="{3DEDEC58-1C90-45E0-A82A-958C36E90E7C}" destId="{ED59BE21-3552-4A54-8526-A0C09A001B56}" srcOrd="0" destOrd="0" presId="urn:microsoft.com/office/officeart/2018/2/layout/IconCircleList"/>
    <dgm:cxn modelId="{157B6700-9044-400B-A1C7-31C9857E7944}" type="presParOf" srcId="{3DEDEC58-1C90-45E0-A82A-958C36E90E7C}" destId="{1B884AA8-FA46-4D4F-B49C-817C0C847583}" srcOrd="1" destOrd="0" presId="urn:microsoft.com/office/officeart/2018/2/layout/IconCircleList"/>
    <dgm:cxn modelId="{77129C1F-A199-4C22-A241-4E8183C6221D}" type="presParOf" srcId="{3DEDEC58-1C90-45E0-A82A-958C36E90E7C}" destId="{F5B6CED4-F1DF-467A-BD5E-800E1894715D}" srcOrd="2" destOrd="0" presId="urn:microsoft.com/office/officeart/2018/2/layout/IconCircleList"/>
    <dgm:cxn modelId="{FB4F62AC-02F5-4668-B771-A5826432C673}" type="presParOf" srcId="{3DEDEC58-1C90-45E0-A82A-958C36E90E7C}" destId="{E31BD4F3-33FA-4866-8AF2-F3DCFDEA6559}"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91456-54CD-4D95-94A4-AC855C835916}">
      <dsp:nvSpPr>
        <dsp:cNvPr id="0" name=""/>
        <dsp:cNvSpPr/>
      </dsp:nvSpPr>
      <dsp:spPr>
        <a:xfrm>
          <a:off x="410636" y="32370"/>
          <a:ext cx="1232549" cy="12325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6C6E6-D147-4B5F-9FF0-FCDD2130B025}">
      <dsp:nvSpPr>
        <dsp:cNvPr id="0" name=""/>
        <dsp:cNvSpPr/>
      </dsp:nvSpPr>
      <dsp:spPr>
        <a:xfrm>
          <a:off x="669471" y="291205"/>
          <a:ext cx="714878" cy="7148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F0859E-73E4-4536-A12C-E1AB1C96B874}">
      <dsp:nvSpPr>
        <dsp:cNvPr id="0" name=""/>
        <dsp:cNvSpPr/>
      </dsp:nvSpPr>
      <dsp:spPr>
        <a:xfrm>
          <a:off x="1907303" y="32370"/>
          <a:ext cx="2905295" cy="1232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In this session we will look at the Basics of Data, understanding data engineering .</a:t>
          </a:r>
        </a:p>
      </dsp:txBody>
      <dsp:txXfrm>
        <a:off x="1907303" y="32370"/>
        <a:ext cx="2905295" cy="1232549"/>
      </dsp:txXfrm>
    </dsp:sp>
    <dsp:sp modelId="{03A6A06F-C297-457C-861F-ED9E55E07FC0}">
      <dsp:nvSpPr>
        <dsp:cNvPr id="0" name=""/>
        <dsp:cNvSpPr/>
      </dsp:nvSpPr>
      <dsp:spPr>
        <a:xfrm>
          <a:off x="5318825" y="32370"/>
          <a:ext cx="1232549" cy="123254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81AB2-AB44-4656-B81C-ADE214622881}">
      <dsp:nvSpPr>
        <dsp:cNvPr id="0" name=""/>
        <dsp:cNvSpPr/>
      </dsp:nvSpPr>
      <dsp:spPr>
        <a:xfrm>
          <a:off x="5577660" y="291205"/>
          <a:ext cx="714878" cy="7148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9CF619-DB44-4D16-B807-131A72096E41}">
      <dsp:nvSpPr>
        <dsp:cNvPr id="0" name=""/>
        <dsp:cNvSpPr/>
      </dsp:nvSpPr>
      <dsp:spPr>
        <a:xfrm>
          <a:off x="6815492" y="32370"/>
          <a:ext cx="2905295" cy="1232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We further talk about Machine learning techniques and classify the algorithms pointed by a problems.</a:t>
          </a:r>
        </a:p>
      </dsp:txBody>
      <dsp:txXfrm>
        <a:off x="6815492" y="32370"/>
        <a:ext cx="2905295" cy="1232549"/>
      </dsp:txXfrm>
    </dsp:sp>
    <dsp:sp modelId="{1C25C5ED-CBAB-4EE0-BE5F-D4A01C961139}">
      <dsp:nvSpPr>
        <dsp:cNvPr id="0" name=""/>
        <dsp:cNvSpPr/>
      </dsp:nvSpPr>
      <dsp:spPr>
        <a:xfrm>
          <a:off x="410636" y="1783080"/>
          <a:ext cx="1232549" cy="123254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BFB018-FEC6-4ECC-9BD9-F9FB655FB85B}">
      <dsp:nvSpPr>
        <dsp:cNvPr id="0" name=""/>
        <dsp:cNvSpPr/>
      </dsp:nvSpPr>
      <dsp:spPr>
        <a:xfrm>
          <a:off x="669471" y="2041915"/>
          <a:ext cx="714878" cy="7148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3FDB18-0C52-4524-B55D-D8AB3B7FFE6D}">
      <dsp:nvSpPr>
        <dsp:cNvPr id="0" name=""/>
        <dsp:cNvSpPr/>
      </dsp:nvSpPr>
      <dsp:spPr>
        <a:xfrm>
          <a:off x="1907303" y="1783080"/>
          <a:ext cx="2905295" cy="1232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Why and how we can use this actual tech stack and what are their applications.</a:t>
          </a:r>
        </a:p>
      </dsp:txBody>
      <dsp:txXfrm>
        <a:off x="1907303" y="1783080"/>
        <a:ext cx="2905295" cy="1232549"/>
      </dsp:txXfrm>
    </dsp:sp>
    <dsp:sp modelId="{B4001524-9D84-46D3-98EA-1BDBD4B88F34}">
      <dsp:nvSpPr>
        <dsp:cNvPr id="0" name=""/>
        <dsp:cNvSpPr/>
      </dsp:nvSpPr>
      <dsp:spPr>
        <a:xfrm>
          <a:off x="5318825" y="1783080"/>
          <a:ext cx="1232549" cy="123254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F8CCF3-7005-4968-B034-05CDCE145998}">
      <dsp:nvSpPr>
        <dsp:cNvPr id="0" name=""/>
        <dsp:cNvSpPr/>
      </dsp:nvSpPr>
      <dsp:spPr>
        <a:xfrm>
          <a:off x="5577660" y="2041915"/>
          <a:ext cx="714878" cy="7148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6DE732-7B87-4DA0-9C71-99FA71A44D49}">
      <dsp:nvSpPr>
        <dsp:cNvPr id="0" name=""/>
        <dsp:cNvSpPr/>
      </dsp:nvSpPr>
      <dsp:spPr>
        <a:xfrm>
          <a:off x="6815492" y="1783080"/>
          <a:ext cx="2905295" cy="1232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What are the different layers of the AI and how actually LLM works.</a:t>
          </a:r>
        </a:p>
      </dsp:txBody>
      <dsp:txXfrm>
        <a:off x="6815492" y="1783080"/>
        <a:ext cx="2905295" cy="1232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BDB62-F9CF-4010-9F23-5BB6C7E5CFC2}">
      <dsp:nvSpPr>
        <dsp:cNvPr id="0" name=""/>
        <dsp:cNvSpPr/>
      </dsp:nvSpPr>
      <dsp:spPr>
        <a:xfrm>
          <a:off x="42807" y="790928"/>
          <a:ext cx="723461" cy="7234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585A2-6581-4946-BCE4-56824E26591F}">
      <dsp:nvSpPr>
        <dsp:cNvPr id="0" name=""/>
        <dsp:cNvSpPr/>
      </dsp:nvSpPr>
      <dsp:spPr>
        <a:xfrm>
          <a:off x="194734" y="942855"/>
          <a:ext cx="419607" cy="419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467B2B-33C8-43BE-B93D-8EB9E0996B0D}">
      <dsp:nvSpPr>
        <dsp:cNvPr id="0" name=""/>
        <dsp:cNvSpPr/>
      </dsp:nvSpPr>
      <dsp:spPr>
        <a:xfrm>
          <a:off x="921296" y="790928"/>
          <a:ext cx="1705302" cy="72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Data Engineering</a:t>
          </a:r>
        </a:p>
      </dsp:txBody>
      <dsp:txXfrm>
        <a:off x="921296" y="790928"/>
        <a:ext cx="1705302" cy="723461"/>
      </dsp:txXfrm>
    </dsp:sp>
    <dsp:sp modelId="{F7573AD8-9F53-43DE-922F-88050B161738}">
      <dsp:nvSpPr>
        <dsp:cNvPr id="0" name=""/>
        <dsp:cNvSpPr/>
      </dsp:nvSpPr>
      <dsp:spPr>
        <a:xfrm>
          <a:off x="2923735" y="790928"/>
          <a:ext cx="723461" cy="7234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E4CF0-7C22-4419-A8D7-2D5A90FFE5CF}">
      <dsp:nvSpPr>
        <dsp:cNvPr id="0" name=""/>
        <dsp:cNvSpPr/>
      </dsp:nvSpPr>
      <dsp:spPr>
        <a:xfrm>
          <a:off x="3075661" y="942855"/>
          <a:ext cx="419607" cy="419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494A4D-D461-4D09-AB3F-92C6A233F3ED}">
      <dsp:nvSpPr>
        <dsp:cNvPr id="0" name=""/>
        <dsp:cNvSpPr/>
      </dsp:nvSpPr>
      <dsp:spPr>
        <a:xfrm>
          <a:off x="3802224" y="790928"/>
          <a:ext cx="1705302" cy="72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Data Analysis</a:t>
          </a:r>
        </a:p>
      </dsp:txBody>
      <dsp:txXfrm>
        <a:off x="3802224" y="790928"/>
        <a:ext cx="1705302" cy="723461"/>
      </dsp:txXfrm>
    </dsp:sp>
    <dsp:sp modelId="{55E74403-6659-49DB-943B-011E1B454D1D}">
      <dsp:nvSpPr>
        <dsp:cNvPr id="0" name=""/>
        <dsp:cNvSpPr/>
      </dsp:nvSpPr>
      <dsp:spPr>
        <a:xfrm>
          <a:off x="42807" y="2134742"/>
          <a:ext cx="723461" cy="7234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D6F874-0BDB-45BA-A8F2-DABE27866FA6}">
      <dsp:nvSpPr>
        <dsp:cNvPr id="0" name=""/>
        <dsp:cNvSpPr/>
      </dsp:nvSpPr>
      <dsp:spPr>
        <a:xfrm>
          <a:off x="194734" y="2286669"/>
          <a:ext cx="419607" cy="4196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9E54A4-7DE0-4869-B450-F7706A690C88}">
      <dsp:nvSpPr>
        <dsp:cNvPr id="0" name=""/>
        <dsp:cNvSpPr/>
      </dsp:nvSpPr>
      <dsp:spPr>
        <a:xfrm>
          <a:off x="921296" y="2134742"/>
          <a:ext cx="1705302" cy="72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Data Visualization</a:t>
          </a:r>
        </a:p>
      </dsp:txBody>
      <dsp:txXfrm>
        <a:off x="921296" y="2134742"/>
        <a:ext cx="1705302" cy="723461"/>
      </dsp:txXfrm>
    </dsp:sp>
    <dsp:sp modelId="{7DF803C1-328A-4012-AED6-2D3772E9F1CF}">
      <dsp:nvSpPr>
        <dsp:cNvPr id="0" name=""/>
        <dsp:cNvSpPr/>
      </dsp:nvSpPr>
      <dsp:spPr>
        <a:xfrm>
          <a:off x="2923735" y="2134742"/>
          <a:ext cx="723461" cy="7234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A51822-DD87-4EB9-BCA3-F443FD52BF0B}">
      <dsp:nvSpPr>
        <dsp:cNvPr id="0" name=""/>
        <dsp:cNvSpPr/>
      </dsp:nvSpPr>
      <dsp:spPr>
        <a:xfrm>
          <a:off x="3075661" y="2286669"/>
          <a:ext cx="419607" cy="4196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5E5C66-3169-493C-81C3-FB0D80C11702}">
      <dsp:nvSpPr>
        <dsp:cNvPr id="0" name=""/>
        <dsp:cNvSpPr/>
      </dsp:nvSpPr>
      <dsp:spPr>
        <a:xfrm>
          <a:off x="3802224" y="2134742"/>
          <a:ext cx="1705302" cy="72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Artificial intelligence</a:t>
          </a:r>
        </a:p>
      </dsp:txBody>
      <dsp:txXfrm>
        <a:off x="3802224" y="2134742"/>
        <a:ext cx="1705302" cy="723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B5276-525B-4289-A173-622725117148}">
      <dsp:nvSpPr>
        <dsp:cNvPr id="0" name=""/>
        <dsp:cNvSpPr/>
      </dsp:nvSpPr>
      <dsp:spPr>
        <a:xfrm>
          <a:off x="653462" y="106149"/>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D2EAD4-E195-46B5-A9A9-43FFC5C71795}">
      <dsp:nvSpPr>
        <dsp:cNvPr id="0" name=""/>
        <dsp:cNvSpPr/>
      </dsp:nvSpPr>
      <dsp:spPr>
        <a:xfrm>
          <a:off x="1041025" y="493711"/>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45D65D-F1CD-4A21-B992-C7B70DA6F85D}">
      <dsp:nvSpPr>
        <dsp:cNvPr id="0" name=""/>
        <dsp:cNvSpPr/>
      </dsp:nvSpPr>
      <dsp:spPr>
        <a:xfrm>
          <a:off x="72118" y="2491149"/>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When we talk about data engineering, its all about handling and managing of a data, let us try to understand this with an example</a:t>
          </a:r>
        </a:p>
      </dsp:txBody>
      <dsp:txXfrm>
        <a:off x="72118" y="2491149"/>
        <a:ext cx="2981250" cy="787500"/>
      </dsp:txXfrm>
    </dsp:sp>
    <dsp:sp modelId="{B99B60D0-9C2F-4683-A202-3DEF70A089CC}">
      <dsp:nvSpPr>
        <dsp:cNvPr id="0" name=""/>
        <dsp:cNvSpPr/>
      </dsp:nvSpPr>
      <dsp:spPr>
        <a:xfrm>
          <a:off x="4156431" y="106149"/>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A07DC-57E6-446B-A781-5E2400F6D791}">
      <dsp:nvSpPr>
        <dsp:cNvPr id="0" name=""/>
        <dsp:cNvSpPr/>
      </dsp:nvSpPr>
      <dsp:spPr>
        <a:xfrm>
          <a:off x="4543993" y="49371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50F694-ADE2-48F4-BEF8-672E862F50F7}">
      <dsp:nvSpPr>
        <dsp:cNvPr id="0" name=""/>
        <dsp:cNvSpPr/>
      </dsp:nvSpPr>
      <dsp:spPr>
        <a:xfrm>
          <a:off x="3575087" y="2491149"/>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Let’s talk about shopping spree, when JPMC taken over FRB case, both are of from the same business, however the tech stack might be different how Data Engineering help here for the optimization and cost?</a:t>
          </a:r>
        </a:p>
      </dsp:txBody>
      <dsp:txXfrm>
        <a:off x="3575087" y="2491149"/>
        <a:ext cx="2981250" cy="787500"/>
      </dsp:txXfrm>
    </dsp:sp>
    <dsp:sp modelId="{61C37583-7398-4619-A9F5-DD84AE9DEFA9}">
      <dsp:nvSpPr>
        <dsp:cNvPr id="0" name=""/>
        <dsp:cNvSpPr/>
      </dsp:nvSpPr>
      <dsp:spPr>
        <a:xfrm>
          <a:off x="7659400" y="106149"/>
          <a:ext cx="1818562" cy="1818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876164-04B2-4AA7-B40F-F6BC7BAF2AA0}">
      <dsp:nvSpPr>
        <dsp:cNvPr id="0" name=""/>
        <dsp:cNvSpPr/>
      </dsp:nvSpPr>
      <dsp:spPr>
        <a:xfrm>
          <a:off x="8046962" y="493711"/>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97EA40-1421-4373-9324-9BF17CAF0BBF}">
      <dsp:nvSpPr>
        <dsp:cNvPr id="0" name=""/>
        <dsp:cNvSpPr/>
      </dsp:nvSpPr>
      <dsp:spPr>
        <a:xfrm>
          <a:off x="7078056" y="2491149"/>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How the data engineering help in data flow for all the upstream and downstream applications ?</a:t>
          </a:r>
        </a:p>
      </dsp:txBody>
      <dsp:txXfrm>
        <a:off x="7078056" y="2491149"/>
        <a:ext cx="2981250" cy="78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3A1F8-1976-4E00-9052-5F889E33B328}">
      <dsp:nvSpPr>
        <dsp:cNvPr id="0" name=""/>
        <dsp:cNvSpPr/>
      </dsp:nvSpPr>
      <dsp:spPr>
        <a:xfrm>
          <a:off x="0" y="2040"/>
          <a:ext cx="5886291" cy="10343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9D876E-38BA-4BD5-88CC-DE2651D7BE22}">
      <dsp:nvSpPr>
        <dsp:cNvPr id="0" name=""/>
        <dsp:cNvSpPr/>
      </dsp:nvSpPr>
      <dsp:spPr>
        <a:xfrm>
          <a:off x="312888" y="234768"/>
          <a:ext cx="568888" cy="568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B4282D-995C-4CDA-A294-3DD6DB8C4511}">
      <dsp:nvSpPr>
        <dsp:cNvPr id="0" name=""/>
        <dsp:cNvSpPr/>
      </dsp:nvSpPr>
      <dsp:spPr>
        <a:xfrm>
          <a:off x="1194666" y="2040"/>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44550">
            <a:lnSpc>
              <a:spcPct val="90000"/>
            </a:lnSpc>
            <a:spcBef>
              <a:spcPct val="0"/>
            </a:spcBef>
            <a:spcAft>
              <a:spcPct val="35000"/>
            </a:spcAft>
            <a:buNone/>
          </a:pPr>
          <a:r>
            <a:rPr lang="en-US" sz="1900" kern="1200"/>
            <a:t>To simplify this, its all about how we analyze data correctly, or what is the correct data?</a:t>
          </a:r>
        </a:p>
      </dsp:txBody>
      <dsp:txXfrm>
        <a:off x="1194666" y="2040"/>
        <a:ext cx="4691624" cy="1034343"/>
      </dsp:txXfrm>
    </dsp:sp>
    <dsp:sp modelId="{5D3CEB38-4724-416B-839E-9207526909C3}">
      <dsp:nvSpPr>
        <dsp:cNvPr id="0" name=""/>
        <dsp:cNvSpPr/>
      </dsp:nvSpPr>
      <dsp:spPr>
        <a:xfrm>
          <a:off x="0" y="1294969"/>
          <a:ext cx="5886291" cy="10343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44C4F8-36F2-47AF-B6CF-ADBA1D0594D5}">
      <dsp:nvSpPr>
        <dsp:cNvPr id="0" name=""/>
        <dsp:cNvSpPr/>
      </dsp:nvSpPr>
      <dsp:spPr>
        <a:xfrm>
          <a:off x="312888" y="1527696"/>
          <a:ext cx="568888" cy="568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135392-65A8-4AE4-9AEB-1DA486E983AA}">
      <dsp:nvSpPr>
        <dsp:cNvPr id="0" name=""/>
        <dsp:cNvSpPr/>
      </dsp:nvSpPr>
      <dsp:spPr>
        <a:xfrm>
          <a:off x="1194666" y="1294969"/>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44550">
            <a:lnSpc>
              <a:spcPct val="90000"/>
            </a:lnSpc>
            <a:spcBef>
              <a:spcPct val="0"/>
            </a:spcBef>
            <a:spcAft>
              <a:spcPct val="35000"/>
            </a:spcAft>
            <a:buNone/>
          </a:pPr>
          <a:r>
            <a:rPr lang="en-US" sz="1900" kern="1200"/>
            <a:t>To identify the right continuous and discreet variables</a:t>
          </a:r>
        </a:p>
      </dsp:txBody>
      <dsp:txXfrm>
        <a:off x="1194666" y="1294969"/>
        <a:ext cx="4691624" cy="1034343"/>
      </dsp:txXfrm>
    </dsp:sp>
    <dsp:sp modelId="{2D16602D-1B27-4CAF-AA23-1561EEAC4B04}">
      <dsp:nvSpPr>
        <dsp:cNvPr id="0" name=""/>
        <dsp:cNvSpPr/>
      </dsp:nvSpPr>
      <dsp:spPr>
        <a:xfrm>
          <a:off x="0" y="2587898"/>
          <a:ext cx="5886291" cy="10343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A1DCF-242D-48AE-B183-1729D6A39D5C}">
      <dsp:nvSpPr>
        <dsp:cNvPr id="0" name=""/>
        <dsp:cNvSpPr/>
      </dsp:nvSpPr>
      <dsp:spPr>
        <a:xfrm>
          <a:off x="312888" y="2820625"/>
          <a:ext cx="568888" cy="568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F5C5A0-0ECD-4D8E-B971-C0F7AAC97ADB}">
      <dsp:nvSpPr>
        <dsp:cNvPr id="0" name=""/>
        <dsp:cNvSpPr/>
      </dsp:nvSpPr>
      <dsp:spPr>
        <a:xfrm>
          <a:off x="1194666" y="2587898"/>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44550">
            <a:lnSpc>
              <a:spcPct val="90000"/>
            </a:lnSpc>
            <a:spcBef>
              <a:spcPct val="0"/>
            </a:spcBef>
            <a:spcAft>
              <a:spcPct val="35000"/>
            </a:spcAft>
            <a:buNone/>
          </a:pPr>
          <a:r>
            <a:rPr lang="en-US" sz="1900" kern="1200"/>
            <a:t>Identify outliers</a:t>
          </a:r>
        </a:p>
      </dsp:txBody>
      <dsp:txXfrm>
        <a:off x="1194666" y="2587898"/>
        <a:ext cx="4691624" cy="1034343"/>
      </dsp:txXfrm>
    </dsp:sp>
    <dsp:sp modelId="{EA5BE402-F2B7-4E2B-8E18-86776B608E20}">
      <dsp:nvSpPr>
        <dsp:cNvPr id="0" name=""/>
        <dsp:cNvSpPr/>
      </dsp:nvSpPr>
      <dsp:spPr>
        <a:xfrm>
          <a:off x="0" y="3880827"/>
          <a:ext cx="5886291" cy="10343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0A328E-F7AE-454A-ADEE-D3A72493E947}">
      <dsp:nvSpPr>
        <dsp:cNvPr id="0" name=""/>
        <dsp:cNvSpPr/>
      </dsp:nvSpPr>
      <dsp:spPr>
        <a:xfrm>
          <a:off x="312888" y="4113554"/>
          <a:ext cx="568888" cy="5688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564057-5270-4858-9518-7ED0B0CD8014}">
      <dsp:nvSpPr>
        <dsp:cNvPr id="0" name=""/>
        <dsp:cNvSpPr/>
      </dsp:nvSpPr>
      <dsp:spPr>
        <a:xfrm>
          <a:off x="1194666" y="3880827"/>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844550">
            <a:lnSpc>
              <a:spcPct val="90000"/>
            </a:lnSpc>
            <a:spcBef>
              <a:spcPct val="0"/>
            </a:spcBef>
            <a:spcAft>
              <a:spcPct val="35000"/>
            </a:spcAft>
            <a:buNone/>
          </a:pPr>
          <a:r>
            <a:rPr lang="en-US" sz="1900" kern="1200"/>
            <a:t>Identify null values and their importance and how we handle them? </a:t>
          </a:r>
        </a:p>
      </dsp:txBody>
      <dsp:txXfrm>
        <a:off x="1194666" y="3880827"/>
        <a:ext cx="4691624" cy="10343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310C9-1B46-452F-8C8C-D773E9B4A536}">
      <dsp:nvSpPr>
        <dsp:cNvPr id="0" name=""/>
        <dsp:cNvSpPr/>
      </dsp:nvSpPr>
      <dsp:spPr>
        <a:xfrm>
          <a:off x="300099" y="691326"/>
          <a:ext cx="937160" cy="9371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1D2EB9-DA51-401D-B47E-425C09D07093}">
      <dsp:nvSpPr>
        <dsp:cNvPr id="0" name=""/>
        <dsp:cNvSpPr/>
      </dsp:nvSpPr>
      <dsp:spPr>
        <a:xfrm>
          <a:off x="499822" y="891049"/>
          <a:ext cx="537714" cy="5377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A395DD-1B08-433C-8C73-9DA17B875852}">
      <dsp:nvSpPr>
        <dsp:cNvPr id="0" name=""/>
        <dsp:cNvSpPr/>
      </dsp:nvSpPr>
      <dsp:spPr>
        <a:xfrm>
          <a:off x="515" y="1920389"/>
          <a:ext cx="1536328" cy="102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Post Data engineering if the pipeline is fed to a model, the data being analyzed as per the requirements.</a:t>
          </a:r>
        </a:p>
      </dsp:txBody>
      <dsp:txXfrm>
        <a:off x="515" y="1920389"/>
        <a:ext cx="1536328" cy="1026219"/>
      </dsp:txXfrm>
    </dsp:sp>
    <dsp:sp modelId="{951EDAE5-8AE3-436B-9C5E-0B874766AE01}">
      <dsp:nvSpPr>
        <dsp:cNvPr id="0" name=""/>
        <dsp:cNvSpPr/>
      </dsp:nvSpPr>
      <dsp:spPr>
        <a:xfrm>
          <a:off x="2105284" y="691326"/>
          <a:ext cx="937160" cy="9371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B3D3D-3E61-4EB2-86A4-60B880931A51}">
      <dsp:nvSpPr>
        <dsp:cNvPr id="0" name=""/>
        <dsp:cNvSpPr/>
      </dsp:nvSpPr>
      <dsp:spPr>
        <a:xfrm>
          <a:off x="2305007" y="891049"/>
          <a:ext cx="537714" cy="5377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6F373-C789-4AA1-A8AE-4B89320E67C3}">
      <dsp:nvSpPr>
        <dsp:cNvPr id="0" name=""/>
        <dsp:cNvSpPr/>
      </dsp:nvSpPr>
      <dsp:spPr>
        <a:xfrm>
          <a:off x="1805700" y="1920389"/>
          <a:ext cx="1536328" cy="102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Here in this example, we analyze the data of the same banking products, their trends and profits and how the common products were doing across the demographics?</a:t>
          </a:r>
        </a:p>
      </dsp:txBody>
      <dsp:txXfrm>
        <a:off x="1805700" y="1920389"/>
        <a:ext cx="1536328" cy="1026219"/>
      </dsp:txXfrm>
    </dsp:sp>
    <dsp:sp modelId="{C137292A-EAA8-47BA-A382-DB6940DCEC62}">
      <dsp:nvSpPr>
        <dsp:cNvPr id="0" name=""/>
        <dsp:cNvSpPr/>
      </dsp:nvSpPr>
      <dsp:spPr>
        <a:xfrm>
          <a:off x="3910470" y="691326"/>
          <a:ext cx="937160" cy="93716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F3541-BB88-49DD-8527-EDA023C0CBF9}">
      <dsp:nvSpPr>
        <dsp:cNvPr id="0" name=""/>
        <dsp:cNvSpPr/>
      </dsp:nvSpPr>
      <dsp:spPr>
        <a:xfrm>
          <a:off x="4110193" y="891049"/>
          <a:ext cx="537714" cy="5377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387A34-B8E8-41E0-B2D5-D9043BB84CFB}">
      <dsp:nvSpPr>
        <dsp:cNvPr id="0" name=""/>
        <dsp:cNvSpPr/>
      </dsp:nvSpPr>
      <dsp:spPr>
        <a:xfrm>
          <a:off x="3610886" y="1920389"/>
          <a:ext cx="1536328" cy="102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What are different types of data visualization tools like demographic visualization, trend line charts, histograms, bar graphs and hear maps etc; </a:t>
          </a:r>
        </a:p>
      </dsp:txBody>
      <dsp:txXfrm>
        <a:off x="3610886" y="1920389"/>
        <a:ext cx="1536328" cy="10262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65AC6-A814-4471-B233-9BDA086367F2}">
      <dsp:nvSpPr>
        <dsp:cNvPr id="0" name=""/>
        <dsp:cNvSpPr/>
      </dsp:nvSpPr>
      <dsp:spPr>
        <a:xfrm>
          <a:off x="133341" y="810939"/>
          <a:ext cx="837536" cy="8375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CE3363-7501-4870-B81A-79CD401A70F5}">
      <dsp:nvSpPr>
        <dsp:cNvPr id="0" name=""/>
        <dsp:cNvSpPr/>
      </dsp:nvSpPr>
      <dsp:spPr>
        <a:xfrm>
          <a:off x="309224" y="986822"/>
          <a:ext cx="485771" cy="485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BE428-F145-455F-A47D-1F895C4E37B4}">
      <dsp:nvSpPr>
        <dsp:cNvPr id="0" name=""/>
        <dsp:cNvSpPr/>
      </dsp:nvSpPr>
      <dsp:spPr>
        <a:xfrm>
          <a:off x="1150350" y="810939"/>
          <a:ext cx="1974193" cy="83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Line Graph: Helps us to analyze the trends</a:t>
          </a:r>
        </a:p>
      </dsp:txBody>
      <dsp:txXfrm>
        <a:off x="1150350" y="810939"/>
        <a:ext cx="1974193" cy="837536"/>
      </dsp:txXfrm>
    </dsp:sp>
    <dsp:sp modelId="{E37D3368-A91E-4857-B690-E2154084CE19}">
      <dsp:nvSpPr>
        <dsp:cNvPr id="0" name=""/>
        <dsp:cNvSpPr/>
      </dsp:nvSpPr>
      <dsp:spPr>
        <a:xfrm>
          <a:off x="3468531" y="810939"/>
          <a:ext cx="837536" cy="8375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1AC9C8-EA9E-487D-A791-66A61BE8661C}">
      <dsp:nvSpPr>
        <dsp:cNvPr id="0" name=""/>
        <dsp:cNvSpPr/>
      </dsp:nvSpPr>
      <dsp:spPr>
        <a:xfrm>
          <a:off x="3644414" y="986822"/>
          <a:ext cx="485771" cy="485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47E78C-726F-485A-A3C5-DE22F42326A6}">
      <dsp:nvSpPr>
        <dsp:cNvPr id="0" name=""/>
        <dsp:cNvSpPr/>
      </dsp:nvSpPr>
      <dsp:spPr>
        <a:xfrm>
          <a:off x="4485540" y="810939"/>
          <a:ext cx="1974193" cy="83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Bar Graph: Helps us to analyze the categories and trends together</a:t>
          </a:r>
        </a:p>
      </dsp:txBody>
      <dsp:txXfrm>
        <a:off x="4485540" y="810939"/>
        <a:ext cx="1974193" cy="837536"/>
      </dsp:txXfrm>
    </dsp:sp>
    <dsp:sp modelId="{E2FD49CE-0318-4865-883B-BDF127DE6FDE}">
      <dsp:nvSpPr>
        <dsp:cNvPr id="0" name=""/>
        <dsp:cNvSpPr/>
      </dsp:nvSpPr>
      <dsp:spPr>
        <a:xfrm>
          <a:off x="133341" y="2323755"/>
          <a:ext cx="837536" cy="8375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EAB2C4-5D0D-498F-B089-B8AF6F4E2A2D}">
      <dsp:nvSpPr>
        <dsp:cNvPr id="0" name=""/>
        <dsp:cNvSpPr/>
      </dsp:nvSpPr>
      <dsp:spPr>
        <a:xfrm>
          <a:off x="309224" y="2499638"/>
          <a:ext cx="485771" cy="485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7216D-4533-4C98-9C71-35BB9BA3DAC0}">
      <dsp:nvSpPr>
        <dsp:cNvPr id="0" name=""/>
        <dsp:cNvSpPr/>
      </dsp:nvSpPr>
      <dsp:spPr>
        <a:xfrm>
          <a:off x="1150350" y="2323755"/>
          <a:ext cx="1974193" cy="83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Histograms: Helps us to analyzing continuous data and statical analysis</a:t>
          </a:r>
        </a:p>
      </dsp:txBody>
      <dsp:txXfrm>
        <a:off x="1150350" y="2323755"/>
        <a:ext cx="1974193" cy="837536"/>
      </dsp:txXfrm>
    </dsp:sp>
    <dsp:sp modelId="{ED59BE21-3552-4A54-8526-A0C09A001B56}">
      <dsp:nvSpPr>
        <dsp:cNvPr id="0" name=""/>
        <dsp:cNvSpPr/>
      </dsp:nvSpPr>
      <dsp:spPr>
        <a:xfrm>
          <a:off x="3468531" y="2323755"/>
          <a:ext cx="837536" cy="8375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84AA8-FA46-4D4F-B49C-817C0C847583}">
      <dsp:nvSpPr>
        <dsp:cNvPr id="0" name=""/>
        <dsp:cNvSpPr/>
      </dsp:nvSpPr>
      <dsp:spPr>
        <a:xfrm>
          <a:off x="3644414" y="2499638"/>
          <a:ext cx="485771" cy="4857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1BD4F3-33FA-4866-8AF2-F3DCFDEA6559}">
      <dsp:nvSpPr>
        <dsp:cNvPr id="0" name=""/>
        <dsp:cNvSpPr/>
      </dsp:nvSpPr>
      <dsp:spPr>
        <a:xfrm>
          <a:off x="4485540" y="2323755"/>
          <a:ext cx="1974193" cy="83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Heat maps : Helps us to analyze multi dimensional data ex: sales of products in and across different demographics</a:t>
          </a:r>
        </a:p>
      </dsp:txBody>
      <dsp:txXfrm>
        <a:off x="4485540" y="2323755"/>
        <a:ext cx="1974193" cy="83753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3/22/2025</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E7521-CE0B-F68B-7DA3-3683E48CA1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3C1A8-5E0C-1A8A-C85B-9C0AF5BE65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740F6D-6625-9D2F-A222-D6B9549BD0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547495-19FF-5F27-953D-7357E193AEC0}"/>
              </a:ext>
            </a:extLst>
          </p:cNvPr>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4106668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3/22/2025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3/22/2025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4.jpe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15.jpg"/><Relationship Id="rId10" Type="http://schemas.microsoft.com/office/2007/relationships/diagramDrawing" Target="../diagrams/drawing2.xml"/><Relationship Id="rId4" Type="http://schemas.openxmlformats.org/officeDocument/2006/relationships/image" Target="../media/image14.jpg"/><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7.jpeg"/><Relationship Id="rId7" Type="http://schemas.openxmlformats.org/officeDocument/2006/relationships/diagramColors" Target="../diagrams/colors5.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44.jpeg"/><Relationship Id="rId7" Type="http://schemas.openxmlformats.org/officeDocument/2006/relationships/diagramColors" Target="../diagrams/colors6.xml"/><Relationship Id="rId12" Type="http://schemas.openxmlformats.org/officeDocument/2006/relationships/image" Target="../media/image56.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image" Target="../media/image55.png"/><Relationship Id="rId5" Type="http://schemas.openxmlformats.org/officeDocument/2006/relationships/diagramLayout" Target="../diagrams/layout6.xml"/><Relationship Id="rId10" Type="http://schemas.openxmlformats.org/officeDocument/2006/relationships/image" Target="../media/image54.png"/><Relationship Id="rId4" Type="http://schemas.openxmlformats.org/officeDocument/2006/relationships/diagramData" Target="../diagrams/data6.xml"/><Relationship Id="rId9" Type="http://schemas.openxmlformats.org/officeDocument/2006/relationships/image" Target="../media/image53.png"/></Relationships>
</file>

<file path=ppt/slides/_rels/slide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4">
            <a:extLst>
              <a:ext uri="{28A0092B-C50C-407E-A947-70E740481C1C}">
                <a14:useLocalDpi xmlns:a14="http://schemas.microsoft.com/office/drawing/2010/main"/>
              </a:ext>
            </a:extLst>
          </a:blip>
          <a:srcRect l="9091" t="9091"/>
          <a:stretch/>
        </p:blipFill>
        <p:spPr>
          <a:xfrm>
            <a:off x="20" y="10"/>
            <a:ext cx="12191980" cy="6857990"/>
          </a:xfrm>
          <a:prstGeom prst="rect">
            <a:avLst/>
          </a:prstGeom>
        </p:spPr>
      </p:pic>
      <p:pic>
        <p:nvPicPr>
          <p:cNvPr id="19" name="Picture 18">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3"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 name="Straight Connector 25">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646333" y="2032000"/>
            <a:ext cx="4513792" cy="2819398"/>
          </a:xfrm>
        </p:spPr>
        <p:txBody>
          <a:bodyPr>
            <a:normAutofit/>
          </a:bodyPr>
          <a:lstStyle/>
          <a:p>
            <a:r>
              <a:rPr lang="en-US" b="1"/>
              <a:t>Ai for Everyone</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6646333" y="4851399"/>
            <a:ext cx="4513792" cy="914401"/>
          </a:xfrm>
        </p:spPr>
        <p:txBody>
          <a:bodyPr>
            <a:normAutofit/>
          </a:bodyPr>
          <a:lstStyle/>
          <a:p>
            <a:pPr>
              <a:lnSpc>
                <a:spcPct val="90000"/>
              </a:lnSpc>
            </a:pPr>
            <a:r>
              <a:rPr lang="en-US" sz="1300" dirty="0"/>
              <a:t>Ranjith Kumar Cheela</a:t>
            </a:r>
          </a:p>
          <a:p>
            <a:pPr>
              <a:lnSpc>
                <a:spcPct val="90000"/>
              </a:lnSpc>
            </a:pPr>
            <a:r>
              <a:rPr lang="en-US" sz="1300" dirty="0"/>
              <a:t>14 + IT experience| PG in IIIT Bangalore </a:t>
            </a:r>
          </a:p>
          <a:p>
            <a:pPr>
              <a:lnSpc>
                <a:spcPct val="90000"/>
              </a:lnSpc>
            </a:pPr>
            <a:r>
              <a:rPr lang="en-US" sz="1300" dirty="0"/>
              <a:t>Tech stack Ai, ML, DS, RPA</a:t>
            </a:r>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3412-4EB9-31A1-ADB6-222E4D1A0471}"/>
              </a:ext>
            </a:extLst>
          </p:cNvPr>
          <p:cNvSpPr>
            <a:spLocks noGrp="1"/>
          </p:cNvSpPr>
          <p:nvPr>
            <p:ph type="title"/>
          </p:nvPr>
        </p:nvSpPr>
        <p:spPr>
          <a:xfrm>
            <a:off x="7865806" y="643463"/>
            <a:ext cx="3706762" cy="1608124"/>
          </a:xfrm>
        </p:spPr>
        <p:txBody>
          <a:bodyPr>
            <a:normAutofit/>
          </a:bodyPr>
          <a:lstStyle/>
          <a:p>
            <a:r>
              <a:rPr lang="en-US" dirty="0"/>
              <a:t>Prompt Engineering </a:t>
            </a:r>
          </a:p>
        </p:txBody>
      </p:sp>
      <p:pic>
        <p:nvPicPr>
          <p:cNvPr id="7" name="Graphic 6" descr="Workflow">
            <a:extLst>
              <a:ext uri="{FF2B5EF4-FFF2-40B4-BE49-F238E27FC236}">
                <a16:creationId xmlns:a16="http://schemas.microsoft.com/office/drawing/2014/main" id="{EFB78463-2C36-3090-22C5-7E50D133A0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2225" y="643463"/>
            <a:ext cx="5580356"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79697480-DA44-A9C1-6DAD-6E898EEDFAA3}"/>
              </a:ext>
            </a:extLst>
          </p:cNvPr>
          <p:cNvSpPr>
            <a:spLocks noGrp="1"/>
          </p:cNvSpPr>
          <p:nvPr>
            <p:ph idx="1"/>
          </p:nvPr>
        </p:nvSpPr>
        <p:spPr>
          <a:xfrm>
            <a:off x="7196866" y="2054711"/>
            <a:ext cx="4862456" cy="4169108"/>
          </a:xfrm>
        </p:spPr>
        <p:txBody>
          <a:bodyPr>
            <a:normAutofit/>
          </a:bodyPr>
          <a:lstStyle/>
          <a:p>
            <a:pPr>
              <a:lnSpc>
                <a:spcPct val="90000"/>
              </a:lnSpc>
            </a:pPr>
            <a:r>
              <a:rPr lang="en-US" sz="1400" dirty="0"/>
              <a:t>Want to understand what is the prompt and correct prompt?</a:t>
            </a:r>
          </a:p>
          <a:p>
            <a:pPr>
              <a:lnSpc>
                <a:spcPct val="90000"/>
              </a:lnSpc>
            </a:pPr>
            <a:r>
              <a:rPr lang="en-US" sz="1400" dirty="0"/>
              <a:t>Why we need to engineer the Prompt and what are the correct techniques to do so?</a:t>
            </a:r>
          </a:p>
          <a:p>
            <a:pPr>
              <a:lnSpc>
                <a:spcPct val="90000"/>
              </a:lnSpc>
            </a:pPr>
            <a:r>
              <a:rPr lang="en-US" sz="1400" dirty="0"/>
              <a:t>Explicitly state the task to be performed to get the required output</a:t>
            </a:r>
          </a:p>
          <a:p>
            <a:pPr marL="0" indent="0">
              <a:lnSpc>
                <a:spcPct val="90000"/>
              </a:lnSpc>
              <a:buNone/>
            </a:pPr>
            <a:r>
              <a:rPr lang="en-US" sz="1400" dirty="0"/>
              <a:t>		Role of the language model for performing the task</a:t>
            </a:r>
          </a:p>
          <a:p>
            <a:pPr marL="0" indent="0">
              <a:lnSpc>
                <a:spcPct val="90000"/>
              </a:lnSpc>
              <a:buNone/>
            </a:pPr>
            <a:r>
              <a:rPr lang="en-US" sz="1400" dirty="0"/>
              <a:t>		Context in which the task must be done</a:t>
            </a:r>
          </a:p>
          <a:p>
            <a:pPr marL="0" indent="0">
              <a:lnSpc>
                <a:spcPct val="90000"/>
              </a:lnSpc>
              <a:buNone/>
            </a:pPr>
            <a:r>
              <a:rPr lang="en-US" sz="1400" dirty="0"/>
              <a:t>		Guidelines on how to perform the task</a:t>
            </a:r>
          </a:p>
          <a:p>
            <a:pPr marL="0" indent="0">
              <a:lnSpc>
                <a:spcPct val="90000"/>
              </a:lnSpc>
              <a:buNone/>
            </a:pPr>
            <a:r>
              <a:rPr lang="en-US" sz="1400" dirty="0"/>
              <a:t>		The desired output format of the ideal response</a:t>
            </a:r>
          </a:p>
          <a:p>
            <a:pPr marL="0" indent="0">
              <a:lnSpc>
                <a:spcPct val="90000"/>
              </a:lnSpc>
              <a:buNone/>
            </a:pPr>
            <a:endParaRPr lang="en-US" sz="1400" dirty="0"/>
          </a:p>
        </p:txBody>
      </p:sp>
    </p:spTree>
    <p:extLst>
      <p:ext uri="{BB962C8B-B14F-4D97-AF65-F5344CB8AC3E}">
        <p14:creationId xmlns:p14="http://schemas.microsoft.com/office/powerpoint/2010/main" val="104138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B47D-6952-A84F-AA3E-209376906752}"/>
              </a:ext>
            </a:extLst>
          </p:cNvPr>
          <p:cNvSpPr>
            <a:spLocks noGrp="1"/>
          </p:cNvSpPr>
          <p:nvPr>
            <p:ph type="title"/>
          </p:nvPr>
        </p:nvSpPr>
        <p:spPr>
          <a:xfrm>
            <a:off x="7865806" y="643463"/>
            <a:ext cx="3706762" cy="1608124"/>
          </a:xfrm>
        </p:spPr>
        <p:txBody>
          <a:bodyPr>
            <a:normAutofit/>
          </a:bodyPr>
          <a:lstStyle/>
          <a:p>
            <a:r>
              <a:rPr lang="en-US" dirty="0"/>
              <a:t>Prompting techniques</a:t>
            </a:r>
          </a:p>
        </p:txBody>
      </p:sp>
      <p:pic>
        <p:nvPicPr>
          <p:cNvPr id="5" name="Content Placeholder 4">
            <a:extLst>
              <a:ext uri="{FF2B5EF4-FFF2-40B4-BE49-F238E27FC236}">
                <a16:creationId xmlns:a16="http://schemas.microsoft.com/office/drawing/2014/main" id="{845FC7B5-261C-11B8-F23F-81AEB3D48E49}"/>
              </a:ext>
            </a:extLst>
          </p:cNvPr>
          <p:cNvPicPr>
            <a:picLocks noChangeAspect="1"/>
          </p:cNvPicPr>
          <p:nvPr/>
        </p:nvPicPr>
        <p:blipFill>
          <a:blip r:embed="rId3"/>
          <a:stretch>
            <a:fillRect/>
          </a:stretch>
        </p:blipFill>
        <p:spPr>
          <a:xfrm>
            <a:off x="643464" y="1666059"/>
            <a:ext cx="6897878" cy="353516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68136E8C-6E5A-901D-2419-3F461DC275FA}"/>
              </a:ext>
            </a:extLst>
          </p:cNvPr>
          <p:cNvSpPr>
            <a:spLocks noGrp="1"/>
          </p:cNvSpPr>
          <p:nvPr>
            <p:ph idx="1"/>
          </p:nvPr>
        </p:nvSpPr>
        <p:spPr>
          <a:xfrm>
            <a:off x="7865806" y="2251587"/>
            <a:ext cx="3706762" cy="3972232"/>
          </a:xfrm>
        </p:spPr>
        <p:txBody>
          <a:bodyPr>
            <a:normAutofit/>
          </a:bodyPr>
          <a:lstStyle/>
          <a:p>
            <a:r>
              <a:rPr lang="en-US" dirty="0"/>
              <a:t>Few Shot Prompting </a:t>
            </a:r>
          </a:p>
          <a:p>
            <a:r>
              <a:rPr lang="en-US" dirty="0"/>
              <a:t>Chain of thought prompting</a:t>
            </a:r>
          </a:p>
          <a:p>
            <a:r>
              <a:rPr lang="en-US" dirty="0"/>
              <a:t>Few shot prompting is a technique, to train the LLM based on examples rather than providing large data set with labeled examples</a:t>
            </a:r>
          </a:p>
          <a:p>
            <a:pPr marL="0" indent="0">
              <a:buNone/>
            </a:pPr>
            <a:endParaRPr lang="en-US" dirty="0"/>
          </a:p>
        </p:txBody>
      </p:sp>
    </p:spTree>
    <p:extLst>
      <p:ext uri="{BB962C8B-B14F-4D97-AF65-F5344CB8AC3E}">
        <p14:creationId xmlns:p14="http://schemas.microsoft.com/office/powerpoint/2010/main" val="110411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2184501F-B3EC-BDA5-A0DF-200A165A50CD}"/>
            </a:ext>
          </a:extLst>
        </p:cNvPr>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99F16B1D-A7F4-4812-85E3-B1D887D3B6D6}"/>
              </a:ext>
            </a:extLst>
          </p:cNvPr>
          <p:cNvPicPr>
            <a:picLocks noChangeAspect="1"/>
          </p:cNvPicPr>
          <p:nvPr/>
        </p:nvPicPr>
        <p:blipFill rotWithShape="1">
          <a:blip r:embed="rId4">
            <a:extLst>
              <a:ext uri="{28A0092B-C50C-407E-A947-70E740481C1C}">
                <a14:useLocalDpi xmlns:a14="http://schemas.microsoft.com/office/drawing/2010/main"/>
              </a:ext>
            </a:extLst>
          </a:blip>
          <a:srcRect l="9091" t="9091"/>
          <a:stretch/>
        </p:blipFill>
        <p:spPr>
          <a:xfrm>
            <a:off x="20" y="10"/>
            <a:ext cx="12191980" cy="6857990"/>
          </a:xfrm>
          <a:prstGeom prst="rect">
            <a:avLst/>
          </a:prstGeom>
        </p:spPr>
      </p:pic>
      <p:pic>
        <p:nvPicPr>
          <p:cNvPr id="19" name="Picture 18">
            <a:extLst>
              <a:ext uri="{FF2B5EF4-FFF2-40B4-BE49-F238E27FC236}">
                <a16:creationId xmlns:a16="http://schemas.microsoft.com/office/drawing/2014/main" id="{AEFA47D4-244C-5F6B-828F-B13EBEC0DD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Freeform 5">
            <a:extLst>
              <a:ext uri="{FF2B5EF4-FFF2-40B4-BE49-F238E27FC236}">
                <a16:creationId xmlns:a16="http://schemas.microsoft.com/office/drawing/2014/main" id="{FB474B5C-9DAE-27E8-2A7F-D3D30CE43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3" name="Freeform 14">
            <a:extLst>
              <a:ext uri="{FF2B5EF4-FFF2-40B4-BE49-F238E27FC236}">
                <a16:creationId xmlns:a16="http://schemas.microsoft.com/office/drawing/2014/main" id="{87566642-1E69-3DF1-276C-E1E1E53FA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926D7906-DC89-6D3F-E2F2-1DA26FCE4A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 name="Straight Connector 25">
              <a:extLst>
                <a:ext uri="{FF2B5EF4-FFF2-40B4-BE49-F238E27FC236}">
                  <a16:creationId xmlns:a16="http://schemas.microsoft.com/office/drawing/2014/main" id="{DEBCABDA-8B0A-08DB-7907-CC186B6E3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F87D089-42A4-2A5A-57B1-B30A1D020A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FF00F2-F7B9-CB69-760C-7B1813CD0D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A2D72B5-3B05-48EF-CADC-4983559AA1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D68E66-F3A7-8D41-F5C7-6A915836A2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29D59-336D-5E35-E2B6-4FBB45ECDC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0E1C4A-CD45-3144-AF4A-038A6E92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E6B81DF-2068-A40B-2F70-7406F19CC3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F50025-0BFE-A12B-F219-0A018DCD79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35879E8-1A12-3DA0-49FD-3E12C6046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66A2C4-200B-200E-216C-3BD3BE7D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90912D2-E280-EFBE-E13A-338815B428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754B308-9B51-CC31-B64D-49D64C7AA3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6768D3C-524B-F38A-03AB-2CCC31D39F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5C2C94D-5F2F-0EDE-FA66-CBCD95D61B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B8868D-C389-4700-BC83-F838803AD7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C9A1768-B5BB-8B5A-EE34-62C0F9E255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7D72B7-999B-F47A-2279-26B127788D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53F3DB1-B223-2B5C-6154-3CDABEE043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C08AE37-9170-4941-A3E0-2BBD5D675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E960925-ED58-D21C-B401-63D755CCCF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3A85CEC-0F3E-4150-5C5E-73DEBE8495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6FC4222-75E5-E52C-BDBB-9DD52EDE9A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99C663-B30F-25AB-5C1D-DF9352AE41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516035-E1BA-8213-AB99-141812385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A80DAF6-D4B8-8004-19BD-39284D1C97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49D7B64-FF21-897C-79DA-A199B5A57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C8DB7A-3545-395A-7F6A-82B9E8DC4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B68F885-60DE-A398-A3D6-6763F37F91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92EA3BB-5373-399A-75AE-7468F7AA34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78E7A44-4117-B50E-551A-EFA49CA0EA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B328A47-E5F4-2F2C-7C77-52D7E15982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4F710AC-3705-D15A-A0F1-FB050E9EBE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F554F3-DACE-2458-C0DA-6105530A33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C44B6EC-2FE1-25CB-C06D-84891AC903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00FBCB-A71D-D324-36AC-D586A9843C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A8E4FD3-14AE-5D9A-595C-79AC6F94B0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6C565E7-EE18-3C08-54E0-62077781A5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D99F2E9-6874-FB4E-7C1B-9CBC2DD6B5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8A4D6C1-3AF8-C7D4-8139-B427CDCA0D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53FE27F-6601-9B8A-9618-473BC8C308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1F01C37-572B-EADC-E267-84E0C84239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51B507E-57F0-7E74-80CC-A349741FF3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F134F4F-D0B2-4B40-A382-CF41839359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B358C93-AD76-9953-6E70-B19CC9777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66663E1-37EC-5981-51E4-71A1F98175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07B03AC-659D-60A6-306C-F3DC393336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59BC28B-7364-DA9E-CD14-835A291222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1FF68DC-A408-CC1A-988F-28553C68AC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1566469-9878-7F42-0B27-7DEE14B74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B70D122-31D2-C7D8-63CF-DB64F3369D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C289653-4811-FF97-037B-FFB7A62194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56508D6-92DC-D804-DD0B-DC8D6A5F13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32381F5-BDB6-3F39-7AFB-F0DB9BFA76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3F39614-ED4E-4EA6-6712-469987ADDA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D5E38AA-1EF0-BFE3-B697-7008BEE165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DF476BA-8CC1-29A3-942C-AA5AD7FDC4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B6DFEB8-3712-8421-1D0B-0FCF705BE8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58368CF-7091-73AC-EB94-3A64F336CB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8C6B2CF-37FD-4A4F-EB1D-4CF36DC32D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3CCF9DC-0CE3-BEDB-FB54-08CA763E54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3232A48-2B73-2613-6B38-1CC27D79D2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6524A9C-39A7-B1C0-20BD-41246A8022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02D19A9-0612-F537-95FA-8B19C39ABD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E19EDA9-6077-0183-317A-C4E5384F39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B745D0-E0DD-8816-F017-067BA632A3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5349888-005D-FD1D-D4E5-2BD2C5B0C4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0063B71-0D27-355F-F4A7-9F38B60CF3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817D573-44D7-9F70-5552-A32424DFCB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C0511DE-CE2C-9847-BFF0-B2B833993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9F8E315-59F6-ABF3-985E-B5F724E9C6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C9589C2-E77C-264F-808D-1B2D878559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A596CB6-E7CB-0367-9A82-5825E32D8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1DD1CCF-9D99-196A-6AED-319C1E8C6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9F87CF-72E9-A8DE-A7CD-022EA05E1F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204D2CF-F396-1E20-C14B-099C0B8093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4873440-B165-FFAF-706E-471224C0A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A69E774-94C1-9B51-ACAB-D395C807CC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44F566F-237E-75A0-8727-426B48ACC668}"/>
              </a:ext>
            </a:extLst>
          </p:cNvPr>
          <p:cNvSpPr>
            <a:spLocks noGrp="1"/>
          </p:cNvSpPr>
          <p:nvPr>
            <p:ph type="ctrTitle"/>
          </p:nvPr>
        </p:nvSpPr>
        <p:spPr>
          <a:xfrm>
            <a:off x="6646333" y="2032000"/>
            <a:ext cx="4513792" cy="2819398"/>
          </a:xfrm>
        </p:spPr>
        <p:txBody>
          <a:bodyPr>
            <a:normAutofit/>
          </a:bodyPr>
          <a:lstStyle/>
          <a:p>
            <a:r>
              <a:rPr lang="en-US" b="1" dirty="0"/>
              <a:t>Ai for Everyone</a:t>
            </a:r>
            <a:br>
              <a:rPr lang="en-US" b="1" dirty="0"/>
            </a:br>
            <a:r>
              <a:rPr lang="en-US" sz="2200" dirty="0"/>
              <a:t>Its not for the Tech wizards, Its for every Future Human</a:t>
            </a:r>
            <a:br>
              <a:rPr lang="en-US" sz="2200" dirty="0"/>
            </a:br>
            <a:endParaRPr lang="en-US" sz="2200" b="1" dirty="0"/>
          </a:p>
        </p:txBody>
      </p:sp>
      <p:sp>
        <p:nvSpPr>
          <p:cNvPr id="3" name="Subtitle 2">
            <a:extLst>
              <a:ext uri="{FF2B5EF4-FFF2-40B4-BE49-F238E27FC236}">
                <a16:creationId xmlns:a16="http://schemas.microsoft.com/office/drawing/2014/main" id="{C550626C-3E4E-6E76-F6B0-A0BDC3B20BD1}"/>
              </a:ext>
            </a:extLst>
          </p:cNvPr>
          <p:cNvSpPr>
            <a:spLocks noGrp="1"/>
          </p:cNvSpPr>
          <p:nvPr>
            <p:ph type="subTitle" idx="1"/>
          </p:nvPr>
        </p:nvSpPr>
        <p:spPr>
          <a:xfrm>
            <a:off x="6646333" y="4851399"/>
            <a:ext cx="4513792" cy="914401"/>
          </a:xfrm>
        </p:spPr>
        <p:txBody>
          <a:bodyPr>
            <a:normAutofit/>
          </a:bodyPr>
          <a:lstStyle/>
          <a:p>
            <a:pPr>
              <a:lnSpc>
                <a:spcPct val="90000"/>
              </a:lnSpc>
            </a:pPr>
            <a:r>
              <a:rPr lang="en-US" sz="3200" dirty="0"/>
              <a:t>Q&amp;A</a:t>
            </a:r>
          </a:p>
        </p:txBody>
      </p:sp>
    </p:spTree>
    <p:extLst>
      <p:ext uri="{BB962C8B-B14F-4D97-AF65-F5344CB8AC3E}">
        <p14:creationId xmlns:p14="http://schemas.microsoft.com/office/powerpoint/2010/main" val="97608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82076D75-EF12-3512-BC88-D5169603BCE3}"/>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Key Take Aways</a:t>
            </a:r>
          </a:p>
        </p:txBody>
      </p:sp>
      <p:graphicFrame>
        <p:nvGraphicFramePr>
          <p:cNvPr id="7" name="Content Placeholder 2">
            <a:extLst>
              <a:ext uri="{FF2B5EF4-FFF2-40B4-BE49-F238E27FC236}">
                <a16:creationId xmlns:a16="http://schemas.microsoft.com/office/drawing/2014/main" id="{9AA605BE-3CF6-A110-915D-4814BB9197F2}"/>
              </a:ext>
            </a:extLst>
          </p:cNvPr>
          <p:cNvGraphicFramePr>
            <a:graphicFrameLocks noGrp="1"/>
          </p:cNvGraphicFramePr>
          <p:nvPr>
            <p:ph idx="1"/>
            <p:extLst>
              <p:ext uri="{D42A27DB-BD31-4B8C-83A1-F6EECF244321}">
                <p14:modId xmlns:p14="http://schemas.microsoft.com/office/powerpoint/2010/main" val="2539001412"/>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553190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5266892" y="609600"/>
            <a:ext cx="5550334" cy="1456267"/>
          </a:xfrm>
        </p:spPr>
        <p:txBody>
          <a:bodyPr>
            <a:normAutofit/>
          </a:bodyPr>
          <a:lstStyle/>
          <a:p>
            <a:r>
              <a:rPr lang="en-US" dirty="0"/>
              <a:t>Technology Classification</a:t>
            </a:r>
            <a:endParaRPr lang="ru-RU" dirty="0"/>
          </a:p>
        </p:txBody>
      </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26659" r="8167" b="2"/>
          <a:stretch/>
        </p:blipFill>
        <p:spPr>
          <a:xfrm>
            <a:off x="20" y="10"/>
            <a:ext cx="4635988" cy="4267821"/>
          </a:xfrm>
          <a:prstGeom prst="rect">
            <a:avLst/>
          </a:prstGeom>
        </p:spPr>
      </p:pic>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5"/>
          <a:srcRect t="9852"/>
          <a:stretch/>
        </p:blipFill>
        <p:spPr>
          <a:xfrm>
            <a:off x="20" y="4267831"/>
            <a:ext cx="4635988" cy="2591143"/>
          </a:xfrm>
          <a:prstGeom prst="rect">
            <a:avLst/>
          </a:prstGeom>
        </p:spPr>
      </p:pic>
      <p:cxnSp>
        <p:nvCxnSpPr>
          <p:cNvPr id="516" name="Straight Connector 515">
            <a:extLst>
              <a:ext uri="{FF2B5EF4-FFF2-40B4-BE49-F238E27FC236}">
                <a16:creationId xmlns:a16="http://schemas.microsoft.com/office/drawing/2014/main" id="{40B2C833-6511-4A48-909C-01F37BD743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4265169"/>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518" name="Straight Connector 517">
            <a:extLst>
              <a:ext uri="{FF2B5EF4-FFF2-40B4-BE49-F238E27FC236}">
                <a16:creationId xmlns:a16="http://schemas.microsoft.com/office/drawing/2014/main" id="{AE1D19B2-F2ED-4169-8CD5-5AEF652640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1728846524"/>
              </p:ext>
            </p:extLst>
          </p:nvPr>
        </p:nvGraphicFramePr>
        <p:xfrm>
          <a:off x="5266892" y="2142067"/>
          <a:ext cx="5550334"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5E55-5C4F-C780-6331-2FA28EE27F4D}"/>
              </a:ext>
            </a:extLst>
          </p:cNvPr>
          <p:cNvSpPr>
            <a:spLocks noGrp="1"/>
          </p:cNvSpPr>
          <p:nvPr>
            <p:ph type="title"/>
          </p:nvPr>
        </p:nvSpPr>
        <p:spPr>
          <a:xfrm>
            <a:off x="685801" y="609600"/>
            <a:ext cx="10131425" cy="1456267"/>
          </a:xfrm>
        </p:spPr>
        <p:txBody>
          <a:bodyPr>
            <a:normAutofit/>
          </a:bodyPr>
          <a:lstStyle/>
          <a:p>
            <a:r>
              <a:rPr lang="en-US" dirty="0"/>
              <a:t>Data engineering </a:t>
            </a:r>
          </a:p>
        </p:txBody>
      </p:sp>
      <p:graphicFrame>
        <p:nvGraphicFramePr>
          <p:cNvPr id="5" name="Content Placeholder 2">
            <a:extLst>
              <a:ext uri="{FF2B5EF4-FFF2-40B4-BE49-F238E27FC236}">
                <a16:creationId xmlns:a16="http://schemas.microsoft.com/office/drawing/2014/main" id="{3B709C1B-3F17-81B5-01B2-A27795427549}"/>
              </a:ext>
            </a:extLst>
          </p:cNvPr>
          <p:cNvGraphicFramePr>
            <a:graphicFrameLocks noGrp="1"/>
          </p:cNvGraphicFramePr>
          <p:nvPr>
            <p:ph idx="1"/>
            <p:extLst>
              <p:ext uri="{D42A27DB-BD31-4B8C-83A1-F6EECF244321}">
                <p14:modId xmlns:p14="http://schemas.microsoft.com/office/powerpoint/2010/main" val="256612177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643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E6F6E507-F437-0800-8C4A-B6BAEF7097B4}"/>
              </a:ext>
            </a:extLst>
          </p:cNvPr>
          <p:cNvSpPr>
            <a:spLocks noGrp="1"/>
          </p:cNvSpPr>
          <p:nvPr>
            <p:ph type="title"/>
          </p:nvPr>
        </p:nvSpPr>
        <p:spPr>
          <a:xfrm>
            <a:off x="685801" y="643466"/>
            <a:ext cx="3351530" cy="4995333"/>
          </a:xfrm>
        </p:spPr>
        <p:txBody>
          <a:bodyPr>
            <a:normAutofit/>
          </a:bodyPr>
          <a:lstStyle/>
          <a:p>
            <a:r>
              <a:rPr lang="en-US">
                <a:solidFill>
                  <a:srgbClr val="FFFFFF"/>
                </a:solidFill>
              </a:rPr>
              <a:t>EDA (exploratory Data analysis)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51F1943-12CE-895B-4440-F55CE951C507}"/>
              </a:ext>
            </a:extLst>
          </p:cNvPr>
          <p:cNvGraphicFramePr>
            <a:graphicFrameLocks noGrp="1"/>
          </p:cNvGraphicFramePr>
          <p:nvPr>
            <p:ph idx="1"/>
            <p:extLst>
              <p:ext uri="{D42A27DB-BD31-4B8C-83A1-F6EECF244321}">
                <p14:modId xmlns:p14="http://schemas.microsoft.com/office/powerpoint/2010/main" val="2209873414"/>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476493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904C-08E4-776F-BD56-E644562C7E9D}"/>
              </a:ext>
            </a:extLst>
          </p:cNvPr>
          <p:cNvSpPr>
            <a:spLocks noGrp="1"/>
          </p:cNvSpPr>
          <p:nvPr>
            <p:ph type="title"/>
          </p:nvPr>
        </p:nvSpPr>
        <p:spPr>
          <a:xfrm>
            <a:off x="6400800" y="609600"/>
            <a:ext cx="5147730" cy="1641987"/>
          </a:xfrm>
        </p:spPr>
        <p:txBody>
          <a:bodyPr>
            <a:normAutofit/>
          </a:bodyPr>
          <a:lstStyle/>
          <a:p>
            <a:r>
              <a:rPr lang="en-US" dirty="0"/>
              <a:t>Data Analysis And visualization</a:t>
            </a:r>
          </a:p>
        </p:txBody>
      </p:sp>
      <p:pic>
        <p:nvPicPr>
          <p:cNvPr id="5" name="Picture 4">
            <a:extLst>
              <a:ext uri="{FF2B5EF4-FFF2-40B4-BE49-F238E27FC236}">
                <a16:creationId xmlns:a16="http://schemas.microsoft.com/office/drawing/2014/main" id="{1979F8BB-D49E-DC2F-BD17-875331B66977}"/>
              </a:ext>
            </a:extLst>
          </p:cNvPr>
          <p:cNvPicPr>
            <a:picLocks noChangeAspect="1"/>
          </p:cNvPicPr>
          <p:nvPr/>
        </p:nvPicPr>
        <p:blipFill>
          <a:blip r:embed="rId3"/>
          <a:srcRect l="17238" r="32762"/>
          <a:stretch/>
        </p:blipFill>
        <p:spPr>
          <a:xfrm>
            <a:off x="20" y="975"/>
            <a:ext cx="6095980" cy="6858000"/>
          </a:xfrm>
          <a:prstGeom prst="rect">
            <a:avLst/>
          </a:prstGeom>
        </p:spPr>
      </p:pic>
      <p:graphicFrame>
        <p:nvGraphicFramePr>
          <p:cNvPr id="9" name="Content Placeholder 2">
            <a:extLst>
              <a:ext uri="{FF2B5EF4-FFF2-40B4-BE49-F238E27FC236}">
                <a16:creationId xmlns:a16="http://schemas.microsoft.com/office/drawing/2014/main" id="{BCEEF2D1-2A89-4BE8-7C0E-CADB38240E4E}"/>
              </a:ext>
            </a:extLst>
          </p:cNvPr>
          <p:cNvGraphicFramePr>
            <a:graphicFrameLocks noGrp="1"/>
          </p:cNvGraphicFramePr>
          <p:nvPr>
            <p:ph idx="1"/>
          </p:nvPr>
        </p:nvGraphicFramePr>
        <p:xfrm>
          <a:off x="6400800" y="2251587"/>
          <a:ext cx="5147730" cy="36379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25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DC34-B3CE-265F-5594-0B27CB6C821D}"/>
              </a:ext>
            </a:extLst>
          </p:cNvPr>
          <p:cNvSpPr>
            <a:spLocks noGrp="1"/>
          </p:cNvSpPr>
          <p:nvPr>
            <p:ph type="title"/>
          </p:nvPr>
        </p:nvSpPr>
        <p:spPr>
          <a:xfrm>
            <a:off x="4955458" y="639097"/>
            <a:ext cx="6593075" cy="1612490"/>
          </a:xfrm>
        </p:spPr>
        <p:txBody>
          <a:bodyPr>
            <a:normAutofit/>
          </a:bodyPr>
          <a:lstStyle/>
          <a:p>
            <a:r>
              <a:rPr lang="en-US"/>
              <a:t>Where to use what kind of visualization</a:t>
            </a:r>
            <a:endParaRPr lang="en-US" dirty="0"/>
          </a:p>
        </p:txBody>
      </p:sp>
      <p:pic>
        <p:nvPicPr>
          <p:cNvPr id="7" name="Picture 6" descr="Financial graphs on a dark display">
            <a:extLst>
              <a:ext uri="{FF2B5EF4-FFF2-40B4-BE49-F238E27FC236}">
                <a16:creationId xmlns:a16="http://schemas.microsoft.com/office/drawing/2014/main" id="{21EA0383-0C84-B2F5-7679-A27B9B70C303}"/>
              </a:ext>
            </a:extLst>
          </p:cNvPr>
          <p:cNvPicPr>
            <a:picLocks noChangeAspect="1"/>
          </p:cNvPicPr>
          <p:nvPr/>
        </p:nvPicPr>
        <p:blipFill>
          <a:blip r:embed="rId3"/>
          <a:srcRect l="25971" r="31779"/>
          <a:stretch/>
        </p:blipFill>
        <p:spPr>
          <a:xfrm>
            <a:off x="20" y="975"/>
            <a:ext cx="4635988" cy="6858000"/>
          </a:xfrm>
          <a:prstGeom prst="rect">
            <a:avLst/>
          </a:prstGeom>
        </p:spPr>
      </p:pic>
      <p:graphicFrame>
        <p:nvGraphicFramePr>
          <p:cNvPr id="17" name="Content Placeholder 2">
            <a:extLst>
              <a:ext uri="{FF2B5EF4-FFF2-40B4-BE49-F238E27FC236}">
                <a16:creationId xmlns:a16="http://schemas.microsoft.com/office/drawing/2014/main" id="{8B383E4F-ED4A-7B62-A56B-DC40ECEFEA5A}"/>
              </a:ext>
            </a:extLst>
          </p:cNvPr>
          <p:cNvGraphicFramePr>
            <a:graphicFrameLocks noGrp="1"/>
          </p:cNvGraphicFramePr>
          <p:nvPr>
            <p:ph idx="1"/>
          </p:nvPr>
        </p:nvGraphicFramePr>
        <p:xfrm>
          <a:off x="4955458" y="2251587"/>
          <a:ext cx="6593075" cy="39722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A60D7E80-552D-E17F-9FD1-C51CD83E694B}"/>
              </a:ext>
            </a:extLst>
          </p:cNvPr>
          <p:cNvPicPr>
            <a:picLocks noChangeAspect="1"/>
          </p:cNvPicPr>
          <p:nvPr/>
        </p:nvPicPr>
        <p:blipFill>
          <a:blip r:embed="rId9"/>
          <a:stretch>
            <a:fillRect/>
          </a:stretch>
        </p:blipFill>
        <p:spPr>
          <a:xfrm>
            <a:off x="-32910" y="-25559"/>
            <a:ext cx="3335508" cy="1251931"/>
          </a:xfrm>
          <a:prstGeom prst="rect">
            <a:avLst/>
          </a:prstGeom>
        </p:spPr>
      </p:pic>
      <p:pic>
        <p:nvPicPr>
          <p:cNvPr id="9" name="Picture 8">
            <a:extLst>
              <a:ext uri="{FF2B5EF4-FFF2-40B4-BE49-F238E27FC236}">
                <a16:creationId xmlns:a16="http://schemas.microsoft.com/office/drawing/2014/main" id="{30C1AA66-3391-980D-D04A-85A059DF16B5}"/>
              </a:ext>
            </a:extLst>
          </p:cNvPr>
          <p:cNvPicPr>
            <a:picLocks noChangeAspect="1"/>
          </p:cNvPicPr>
          <p:nvPr/>
        </p:nvPicPr>
        <p:blipFill>
          <a:blip r:embed="rId10"/>
          <a:stretch>
            <a:fillRect/>
          </a:stretch>
        </p:blipFill>
        <p:spPr>
          <a:xfrm>
            <a:off x="-16456" y="1242488"/>
            <a:ext cx="3335507" cy="2020898"/>
          </a:xfrm>
          <a:prstGeom prst="rect">
            <a:avLst/>
          </a:prstGeom>
        </p:spPr>
      </p:pic>
      <p:pic>
        <p:nvPicPr>
          <p:cNvPr id="11" name="Picture 10">
            <a:extLst>
              <a:ext uri="{FF2B5EF4-FFF2-40B4-BE49-F238E27FC236}">
                <a16:creationId xmlns:a16="http://schemas.microsoft.com/office/drawing/2014/main" id="{89D9E739-F1EF-7B51-AA3E-15D5C9C7DC63}"/>
              </a:ext>
            </a:extLst>
          </p:cNvPr>
          <p:cNvPicPr>
            <a:picLocks noChangeAspect="1"/>
          </p:cNvPicPr>
          <p:nvPr/>
        </p:nvPicPr>
        <p:blipFill>
          <a:blip r:embed="rId11"/>
          <a:stretch>
            <a:fillRect/>
          </a:stretch>
        </p:blipFill>
        <p:spPr>
          <a:xfrm>
            <a:off x="10014" y="3263386"/>
            <a:ext cx="3292584" cy="1878225"/>
          </a:xfrm>
          <a:prstGeom prst="rect">
            <a:avLst/>
          </a:prstGeom>
        </p:spPr>
      </p:pic>
      <p:pic>
        <p:nvPicPr>
          <p:cNvPr id="13" name="Picture 12">
            <a:extLst>
              <a:ext uri="{FF2B5EF4-FFF2-40B4-BE49-F238E27FC236}">
                <a16:creationId xmlns:a16="http://schemas.microsoft.com/office/drawing/2014/main" id="{3D300C89-4483-D85C-6DD0-90E84BD38052}"/>
              </a:ext>
            </a:extLst>
          </p:cNvPr>
          <p:cNvPicPr>
            <a:picLocks noChangeAspect="1"/>
          </p:cNvPicPr>
          <p:nvPr/>
        </p:nvPicPr>
        <p:blipFill>
          <a:blip r:embed="rId12"/>
          <a:stretch>
            <a:fillRect/>
          </a:stretch>
        </p:blipFill>
        <p:spPr>
          <a:xfrm>
            <a:off x="24406" y="4864611"/>
            <a:ext cx="3278192" cy="2020898"/>
          </a:xfrm>
          <a:prstGeom prst="rect">
            <a:avLst/>
          </a:prstGeom>
        </p:spPr>
      </p:pic>
    </p:spTree>
    <p:extLst>
      <p:ext uri="{BB962C8B-B14F-4D97-AF65-F5344CB8AC3E}">
        <p14:creationId xmlns:p14="http://schemas.microsoft.com/office/powerpoint/2010/main" val="207187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FE39-DE69-15F0-670E-4074BA41BE8B}"/>
              </a:ext>
            </a:extLst>
          </p:cNvPr>
          <p:cNvSpPr>
            <a:spLocks noGrp="1"/>
          </p:cNvSpPr>
          <p:nvPr>
            <p:ph type="title"/>
          </p:nvPr>
        </p:nvSpPr>
        <p:spPr>
          <a:xfrm>
            <a:off x="6400800" y="609600"/>
            <a:ext cx="5147730" cy="1641987"/>
          </a:xfrm>
        </p:spPr>
        <p:txBody>
          <a:bodyPr>
            <a:normAutofit/>
          </a:bodyPr>
          <a:lstStyle/>
          <a:p>
            <a:r>
              <a:rPr lang="en-US" dirty="0"/>
              <a:t>THE AI universe</a:t>
            </a:r>
          </a:p>
        </p:txBody>
      </p:sp>
      <p:pic>
        <p:nvPicPr>
          <p:cNvPr id="5" name="Content Placeholder 4" descr="A diagram of a machine learning process">
            <a:extLst>
              <a:ext uri="{FF2B5EF4-FFF2-40B4-BE49-F238E27FC236}">
                <a16:creationId xmlns:a16="http://schemas.microsoft.com/office/drawing/2014/main" id="{D088F2B2-0C28-EA22-2113-4E3A5845487E}"/>
              </a:ext>
            </a:extLst>
          </p:cNvPr>
          <p:cNvPicPr>
            <a:picLocks noChangeAspect="1"/>
          </p:cNvPicPr>
          <p:nvPr/>
        </p:nvPicPr>
        <p:blipFill>
          <a:blip r:embed="rId3"/>
          <a:srcRect t="6344" r="-1" b="-1"/>
          <a:stretch/>
        </p:blipFill>
        <p:spPr>
          <a:xfrm>
            <a:off x="20" y="975"/>
            <a:ext cx="6095980" cy="6858000"/>
          </a:xfrm>
          <a:prstGeom prst="rect">
            <a:avLst/>
          </a:prstGeom>
        </p:spPr>
      </p:pic>
      <p:sp>
        <p:nvSpPr>
          <p:cNvPr id="9" name="Content Placeholder 8">
            <a:extLst>
              <a:ext uri="{FF2B5EF4-FFF2-40B4-BE49-F238E27FC236}">
                <a16:creationId xmlns:a16="http://schemas.microsoft.com/office/drawing/2014/main" id="{D9979C62-9B83-130C-E1C6-DD9C3D3DB1B2}"/>
              </a:ext>
            </a:extLst>
          </p:cNvPr>
          <p:cNvSpPr>
            <a:spLocks noGrp="1"/>
          </p:cNvSpPr>
          <p:nvPr>
            <p:ph idx="1"/>
          </p:nvPr>
        </p:nvSpPr>
        <p:spPr>
          <a:xfrm>
            <a:off x="6400800" y="2251587"/>
            <a:ext cx="5147730" cy="3637935"/>
          </a:xfrm>
        </p:spPr>
        <p:txBody>
          <a:bodyPr>
            <a:normAutofit/>
          </a:bodyPr>
          <a:lstStyle/>
          <a:p>
            <a:r>
              <a:rPr lang="en-US" dirty="0"/>
              <a:t>AI is a combo of multiple tech stack.</a:t>
            </a:r>
          </a:p>
          <a:p>
            <a:r>
              <a:rPr lang="en-US" dirty="0"/>
              <a:t>Machine learning is key of many and important Arsenal to master AI.</a:t>
            </a:r>
          </a:p>
          <a:p>
            <a:r>
              <a:rPr lang="en-US" dirty="0"/>
              <a:t>Neural Networks and Deep learning has the GANs and CNNs as the core of the tech.</a:t>
            </a:r>
          </a:p>
          <a:p>
            <a:r>
              <a:rPr lang="en-US" dirty="0"/>
              <a:t>Finally, Gen AI is the Reinforcement hero who learns everything based on the past data and trends.</a:t>
            </a:r>
          </a:p>
        </p:txBody>
      </p:sp>
    </p:spTree>
    <p:extLst>
      <p:ext uri="{BB962C8B-B14F-4D97-AF65-F5344CB8AC3E}">
        <p14:creationId xmlns:p14="http://schemas.microsoft.com/office/powerpoint/2010/main" val="34793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7EDA-152B-95ED-0704-D49EEC28F706}"/>
              </a:ext>
            </a:extLst>
          </p:cNvPr>
          <p:cNvSpPr>
            <a:spLocks noGrp="1"/>
          </p:cNvSpPr>
          <p:nvPr>
            <p:ph type="title"/>
          </p:nvPr>
        </p:nvSpPr>
        <p:spPr>
          <a:xfrm>
            <a:off x="7865806" y="643463"/>
            <a:ext cx="3706762" cy="1608124"/>
          </a:xfrm>
        </p:spPr>
        <p:txBody>
          <a:bodyPr>
            <a:normAutofit/>
          </a:bodyPr>
          <a:lstStyle/>
          <a:p>
            <a:r>
              <a:rPr lang="en-US" dirty="0"/>
              <a:t>RAG Design </a:t>
            </a:r>
            <a:br>
              <a:rPr lang="en-US" dirty="0"/>
            </a:br>
            <a:endParaRPr lang="en-US" dirty="0"/>
          </a:p>
        </p:txBody>
      </p:sp>
      <p:pic>
        <p:nvPicPr>
          <p:cNvPr id="5" name="Content Placeholder 4">
            <a:extLst>
              <a:ext uri="{FF2B5EF4-FFF2-40B4-BE49-F238E27FC236}">
                <a16:creationId xmlns:a16="http://schemas.microsoft.com/office/drawing/2014/main" id="{1896707A-64E1-DA9E-DA56-B7608ED1DA4F}"/>
              </a:ext>
            </a:extLst>
          </p:cNvPr>
          <p:cNvPicPr>
            <a:picLocks noChangeAspect="1"/>
          </p:cNvPicPr>
          <p:nvPr/>
        </p:nvPicPr>
        <p:blipFill>
          <a:blip r:embed="rId3"/>
          <a:stretch>
            <a:fillRect/>
          </a:stretch>
        </p:blipFill>
        <p:spPr>
          <a:xfrm>
            <a:off x="643464" y="1441879"/>
            <a:ext cx="6897878" cy="39835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C7D76B87-34AE-1178-79FB-BB1BA4224D46}"/>
              </a:ext>
            </a:extLst>
          </p:cNvPr>
          <p:cNvSpPr>
            <a:spLocks noGrp="1"/>
          </p:cNvSpPr>
          <p:nvPr>
            <p:ph idx="1"/>
          </p:nvPr>
        </p:nvSpPr>
        <p:spPr>
          <a:xfrm>
            <a:off x="7865806" y="2251587"/>
            <a:ext cx="3706762" cy="3972232"/>
          </a:xfrm>
        </p:spPr>
        <p:txBody>
          <a:bodyPr>
            <a:normAutofit fontScale="92500" lnSpcReduction="10000"/>
          </a:bodyPr>
          <a:lstStyle/>
          <a:p>
            <a:r>
              <a:rPr lang="en-US" dirty="0"/>
              <a:t>Retrieval Augmented </a:t>
            </a:r>
            <a:r>
              <a:rPr lang="en-US" dirty="0" err="1"/>
              <a:t>Geenration</a:t>
            </a:r>
            <a:r>
              <a:rPr lang="en-US" dirty="0"/>
              <a:t> (RAG)</a:t>
            </a:r>
          </a:p>
          <a:p>
            <a:r>
              <a:rPr lang="en-US" dirty="0"/>
              <a:t>A technique that enhances the capabilities of language models by incorporating external knowledge sources during the generation process</a:t>
            </a:r>
          </a:p>
          <a:p>
            <a:r>
              <a:rPr lang="en-US" dirty="0"/>
              <a:t>Embedding model converts prompt in to Vectors</a:t>
            </a:r>
          </a:p>
          <a:p>
            <a:r>
              <a:rPr lang="en-US" dirty="0"/>
              <a:t>Vector Data set is the key where the documents/data is stored in Vector format</a:t>
            </a:r>
          </a:p>
          <a:p>
            <a:r>
              <a:rPr lang="en-US" dirty="0"/>
              <a:t>The output is fed to the LLM and responds back to the User</a:t>
            </a:r>
          </a:p>
        </p:txBody>
      </p:sp>
    </p:spTree>
    <p:extLst>
      <p:ext uri="{BB962C8B-B14F-4D97-AF65-F5344CB8AC3E}">
        <p14:creationId xmlns:p14="http://schemas.microsoft.com/office/powerpoint/2010/main" val="2924675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377</TotalTime>
  <Words>630</Words>
  <Application>Microsoft Office PowerPoint</Application>
  <PresentationFormat>Widescreen</PresentationFormat>
  <Paragraphs>60</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Ai for Everyone</vt:lpstr>
      <vt:lpstr>Key Take Aways</vt:lpstr>
      <vt:lpstr>Technology Classification</vt:lpstr>
      <vt:lpstr>Data engineering </vt:lpstr>
      <vt:lpstr>EDA (exploratory Data analysis)</vt:lpstr>
      <vt:lpstr>Data Analysis And visualization</vt:lpstr>
      <vt:lpstr>Where to use what kind of visualization</vt:lpstr>
      <vt:lpstr>THE AI universe</vt:lpstr>
      <vt:lpstr>RAG Design  </vt:lpstr>
      <vt:lpstr>Prompt Engineering </vt:lpstr>
      <vt:lpstr>Prompting techniques</vt:lpstr>
      <vt:lpstr>Ai for Everyone Its not for the Tech wizards, Its for every Future Human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ranjith cheela</dc:creator>
  <cp:lastModifiedBy>ranjith cheela</cp:lastModifiedBy>
  <cp:revision>3</cp:revision>
  <dcterms:created xsi:type="dcterms:W3CDTF">2025-03-22T11:02:01Z</dcterms:created>
  <dcterms:modified xsi:type="dcterms:W3CDTF">2025-03-22T17:19:55Z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